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1"/>
  </p:notesMasterIdLst>
  <p:sldIdLst>
    <p:sldId id="257" r:id="rId2"/>
    <p:sldId id="584" r:id="rId3"/>
    <p:sldId id="580" r:id="rId4"/>
    <p:sldId id="582" r:id="rId5"/>
    <p:sldId id="583" r:id="rId6"/>
    <p:sldId id="258" r:id="rId7"/>
    <p:sldId id="259" r:id="rId8"/>
    <p:sldId id="260" r:id="rId9"/>
    <p:sldId id="261" r:id="rId10"/>
    <p:sldId id="588" r:id="rId11"/>
    <p:sldId id="317" r:id="rId12"/>
    <p:sldId id="262" r:id="rId13"/>
    <p:sldId id="318" r:id="rId14"/>
    <p:sldId id="319" r:id="rId15"/>
    <p:sldId id="321" r:id="rId16"/>
    <p:sldId id="322" r:id="rId17"/>
    <p:sldId id="263" r:id="rId18"/>
    <p:sldId id="265" r:id="rId19"/>
    <p:sldId id="329" r:id="rId20"/>
    <p:sldId id="330" r:id="rId21"/>
    <p:sldId id="264" r:id="rId22"/>
    <p:sldId id="323" r:id="rId23"/>
    <p:sldId id="324" r:id="rId24"/>
    <p:sldId id="325" r:id="rId25"/>
    <p:sldId id="327" r:id="rId26"/>
    <p:sldId id="332" r:id="rId27"/>
    <p:sldId id="326" r:id="rId28"/>
    <p:sldId id="266" r:id="rId29"/>
    <p:sldId id="267" r:id="rId30"/>
    <p:sldId id="331" r:id="rId31"/>
    <p:sldId id="328" r:id="rId32"/>
    <p:sldId id="268" r:id="rId33"/>
    <p:sldId id="563" r:id="rId34"/>
    <p:sldId id="269" r:id="rId35"/>
    <p:sldId id="565" r:id="rId36"/>
    <p:sldId id="272" r:id="rId37"/>
    <p:sldId id="564" r:id="rId38"/>
    <p:sldId id="471" r:id="rId39"/>
    <p:sldId id="271" r:id="rId40"/>
    <p:sldId id="566" r:id="rId41"/>
    <p:sldId id="270" r:id="rId42"/>
    <p:sldId id="335" r:id="rId43"/>
    <p:sldId id="336" r:id="rId44"/>
    <p:sldId id="337" r:id="rId45"/>
    <p:sldId id="453" r:id="rId46"/>
    <p:sldId id="371" r:id="rId47"/>
    <p:sldId id="454" r:id="rId48"/>
    <p:sldId id="370" r:id="rId49"/>
    <p:sldId id="274" r:id="rId50"/>
    <p:sldId id="455" r:id="rId51"/>
    <p:sldId id="390" r:id="rId52"/>
    <p:sldId id="391" r:id="rId53"/>
    <p:sldId id="392" r:id="rId54"/>
    <p:sldId id="393" r:id="rId55"/>
    <p:sldId id="384" r:id="rId56"/>
    <p:sldId id="387" r:id="rId57"/>
    <p:sldId id="394" r:id="rId58"/>
    <p:sldId id="388" r:id="rId59"/>
    <p:sldId id="389" r:id="rId60"/>
    <p:sldId id="381" r:id="rId61"/>
    <p:sldId id="395" r:id="rId62"/>
    <p:sldId id="398" r:id="rId63"/>
    <p:sldId id="399" r:id="rId64"/>
    <p:sldId id="275" r:id="rId65"/>
    <p:sldId id="276" r:id="rId66"/>
    <p:sldId id="561" r:id="rId67"/>
    <p:sldId id="277" r:id="rId68"/>
    <p:sldId id="278" r:id="rId69"/>
    <p:sldId id="293" r:id="rId70"/>
    <p:sldId id="568" r:id="rId71"/>
    <p:sldId id="569" r:id="rId72"/>
    <p:sldId id="572" r:id="rId73"/>
    <p:sldId id="573" r:id="rId74"/>
    <p:sldId id="570" r:id="rId75"/>
    <p:sldId id="279" r:id="rId76"/>
    <p:sldId id="576" r:id="rId77"/>
    <p:sldId id="577" r:id="rId78"/>
    <p:sldId id="574" r:id="rId79"/>
    <p:sldId id="280" r:id="rId80"/>
    <p:sldId id="562" r:id="rId81"/>
    <p:sldId id="281" r:id="rId82"/>
    <p:sldId id="282" r:id="rId83"/>
    <p:sldId id="283" r:id="rId84"/>
    <p:sldId id="284" r:id="rId85"/>
    <p:sldId id="285" r:id="rId86"/>
    <p:sldId id="286" r:id="rId87"/>
    <p:sldId id="578" r:id="rId88"/>
    <p:sldId id="579" r:id="rId89"/>
    <p:sldId id="315" r:id="rId90"/>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19B8C8-D048-491F-ABF2-AD57C7B0D6ED}" v="429" dt="2024-07-30T02:49:55.7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01" autoAdjust="0"/>
    <p:restoredTop sz="96398" autoAdjust="0"/>
  </p:normalViewPr>
  <p:slideViewPr>
    <p:cSldViewPr snapToGrid="0">
      <p:cViewPr varScale="1">
        <p:scale>
          <a:sx n="103" d="100"/>
          <a:sy n="103" d="100"/>
        </p:scale>
        <p:origin x="45" y="2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yun Young-Hwan" userId="a0cf7ab2776e5965" providerId="LiveId" clId="{BA19B8C8-D048-491F-ABF2-AD57C7B0D6ED}"/>
    <pc:docChg chg="undo custSel addSld delSld modSld sldOrd">
      <pc:chgData name="Hyun Young-Hwan" userId="a0cf7ab2776e5965" providerId="LiveId" clId="{BA19B8C8-D048-491F-ABF2-AD57C7B0D6ED}" dt="2024-07-30T02:49:55.792" v="4085"/>
      <pc:docMkLst>
        <pc:docMk/>
      </pc:docMkLst>
      <pc:sldChg chg="modSp mod">
        <pc:chgData name="Hyun Young-Hwan" userId="a0cf7ab2776e5965" providerId="LiveId" clId="{BA19B8C8-D048-491F-ABF2-AD57C7B0D6ED}" dt="2024-07-29T06:24:48.173" v="3055" actId="20577"/>
        <pc:sldMkLst>
          <pc:docMk/>
          <pc:sldMk cId="3489105576" sldId="257"/>
        </pc:sldMkLst>
        <pc:spChg chg="mod">
          <ac:chgData name="Hyun Young-Hwan" userId="a0cf7ab2776e5965" providerId="LiveId" clId="{BA19B8C8-D048-491F-ABF2-AD57C7B0D6ED}" dt="2024-07-29T06:24:48.173" v="3055" actId="20577"/>
          <ac:spMkLst>
            <pc:docMk/>
            <pc:sldMk cId="3489105576" sldId="257"/>
            <ac:spMk id="3" creationId="{F5D2C806-70ED-55A4-EE1F-1D10EBE81FB4}"/>
          </ac:spMkLst>
        </pc:spChg>
      </pc:sldChg>
      <pc:sldChg chg="modAnim">
        <pc:chgData name="Hyun Young-Hwan" userId="a0cf7ab2776e5965" providerId="LiveId" clId="{BA19B8C8-D048-491F-ABF2-AD57C7B0D6ED}" dt="2024-07-30T02:47:55.964" v="4081"/>
        <pc:sldMkLst>
          <pc:docMk/>
          <pc:sldMk cId="506431378" sldId="258"/>
        </pc:sldMkLst>
      </pc:sldChg>
      <pc:sldChg chg="modAnim">
        <pc:chgData name="Hyun Young-Hwan" userId="a0cf7ab2776e5965" providerId="LiveId" clId="{BA19B8C8-D048-491F-ABF2-AD57C7B0D6ED}" dt="2024-07-28T09:56:31.636" v="1014"/>
        <pc:sldMkLst>
          <pc:docMk/>
          <pc:sldMk cId="2234793843" sldId="259"/>
        </pc:sldMkLst>
      </pc:sldChg>
      <pc:sldChg chg="modSp">
        <pc:chgData name="Hyun Young-Hwan" userId="a0cf7ab2776e5965" providerId="LiveId" clId="{BA19B8C8-D048-491F-ABF2-AD57C7B0D6ED}" dt="2024-07-29T12:18:09.165" v="3222" actId="20577"/>
        <pc:sldMkLst>
          <pc:docMk/>
          <pc:sldMk cId="3245580734" sldId="260"/>
        </pc:sldMkLst>
        <pc:spChg chg="mod">
          <ac:chgData name="Hyun Young-Hwan" userId="a0cf7ab2776e5965" providerId="LiveId" clId="{BA19B8C8-D048-491F-ABF2-AD57C7B0D6ED}" dt="2024-07-29T12:18:09.165" v="3222" actId="20577"/>
          <ac:spMkLst>
            <pc:docMk/>
            <pc:sldMk cId="3245580734" sldId="260"/>
            <ac:spMk id="3" creationId="{17FBA99B-B008-B62B-28D0-2BBCC4D89237}"/>
          </ac:spMkLst>
        </pc:spChg>
      </pc:sldChg>
      <pc:sldChg chg="addSp delSp modSp mod modAnim">
        <pc:chgData name="Hyun Young-Hwan" userId="a0cf7ab2776e5965" providerId="LiveId" clId="{BA19B8C8-D048-491F-ABF2-AD57C7B0D6ED}" dt="2024-07-30T01:19:03.300" v="3791" actId="20577"/>
        <pc:sldMkLst>
          <pc:docMk/>
          <pc:sldMk cId="3211563153" sldId="261"/>
        </pc:sldMkLst>
        <pc:spChg chg="mod">
          <ac:chgData name="Hyun Young-Hwan" userId="a0cf7ab2776e5965" providerId="LiveId" clId="{BA19B8C8-D048-491F-ABF2-AD57C7B0D6ED}" dt="2024-07-30T01:19:03.300" v="3791" actId="20577"/>
          <ac:spMkLst>
            <pc:docMk/>
            <pc:sldMk cId="3211563153" sldId="261"/>
            <ac:spMk id="3" creationId="{17FBA99B-B008-B62B-28D0-2BBCC4D89237}"/>
          </ac:spMkLst>
        </pc:spChg>
        <pc:picChg chg="del">
          <ac:chgData name="Hyun Young-Hwan" userId="a0cf7ab2776e5965" providerId="LiveId" clId="{BA19B8C8-D048-491F-ABF2-AD57C7B0D6ED}" dt="2024-07-30T01:18:57.542" v="3788" actId="478"/>
          <ac:picMkLst>
            <pc:docMk/>
            <pc:sldMk cId="3211563153" sldId="261"/>
            <ac:picMk id="37" creationId="{CDE37B61-BC51-B2C4-17F3-0C88072A52C5}"/>
          </ac:picMkLst>
        </pc:picChg>
        <pc:picChg chg="del">
          <ac:chgData name="Hyun Young-Hwan" userId="a0cf7ab2776e5965" providerId="LiveId" clId="{BA19B8C8-D048-491F-ABF2-AD57C7B0D6ED}" dt="2024-07-30T01:18:59.584" v="3789" actId="478"/>
          <ac:picMkLst>
            <pc:docMk/>
            <pc:sldMk cId="3211563153" sldId="261"/>
            <ac:picMk id="57" creationId="{21E1CCBB-9EF2-2A0A-0437-77A8359CCAA8}"/>
          </ac:picMkLst>
        </pc:picChg>
        <pc:cxnChg chg="add mod">
          <ac:chgData name="Hyun Young-Hwan" userId="a0cf7ab2776e5965" providerId="LiveId" clId="{BA19B8C8-D048-491F-ABF2-AD57C7B0D6ED}" dt="2024-07-30T00:12:19.141" v="3359" actId="14100"/>
          <ac:cxnSpMkLst>
            <pc:docMk/>
            <pc:sldMk cId="3211563153" sldId="261"/>
            <ac:cxnSpMk id="39" creationId="{6DFD4FA6-BB09-3A76-A2FF-9EE61E81F6D3}"/>
          </ac:cxnSpMkLst>
        </pc:cxnChg>
      </pc:sldChg>
      <pc:sldChg chg="modSp mod">
        <pc:chgData name="Hyun Young-Hwan" userId="a0cf7ab2776e5965" providerId="LiveId" clId="{BA19B8C8-D048-491F-ABF2-AD57C7B0D6ED}" dt="2024-07-30T01:31:40.792" v="3884" actId="20577"/>
        <pc:sldMkLst>
          <pc:docMk/>
          <pc:sldMk cId="2403132006" sldId="262"/>
        </pc:sldMkLst>
        <pc:spChg chg="mod">
          <ac:chgData name="Hyun Young-Hwan" userId="a0cf7ab2776e5965" providerId="LiveId" clId="{BA19B8C8-D048-491F-ABF2-AD57C7B0D6ED}" dt="2024-07-30T01:31:40.792" v="3884" actId="20577"/>
          <ac:spMkLst>
            <pc:docMk/>
            <pc:sldMk cId="2403132006" sldId="262"/>
            <ac:spMk id="36" creationId="{6D28574D-48B5-8C53-F559-A1D680ACA3DE}"/>
          </ac:spMkLst>
        </pc:spChg>
      </pc:sldChg>
      <pc:sldChg chg="addSp delSp modSp mod modAnim">
        <pc:chgData name="Hyun Young-Hwan" userId="a0cf7ab2776e5965" providerId="LiveId" clId="{BA19B8C8-D048-491F-ABF2-AD57C7B0D6ED}" dt="2024-07-30T01:42:53.051" v="3896"/>
        <pc:sldMkLst>
          <pc:docMk/>
          <pc:sldMk cId="3878536625" sldId="263"/>
        </pc:sldMkLst>
        <pc:spChg chg="mod">
          <ac:chgData name="Hyun Young-Hwan" userId="a0cf7ab2776e5965" providerId="LiveId" clId="{BA19B8C8-D048-491F-ABF2-AD57C7B0D6ED}" dt="2024-07-29T12:05:58.370" v="3115" actId="6549"/>
          <ac:spMkLst>
            <pc:docMk/>
            <pc:sldMk cId="3878536625" sldId="263"/>
            <ac:spMk id="3" creationId="{17FBA99B-B008-B62B-28D0-2BBCC4D89237}"/>
          </ac:spMkLst>
        </pc:spChg>
        <pc:grpChg chg="del">
          <ac:chgData name="Hyun Young-Hwan" userId="a0cf7ab2776e5965" providerId="LiveId" clId="{BA19B8C8-D048-491F-ABF2-AD57C7B0D6ED}" dt="2024-07-28T22:44:32.816" v="1066" actId="478"/>
          <ac:grpSpMkLst>
            <pc:docMk/>
            <pc:sldMk cId="3878536625" sldId="263"/>
            <ac:grpSpMk id="74" creationId="{6804D484-1ED3-E6CB-D249-DBDEB6EFA531}"/>
          </ac:grpSpMkLst>
        </pc:grpChg>
        <pc:grpChg chg="add del mod">
          <ac:chgData name="Hyun Young-Hwan" userId="a0cf7ab2776e5965" providerId="LiveId" clId="{BA19B8C8-D048-491F-ABF2-AD57C7B0D6ED}" dt="2024-07-28T22:42:13.487" v="1023" actId="21"/>
          <ac:grpSpMkLst>
            <pc:docMk/>
            <pc:sldMk cId="3878536625" sldId="263"/>
            <ac:grpSpMk id="119" creationId="{5DC33209-36D1-C200-3CA3-57AFD436E889}"/>
          </ac:grpSpMkLst>
        </pc:grpChg>
        <pc:grpChg chg="mod">
          <ac:chgData name="Hyun Young-Hwan" userId="a0cf7ab2776e5965" providerId="LiveId" clId="{BA19B8C8-D048-491F-ABF2-AD57C7B0D6ED}" dt="2024-07-28T22:41:56.153" v="1020"/>
          <ac:grpSpMkLst>
            <pc:docMk/>
            <pc:sldMk cId="3878536625" sldId="263"/>
            <ac:grpSpMk id="121" creationId="{FF2E6F6E-8485-891E-C184-93781FDEBEF4}"/>
          </ac:grpSpMkLst>
        </pc:grpChg>
        <pc:grpChg chg="mod">
          <ac:chgData name="Hyun Young-Hwan" userId="a0cf7ab2776e5965" providerId="LiveId" clId="{BA19B8C8-D048-491F-ABF2-AD57C7B0D6ED}" dt="2024-07-28T22:41:56.153" v="1020"/>
          <ac:grpSpMkLst>
            <pc:docMk/>
            <pc:sldMk cId="3878536625" sldId="263"/>
            <ac:grpSpMk id="122" creationId="{9180DB44-64D2-D479-B6B4-6A7FBACD8193}"/>
          </ac:grpSpMkLst>
        </pc:grpChg>
        <pc:grpChg chg="mod">
          <ac:chgData name="Hyun Young-Hwan" userId="a0cf7ab2776e5965" providerId="LiveId" clId="{BA19B8C8-D048-491F-ABF2-AD57C7B0D6ED}" dt="2024-07-28T22:41:56.153" v="1020"/>
          <ac:grpSpMkLst>
            <pc:docMk/>
            <pc:sldMk cId="3878536625" sldId="263"/>
            <ac:grpSpMk id="123" creationId="{BABEED21-5144-BDF6-7498-C15251221781}"/>
          </ac:grpSpMkLst>
        </pc:grpChg>
        <pc:picChg chg="add mod">
          <ac:chgData name="Hyun Young-Hwan" userId="a0cf7ab2776e5965" providerId="LiveId" clId="{BA19B8C8-D048-491F-ABF2-AD57C7B0D6ED}" dt="2024-07-30T01:40:38.241" v="3887" actId="692"/>
          <ac:picMkLst>
            <pc:docMk/>
            <pc:sldMk cId="3878536625" sldId="263"/>
            <ac:picMk id="6" creationId="{2CCC35DF-D7D5-ED9D-1FF7-1A393B861951}"/>
          </ac:picMkLst>
        </pc:picChg>
        <pc:picChg chg="add del">
          <ac:chgData name="Hyun Young-Hwan" userId="a0cf7ab2776e5965" providerId="LiveId" clId="{BA19B8C8-D048-491F-ABF2-AD57C7B0D6ED}" dt="2024-07-30T01:41:07.214" v="3889" actId="478"/>
          <ac:picMkLst>
            <pc:docMk/>
            <pc:sldMk cId="3878536625" sldId="263"/>
            <ac:picMk id="29" creationId="{E9B080A8-2A8A-8219-A73B-31CE0E470EAF}"/>
          </ac:picMkLst>
        </pc:picChg>
        <pc:picChg chg="add mod">
          <ac:chgData name="Hyun Young-Hwan" userId="a0cf7ab2776e5965" providerId="LiveId" clId="{BA19B8C8-D048-491F-ABF2-AD57C7B0D6ED}" dt="2024-07-30T01:42:05.116" v="3892" actId="692"/>
          <ac:picMkLst>
            <pc:docMk/>
            <pc:sldMk cId="3878536625" sldId="263"/>
            <ac:picMk id="31" creationId="{0946D685-1634-5B5E-7DDC-361819039B57}"/>
          </ac:picMkLst>
        </pc:picChg>
        <pc:picChg chg="add mod">
          <ac:chgData name="Hyun Young-Hwan" userId="a0cf7ab2776e5965" providerId="LiveId" clId="{BA19B8C8-D048-491F-ABF2-AD57C7B0D6ED}" dt="2024-07-30T01:42:45.276" v="3895" actId="692"/>
          <ac:picMkLst>
            <pc:docMk/>
            <pc:sldMk cId="3878536625" sldId="263"/>
            <ac:picMk id="33" creationId="{043BC978-FA23-74F0-0955-E42E1C5728B9}"/>
          </ac:picMkLst>
        </pc:picChg>
        <pc:picChg chg="del">
          <ac:chgData name="Hyun Young-Hwan" userId="a0cf7ab2776e5965" providerId="LiveId" clId="{BA19B8C8-D048-491F-ABF2-AD57C7B0D6ED}" dt="2024-07-28T22:44:55.581" v="1070" actId="478"/>
          <ac:picMkLst>
            <pc:docMk/>
            <pc:sldMk cId="3878536625" sldId="263"/>
            <ac:picMk id="107" creationId="{3CD3BB1B-EA85-B72B-3DA5-45AF59187F44}"/>
          </ac:picMkLst>
        </pc:picChg>
        <pc:picChg chg="mod">
          <ac:chgData name="Hyun Young-Hwan" userId="a0cf7ab2776e5965" providerId="LiveId" clId="{BA19B8C8-D048-491F-ABF2-AD57C7B0D6ED}" dt="2024-07-28T22:41:56.153" v="1020"/>
          <ac:picMkLst>
            <pc:docMk/>
            <pc:sldMk cId="3878536625" sldId="263"/>
            <ac:picMk id="120" creationId="{EC70ED9C-9DC7-4E68-74F0-48BE64767040}"/>
          </ac:picMkLst>
        </pc:picChg>
        <pc:picChg chg="add mod">
          <ac:chgData name="Hyun Young-Hwan" userId="a0cf7ab2776e5965" providerId="LiveId" clId="{BA19B8C8-D048-491F-ABF2-AD57C7B0D6ED}" dt="2024-07-28T22:44:48.064" v="1069" actId="1076"/>
          <ac:picMkLst>
            <pc:docMk/>
            <pc:sldMk cId="3878536625" sldId="263"/>
            <ac:picMk id="142" creationId="{EC70ED9C-9DC7-4E68-74F0-48BE64767040}"/>
          </ac:picMkLst>
        </pc:picChg>
        <pc:picChg chg="add del mod">
          <ac:chgData name="Hyun Young-Hwan" userId="a0cf7ab2776e5965" providerId="LiveId" clId="{BA19B8C8-D048-491F-ABF2-AD57C7B0D6ED}" dt="2024-07-28T22:45:05.358" v="1073" actId="478"/>
          <ac:picMkLst>
            <pc:docMk/>
            <pc:sldMk cId="3878536625" sldId="263"/>
            <ac:picMk id="179" creationId="{6FD3835F-6BD0-146B-3EBB-F55A5B142F2A}"/>
          </ac:picMkLst>
        </pc:picChg>
        <pc:picChg chg="add mod">
          <ac:chgData name="Hyun Young-Hwan" userId="a0cf7ab2776e5965" providerId="LiveId" clId="{BA19B8C8-D048-491F-ABF2-AD57C7B0D6ED}" dt="2024-07-28T22:46:05.262" v="1076" actId="14100"/>
          <ac:picMkLst>
            <pc:docMk/>
            <pc:sldMk cId="3878536625" sldId="263"/>
            <ac:picMk id="181" creationId="{538EFF15-B9AE-02F1-BCE8-E11AA3FFAF25}"/>
          </ac:picMkLst>
        </pc:picChg>
        <pc:cxnChg chg="mod">
          <ac:chgData name="Hyun Young-Hwan" userId="a0cf7ab2776e5965" providerId="LiveId" clId="{BA19B8C8-D048-491F-ABF2-AD57C7B0D6ED}" dt="2024-07-28T22:41:56.153" v="1020"/>
          <ac:cxnSpMkLst>
            <pc:docMk/>
            <pc:sldMk cId="3878536625" sldId="263"/>
            <ac:cxnSpMk id="124" creationId="{33C28402-7772-051D-DCAB-7B2B3F3A5EDA}"/>
          </ac:cxnSpMkLst>
        </pc:cxnChg>
        <pc:cxnChg chg="mod">
          <ac:chgData name="Hyun Young-Hwan" userId="a0cf7ab2776e5965" providerId="LiveId" clId="{BA19B8C8-D048-491F-ABF2-AD57C7B0D6ED}" dt="2024-07-28T22:41:56.153" v="1020"/>
          <ac:cxnSpMkLst>
            <pc:docMk/>
            <pc:sldMk cId="3878536625" sldId="263"/>
            <ac:cxnSpMk id="125" creationId="{7F1FD148-3EAF-5EEC-AADD-FFA1E7187363}"/>
          </ac:cxnSpMkLst>
        </pc:cxnChg>
        <pc:cxnChg chg="mod">
          <ac:chgData name="Hyun Young-Hwan" userId="a0cf7ab2776e5965" providerId="LiveId" clId="{BA19B8C8-D048-491F-ABF2-AD57C7B0D6ED}" dt="2024-07-28T22:41:56.153" v="1020"/>
          <ac:cxnSpMkLst>
            <pc:docMk/>
            <pc:sldMk cId="3878536625" sldId="263"/>
            <ac:cxnSpMk id="126" creationId="{B0FB592B-0EBC-941C-67FC-60759481F5B4}"/>
          </ac:cxnSpMkLst>
        </pc:cxnChg>
        <pc:cxnChg chg="mod">
          <ac:chgData name="Hyun Young-Hwan" userId="a0cf7ab2776e5965" providerId="LiveId" clId="{BA19B8C8-D048-491F-ABF2-AD57C7B0D6ED}" dt="2024-07-28T22:41:56.153" v="1020"/>
          <ac:cxnSpMkLst>
            <pc:docMk/>
            <pc:sldMk cId="3878536625" sldId="263"/>
            <ac:cxnSpMk id="127" creationId="{447DE04E-BA3C-F0BE-2433-FB9203FD2A4D}"/>
          </ac:cxnSpMkLst>
        </pc:cxnChg>
        <pc:cxnChg chg="mod">
          <ac:chgData name="Hyun Young-Hwan" userId="a0cf7ab2776e5965" providerId="LiveId" clId="{BA19B8C8-D048-491F-ABF2-AD57C7B0D6ED}" dt="2024-07-28T22:41:56.153" v="1020"/>
          <ac:cxnSpMkLst>
            <pc:docMk/>
            <pc:sldMk cId="3878536625" sldId="263"/>
            <ac:cxnSpMk id="128" creationId="{EAF2F4BE-4AFE-083A-5D7E-4F0C1E1D511A}"/>
          </ac:cxnSpMkLst>
        </pc:cxnChg>
        <pc:cxnChg chg="mod">
          <ac:chgData name="Hyun Young-Hwan" userId="a0cf7ab2776e5965" providerId="LiveId" clId="{BA19B8C8-D048-491F-ABF2-AD57C7B0D6ED}" dt="2024-07-28T22:41:56.153" v="1020"/>
          <ac:cxnSpMkLst>
            <pc:docMk/>
            <pc:sldMk cId="3878536625" sldId="263"/>
            <ac:cxnSpMk id="129" creationId="{C89A33CE-3517-1289-825D-4938A5340953}"/>
          </ac:cxnSpMkLst>
        </pc:cxnChg>
        <pc:cxnChg chg="mod">
          <ac:chgData name="Hyun Young-Hwan" userId="a0cf7ab2776e5965" providerId="LiveId" clId="{BA19B8C8-D048-491F-ABF2-AD57C7B0D6ED}" dt="2024-07-28T22:41:56.153" v="1020"/>
          <ac:cxnSpMkLst>
            <pc:docMk/>
            <pc:sldMk cId="3878536625" sldId="263"/>
            <ac:cxnSpMk id="130" creationId="{B35ED19E-A41E-8244-A153-E24C84503369}"/>
          </ac:cxnSpMkLst>
        </pc:cxnChg>
        <pc:cxnChg chg="mod">
          <ac:chgData name="Hyun Young-Hwan" userId="a0cf7ab2776e5965" providerId="LiveId" clId="{BA19B8C8-D048-491F-ABF2-AD57C7B0D6ED}" dt="2024-07-28T22:41:56.153" v="1020"/>
          <ac:cxnSpMkLst>
            <pc:docMk/>
            <pc:sldMk cId="3878536625" sldId="263"/>
            <ac:cxnSpMk id="131" creationId="{8A25CC04-0754-E24E-8831-9216136775BA}"/>
          </ac:cxnSpMkLst>
        </pc:cxnChg>
        <pc:cxnChg chg="mod">
          <ac:chgData name="Hyun Young-Hwan" userId="a0cf7ab2776e5965" providerId="LiveId" clId="{BA19B8C8-D048-491F-ABF2-AD57C7B0D6ED}" dt="2024-07-28T22:41:56.153" v="1020"/>
          <ac:cxnSpMkLst>
            <pc:docMk/>
            <pc:sldMk cId="3878536625" sldId="263"/>
            <ac:cxnSpMk id="132" creationId="{15126FDF-FF18-07A0-A135-D6DAC6CFAF00}"/>
          </ac:cxnSpMkLst>
        </pc:cxnChg>
        <pc:cxnChg chg="mod">
          <ac:chgData name="Hyun Young-Hwan" userId="a0cf7ab2776e5965" providerId="LiveId" clId="{BA19B8C8-D048-491F-ABF2-AD57C7B0D6ED}" dt="2024-07-28T22:41:56.153" v="1020"/>
          <ac:cxnSpMkLst>
            <pc:docMk/>
            <pc:sldMk cId="3878536625" sldId="263"/>
            <ac:cxnSpMk id="133" creationId="{CBCC0C75-D135-11CB-E254-046FA97D4454}"/>
          </ac:cxnSpMkLst>
        </pc:cxnChg>
        <pc:cxnChg chg="mod">
          <ac:chgData name="Hyun Young-Hwan" userId="a0cf7ab2776e5965" providerId="LiveId" clId="{BA19B8C8-D048-491F-ABF2-AD57C7B0D6ED}" dt="2024-07-28T22:41:56.153" v="1020"/>
          <ac:cxnSpMkLst>
            <pc:docMk/>
            <pc:sldMk cId="3878536625" sldId="263"/>
            <ac:cxnSpMk id="134" creationId="{D6D2FD0F-4EC6-2675-7EDB-B5DA84F776D1}"/>
          </ac:cxnSpMkLst>
        </pc:cxnChg>
        <pc:cxnChg chg="mod">
          <ac:chgData name="Hyun Young-Hwan" userId="a0cf7ab2776e5965" providerId="LiveId" clId="{BA19B8C8-D048-491F-ABF2-AD57C7B0D6ED}" dt="2024-07-28T22:41:56.153" v="1020"/>
          <ac:cxnSpMkLst>
            <pc:docMk/>
            <pc:sldMk cId="3878536625" sldId="263"/>
            <ac:cxnSpMk id="135" creationId="{D65B1E99-8225-BF3C-85F6-1A0310F6D7C4}"/>
          </ac:cxnSpMkLst>
        </pc:cxnChg>
        <pc:cxnChg chg="mod">
          <ac:chgData name="Hyun Young-Hwan" userId="a0cf7ab2776e5965" providerId="LiveId" clId="{BA19B8C8-D048-491F-ABF2-AD57C7B0D6ED}" dt="2024-07-28T22:41:56.153" v="1020"/>
          <ac:cxnSpMkLst>
            <pc:docMk/>
            <pc:sldMk cId="3878536625" sldId="263"/>
            <ac:cxnSpMk id="136" creationId="{22D86CC5-723C-D2FC-0F0D-A9F2D1082000}"/>
          </ac:cxnSpMkLst>
        </pc:cxnChg>
        <pc:cxnChg chg="mod">
          <ac:chgData name="Hyun Young-Hwan" userId="a0cf7ab2776e5965" providerId="LiveId" clId="{BA19B8C8-D048-491F-ABF2-AD57C7B0D6ED}" dt="2024-07-28T22:41:56.153" v="1020"/>
          <ac:cxnSpMkLst>
            <pc:docMk/>
            <pc:sldMk cId="3878536625" sldId="263"/>
            <ac:cxnSpMk id="137" creationId="{6CA653A2-BAB8-1070-8CD2-3591DBDD66D7}"/>
          </ac:cxnSpMkLst>
        </pc:cxnChg>
        <pc:cxnChg chg="mod">
          <ac:chgData name="Hyun Young-Hwan" userId="a0cf7ab2776e5965" providerId="LiveId" clId="{BA19B8C8-D048-491F-ABF2-AD57C7B0D6ED}" dt="2024-07-28T22:41:56.153" v="1020"/>
          <ac:cxnSpMkLst>
            <pc:docMk/>
            <pc:sldMk cId="3878536625" sldId="263"/>
            <ac:cxnSpMk id="138" creationId="{B9DA6511-838C-84E4-98DB-450E126BCF3B}"/>
          </ac:cxnSpMkLst>
        </pc:cxnChg>
        <pc:cxnChg chg="mod">
          <ac:chgData name="Hyun Young-Hwan" userId="a0cf7ab2776e5965" providerId="LiveId" clId="{BA19B8C8-D048-491F-ABF2-AD57C7B0D6ED}" dt="2024-07-28T22:41:56.153" v="1020"/>
          <ac:cxnSpMkLst>
            <pc:docMk/>
            <pc:sldMk cId="3878536625" sldId="263"/>
            <ac:cxnSpMk id="139" creationId="{1CA527C2-AD62-A8CF-1AAA-7764B3E06C6D}"/>
          </ac:cxnSpMkLst>
        </pc:cxnChg>
        <pc:cxnChg chg="mod">
          <ac:chgData name="Hyun Young-Hwan" userId="a0cf7ab2776e5965" providerId="LiveId" clId="{BA19B8C8-D048-491F-ABF2-AD57C7B0D6ED}" dt="2024-07-28T22:41:56.153" v="1020"/>
          <ac:cxnSpMkLst>
            <pc:docMk/>
            <pc:sldMk cId="3878536625" sldId="263"/>
            <ac:cxnSpMk id="140" creationId="{A645A8F1-E901-79F6-22FC-8E51F98192FA}"/>
          </ac:cxnSpMkLst>
        </pc:cxnChg>
        <pc:cxnChg chg="mod">
          <ac:chgData name="Hyun Young-Hwan" userId="a0cf7ab2776e5965" providerId="LiveId" clId="{BA19B8C8-D048-491F-ABF2-AD57C7B0D6ED}" dt="2024-07-28T22:41:56.153" v="1020"/>
          <ac:cxnSpMkLst>
            <pc:docMk/>
            <pc:sldMk cId="3878536625" sldId="263"/>
            <ac:cxnSpMk id="141" creationId="{9F87E78C-34EA-999F-ECFF-46514AD56C18}"/>
          </ac:cxnSpMkLst>
        </pc:cxnChg>
        <pc:cxnChg chg="add mod">
          <ac:chgData name="Hyun Young-Hwan" userId="a0cf7ab2776e5965" providerId="LiveId" clId="{BA19B8C8-D048-491F-ABF2-AD57C7B0D6ED}" dt="2024-07-28T22:44:48.064" v="1069" actId="1076"/>
          <ac:cxnSpMkLst>
            <pc:docMk/>
            <pc:sldMk cId="3878536625" sldId="263"/>
            <ac:cxnSpMk id="143" creationId="{CBCC0C75-D135-11CB-E254-046FA97D4454}"/>
          </ac:cxnSpMkLst>
        </pc:cxnChg>
        <pc:cxnChg chg="add mod">
          <ac:chgData name="Hyun Young-Hwan" userId="a0cf7ab2776e5965" providerId="LiveId" clId="{BA19B8C8-D048-491F-ABF2-AD57C7B0D6ED}" dt="2024-07-28T22:44:48.064" v="1069" actId="1076"/>
          <ac:cxnSpMkLst>
            <pc:docMk/>
            <pc:sldMk cId="3878536625" sldId="263"/>
            <ac:cxnSpMk id="144" creationId="{D6D2FD0F-4EC6-2675-7EDB-B5DA84F776D1}"/>
          </ac:cxnSpMkLst>
        </pc:cxnChg>
        <pc:cxnChg chg="add mod">
          <ac:chgData name="Hyun Young-Hwan" userId="a0cf7ab2776e5965" providerId="LiveId" clId="{BA19B8C8-D048-491F-ABF2-AD57C7B0D6ED}" dt="2024-07-28T22:44:48.064" v="1069" actId="1076"/>
          <ac:cxnSpMkLst>
            <pc:docMk/>
            <pc:sldMk cId="3878536625" sldId="263"/>
            <ac:cxnSpMk id="145" creationId="{D65B1E99-8225-BF3C-85F6-1A0310F6D7C4}"/>
          </ac:cxnSpMkLst>
        </pc:cxnChg>
        <pc:cxnChg chg="add mod">
          <ac:chgData name="Hyun Young-Hwan" userId="a0cf7ab2776e5965" providerId="LiveId" clId="{BA19B8C8-D048-491F-ABF2-AD57C7B0D6ED}" dt="2024-07-28T22:44:48.064" v="1069" actId="1076"/>
          <ac:cxnSpMkLst>
            <pc:docMk/>
            <pc:sldMk cId="3878536625" sldId="263"/>
            <ac:cxnSpMk id="146" creationId="{22D86CC5-723C-D2FC-0F0D-A9F2D1082000}"/>
          </ac:cxnSpMkLst>
        </pc:cxnChg>
        <pc:cxnChg chg="add mod">
          <ac:chgData name="Hyun Young-Hwan" userId="a0cf7ab2776e5965" providerId="LiveId" clId="{BA19B8C8-D048-491F-ABF2-AD57C7B0D6ED}" dt="2024-07-28T22:44:48.064" v="1069" actId="1076"/>
          <ac:cxnSpMkLst>
            <pc:docMk/>
            <pc:sldMk cId="3878536625" sldId="263"/>
            <ac:cxnSpMk id="147" creationId="{6CA653A2-BAB8-1070-8CD2-3591DBDD66D7}"/>
          </ac:cxnSpMkLst>
        </pc:cxnChg>
        <pc:cxnChg chg="add mod">
          <ac:chgData name="Hyun Young-Hwan" userId="a0cf7ab2776e5965" providerId="LiveId" clId="{BA19B8C8-D048-491F-ABF2-AD57C7B0D6ED}" dt="2024-07-28T22:44:48.064" v="1069" actId="1076"/>
          <ac:cxnSpMkLst>
            <pc:docMk/>
            <pc:sldMk cId="3878536625" sldId="263"/>
            <ac:cxnSpMk id="148" creationId="{B9DA6511-838C-84E4-98DB-450E126BCF3B}"/>
          </ac:cxnSpMkLst>
        </pc:cxnChg>
        <pc:cxnChg chg="add mod">
          <ac:chgData name="Hyun Young-Hwan" userId="a0cf7ab2776e5965" providerId="LiveId" clId="{BA19B8C8-D048-491F-ABF2-AD57C7B0D6ED}" dt="2024-07-28T22:44:48.064" v="1069" actId="1076"/>
          <ac:cxnSpMkLst>
            <pc:docMk/>
            <pc:sldMk cId="3878536625" sldId="263"/>
            <ac:cxnSpMk id="149" creationId="{1CA527C2-AD62-A8CF-1AAA-7764B3E06C6D}"/>
          </ac:cxnSpMkLst>
        </pc:cxnChg>
        <pc:cxnChg chg="add mod">
          <ac:chgData name="Hyun Young-Hwan" userId="a0cf7ab2776e5965" providerId="LiveId" clId="{BA19B8C8-D048-491F-ABF2-AD57C7B0D6ED}" dt="2024-07-28T22:44:48.064" v="1069" actId="1076"/>
          <ac:cxnSpMkLst>
            <pc:docMk/>
            <pc:sldMk cId="3878536625" sldId="263"/>
            <ac:cxnSpMk id="150" creationId="{A645A8F1-E901-79F6-22FC-8E51F98192FA}"/>
          </ac:cxnSpMkLst>
        </pc:cxnChg>
        <pc:cxnChg chg="add mod">
          <ac:chgData name="Hyun Young-Hwan" userId="a0cf7ab2776e5965" providerId="LiveId" clId="{BA19B8C8-D048-491F-ABF2-AD57C7B0D6ED}" dt="2024-07-28T22:44:48.064" v="1069" actId="1076"/>
          <ac:cxnSpMkLst>
            <pc:docMk/>
            <pc:sldMk cId="3878536625" sldId="263"/>
            <ac:cxnSpMk id="151" creationId="{9F87E78C-34EA-999F-ECFF-46514AD56C18}"/>
          </ac:cxnSpMkLst>
        </pc:cxnChg>
        <pc:cxnChg chg="add mod">
          <ac:chgData name="Hyun Young-Hwan" userId="a0cf7ab2776e5965" providerId="LiveId" clId="{BA19B8C8-D048-491F-ABF2-AD57C7B0D6ED}" dt="2024-07-28T22:44:48.064" v="1069" actId="1076"/>
          <ac:cxnSpMkLst>
            <pc:docMk/>
            <pc:sldMk cId="3878536625" sldId="263"/>
            <ac:cxnSpMk id="152" creationId="{33C28402-7772-051D-DCAB-7B2B3F3A5EDA}"/>
          </ac:cxnSpMkLst>
        </pc:cxnChg>
        <pc:cxnChg chg="add mod">
          <ac:chgData name="Hyun Young-Hwan" userId="a0cf7ab2776e5965" providerId="LiveId" clId="{BA19B8C8-D048-491F-ABF2-AD57C7B0D6ED}" dt="2024-07-28T22:44:48.064" v="1069" actId="1076"/>
          <ac:cxnSpMkLst>
            <pc:docMk/>
            <pc:sldMk cId="3878536625" sldId="263"/>
            <ac:cxnSpMk id="153" creationId="{7F1FD148-3EAF-5EEC-AADD-FFA1E7187363}"/>
          </ac:cxnSpMkLst>
        </pc:cxnChg>
        <pc:cxnChg chg="add mod">
          <ac:chgData name="Hyun Young-Hwan" userId="a0cf7ab2776e5965" providerId="LiveId" clId="{BA19B8C8-D048-491F-ABF2-AD57C7B0D6ED}" dt="2024-07-28T22:44:48.064" v="1069" actId="1076"/>
          <ac:cxnSpMkLst>
            <pc:docMk/>
            <pc:sldMk cId="3878536625" sldId="263"/>
            <ac:cxnSpMk id="154" creationId="{B0FB592B-0EBC-941C-67FC-60759481F5B4}"/>
          </ac:cxnSpMkLst>
        </pc:cxnChg>
        <pc:cxnChg chg="add mod">
          <ac:chgData name="Hyun Young-Hwan" userId="a0cf7ab2776e5965" providerId="LiveId" clId="{BA19B8C8-D048-491F-ABF2-AD57C7B0D6ED}" dt="2024-07-28T22:44:48.064" v="1069" actId="1076"/>
          <ac:cxnSpMkLst>
            <pc:docMk/>
            <pc:sldMk cId="3878536625" sldId="263"/>
            <ac:cxnSpMk id="155" creationId="{447DE04E-BA3C-F0BE-2433-FB9203FD2A4D}"/>
          </ac:cxnSpMkLst>
        </pc:cxnChg>
        <pc:cxnChg chg="add mod">
          <ac:chgData name="Hyun Young-Hwan" userId="a0cf7ab2776e5965" providerId="LiveId" clId="{BA19B8C8-D048-491F-ABF2-AD57C7B0D6ED}" dt="2024-07-28T22:44:48.064" v="1069" actId="1076"/>
          <ac:cxnSpMkLst>
            <pc:docMk/>
            <pc:sldMk cId="3878536625" sldId="263"/>
            <ac:cxnSpMk id="156" creationId="{EAF2F4BE-4AFE-083A-5D7E-4F0C1E1D511A}"/>
          </ac:cxnSpMkLst>
        </pc:cxnChg>
        <pc:cxnChg chg="add mod">
          <ac:chgData name="Hyun Young-Hwan" userId="a0cf7ab2776e5965" providerId="LiveId" clId="{BA19B8C8-D048-491F-ABF2-AD57C7B0D6ED}" dt="2024-07-28T22:44:48.064" v="1069" actId="1076"/>
          <ac:cxnSpMkLst>
            <pc:docMk/>
            <pc:sldMk cId="3878536625" sldId="263"/>
            <ac:cxnSpMk id="157" creationId="{C89A33CE-3517-1289-825D-4938A5340953}"/>
          </ac:cxnSpMkLst>
        </pc:cxnChg>
        <pc:cxnChg chg="add mod">
          <ac:chgData name="Hyun Young-Hwan" userId="a0cf7ab2776e5965" providerId="LiveId" clId="{BA19B8C8-D048-491F-ABF2-AD57C7B0D6ED}" dt="2024-07-28T22:44:48.064" v="1069" actId="1076"/>
          <ac:cxnSpMkLst>
            <pc:docMk/>
            <pc:sldMk cId="3878536625" sldId="263"/>
            <ac:cxnSpMk id="158" creationId="{B35ED19E-A41E-8244-A153-E24C84503369}"/>
          </ac:cxnSpMkLst>
        </pc:cxnChg>
        <pc:cxnChg chg="add mod">
          <ac:chgData name="Hyun Young-Hwan" userId="a0cf7ab2776e5965" providerId="LiveId" clId="{BA19B8C8-D048-491F-ABF2-AD57C7B0D6ED}" dt="2024-07-28T22:44:48.064" v="1069" actId="1076"/>
          <ac:cxnSpMkLst>
            <pc:docMk/>
            <pc:sldMk cId="3878536625" sldId="263"/>
            <ac:cxnSpMk id="159" creationId="{8A25CC04-0754-E24E-8831-9216136775BA}"/>
          </ac:cxnSpMkLst>
        </pc:cxnChg>
        <pc:cxnChg chg="add mod">
          <ac:chgData name="Hyun Young-Hwan" userId="a0cf7ab2776e5965" providerId="LiveId" clId="{BA19B8C8-D048-491F-ABF2-AD57C7B0D6ED}" dt="2024-07-28T22:44:48.064" v="1069" actId="1076"/>
          <ac:cxnSpMkLst>
            <pc:docMk/>
            <pc:sldMk cId="3878536625" sldId="263"/>
            <ac:cxnSpMk id="160" creationId="{15126FDF-FF18-07A0-A135-D6DAC6CFAF00}"/>
          </ac:cxnSpMkLst>
        </pc:cxnChg>
        <pc:cxnChg chg="add mod">
          <ac:chgData name="Hyun Young-Hwan" userId="a0cf7ab2776e5965" providerId="LiveId" clId="{BA19B8C8-D048-491F-ABF2-AD57C7B0D6ED}" dt="2024-07-28T22:44:48.064" v="1069" actId="1076"/>
          <ac:cxnSpMkLst>
            <pc:docMk/>
            <pc:sldMk cId="3878536625" sldId="263"/>
            <ac:cxnSpMk id="161" creationId="{EEEEC76C-7629-294F-4D05-59F106AE9421}"/>
          </ac:cxnSpMkLst>
        </pc:cxnChg>
        <pc:cxnChg chg="add mod">
          <ac:chgData name="Hyun Young-Hwan" userId="a0cf7ab2776e5965" providerId="LiveId" clId="{BA19B8C8-D048-491F-ABF2-AD57C7B0D6ED}" dt="2024-07-28T22:44:48.064" v="1069" actId="1076"/>
          <ac:cxnSpMkLst>
            <pc:docMk/>
            <pc:sldMk cId="3878536625" sldId="263"/>
            <ac:cxnSpMk id="162" creationId="{4E5C4862-1EDD-4855-7413-CC0FBD1522FA}"/>
          </ac:cxnSpMkLst>
        </pc:cxnChg>
        <pc:cxnChg chg="add mod">
          <ac:chgData name="Hyun Young-Hwan" userId="a0cf7ab2776e5965" providerId="LiveId" clId="{BA19B8C8-D048-491F-ABF2-AD57C7B0D6ED}" dt="2024-07-28T22:44:48.064" v="1069" actId="1076"/>
          <ac:cxnSpMkLst>
            <pc:docMk/>
            <pc:sldMk cId="3878536625" sldId="263"/>
            <ac:cxnSpMk id="163" creationId="{9984B7E2-D520-F99E-764C-877EC634ED7A}"/>
          </ac:cxnSpMkLst>
        </pc:cxnChg>
        <pc:cxnChg chg="add mod">
          <ac:chgData name="Hyun Young-Hwan" userId="a0cf7ab2776e5965" providerId="LiveId" clId="{BA19B8C8-D048-491F-ABF2-AD57C7B0D6ED}" dt="2024-07-28T22:44:48.064" v="1069" actId="1076"/>
          <ac:cxnSpMkLst>
            <pc:docMk/>
            <pc:sldMk cId="3878536625" sldId="263"/>
            <ac:cxnSpMk id="164" creationId="{9A814A7C-0A27-0410-D3C4-90FBE3268E16}"/>
          </ac:cxnSpMkLst>
        </pc:cxnChg>
        <pc:cxnChg chg="add mod">
          <ac:chgData name="Hyun Young-Hwan" userId="a0cf7ab2776e5965" providerId="LiveId" clId="{BA19B8C8-D048-491F-ABF2-AD57C7B0D6ED}" dt="2024-07-28T22:44:48.064" v="1069" actId="1076"/>
          <ac:cxnSpMkLst>
            <pc:docMk/>
            <pc:sldMk cId="3878536625" sldId="263"/>
            <ac:cxnSpMk id="165" creationId="{07F43818-A39F-D1A2-9A04-3E7EB6593949}"/>
          </ac:cxnSpMkLst>
        </pc:cxnChg>
        <pc:cxnChg chg="add mod">
          <ac:chgData name="Hyun Young-Hwan" userId="a0cf7ab2776e5965" providerId="LiveId" clId="{BA19B8C8-D048-491F-ABF2-AD57C7B0D6ED}" dt="2024-07-28T22:44:48.064" v="1069" actId="1076"/>
          <ac:cxnSpMkLst>
            <pc:docMk/>
            <pc:sldMk cId="3878536625" sldId="263"/>
            <ac:cxnSpMk id="166" creationId="{F080744A-CFCD-5D5F-89D7-0FEBD7DD1869}"/>
          </ac:cxnSpMkLst>
        </pc:cxnChg>
        <pc:cxnChg chg="add mod">
          <ac:chgData name="Hyun Young-Hwan" userId="a0cf7ab2776e5965" providerId="LiveId" clId="{BA19B8C8-D048-491F-ABF2-AD57C7B0D6ED}" dt="2024-07-28T22:44:48.064" v="1069" actId="1076"/>
          <ac:cxnSpMkLst>
            <pc:docMk/>
            <pc:sldMk cId="3878536625" sldId="263"/>
            <ac:cxnSpMk id="167" creationId="{09B0E705-0009-CBF0-B3BA-D6DFCB7E6219}"/>
          </ac:cxnSpMkLst>
        </pc:cxnChg>
        <pc:cxnChg chg="add mod">
          <ac:chgData name="Hyun Young-Hwan" userId="a0cf7ab2776e5965" providerId="LiveId" clId="{BA19B8C8-D048-491F-ABF2-AD57C7B0D6ED}" dt="2024-07-28T22:44:48.064" v="1069" actId="1076"/>
          <ac:cxnSpMkLst>
            <pc:docMk/>
            <pc:sldMk cId="3878536625" sldId="263"/>
            <ac:cxnSpMk id="168" creationId="{0C9893D9-92D0-6C21-937E-9419645FEC4E}"/>
          </ac:cxnSpMkLst>
        </pc:cxnChg>
        <pc:cxnChg chg="add mod">
          <ac:chgData name="Hyun Young-Hwan" userId="a0cf7ab2776e5965" providerId="LiveId" clId="{BA19B8C8-D048-491F-ABF2-AD57C7B0D6ED}" dt="2024-07-28T22:44:48.064" v="1069" actId="1076"/>
          <ac:cxnSpMkLst>
            <pc:docMk/>
            <pc:sldMk cId="3878536625" sldId="263"/>
            <ac:cxnSpMk id="169" creationId="{1E0720FB-B02C-965C-6E9B-596F0BA664D7}"/>
          </ac:cxnSpMkLst>
        </pc:cxnChg>
        <pc:cxnChg chg="add mod">
          <ac:chgData name="Hyun Young-Hwan" userId="a0cf7ab2776e5965" providerId="LiveId" clId="{BA19B8C8-D048-491F-ABF2-AD57C7B0D6ED}" dt="2024-07-28T22:44:48.064" v="1069" actId="1076"/>
          <ac:cxnSpMkLst>
            <pc:docMk/>
            <pc:sldMk cId="3878536625" sldId="263"/>
            <ac:cxnSpMk id="170" creationId="{3901E84F-FD4C-3124-98DB-EE6760CF7F65}"/>
          </ac:cxnSpMkLst>
        </pc:cxnChg>
        <pc:cxnChg chg="add mod">
          <ac:chgData name="Hyun Young-Hwan" userId="a0cf7ab2776e5965" providerId="LiveId" clId="{BA19B8C8-D048-491F-ABF2-AD57C7B0D6ED}" dt="2024-07-28T22:44:48.064" v="1069" actId="1076"/>
          <ac:cxnSpMkLst>
            <pc:docMk/>
            <pc:sldMk cId="3878536625" sldId="263"/>
            <ac:cxnSpMk id="171" creationId="{C7346E9F-C487-58BC-6A0F-BE90803D809D}"/>
          </ac:cxnSpMkLst>
        </pc:cxnChg>
        <pc:cxnChg chg="add mod">
          <ac:chgData name="Hyun Young-Hwan" userId="a0cf7ab2776e5965" providerId="LiveId" clId="{BA19B8C8-D048-491F-ABF2-AD57C7B0D6ED}" dt="2024-07-28T22:44:48.064" v="1069" actId="1076"/>
          <ac:cxnSpMkLst>
            <pc:docMk/>
            <pc:sldMk cId="3878536625" sldId="263"/>
            <ac:cxnSpMk id="172" creationId="{558D0BD1-7DAA-E721-ED88-50019FC12F96}"/>
          </ac:cxnSpMkLst>
        </pc:cxnChg>
        <pc:cxnChg chg="add mod">
          <ac:chgData name="Hyun Young-Hwan" userId="a0cf7ab2776e5965" providerId="LiveId" clId="{BA19B8C8-D048-491F-ABF2-AD57C7B0D6ED}" dt="2024-07-28T22:44:48.064" v="1069" actId="1076"/>
          <ac:cxnSpMkLst>
            <pc:docMk/>
            <pc:sldMk cId="3878536625" sldId="263"/>
            <ac:cxnSpMk id="173" creationId="{26E238A0-F0B4-8951-A2CE-B7EEB5EE0D21}"/>
          </ac:cxnSpMkLst>
        </pc:cxnChg>
        <pc:cxnChg chg="add mod">
          <ac:chgData name="Hyun Young-Hwan" userId="a0cf7ab2776e5965" providerId="LiveId" clId="{BA19B8C8-D048-491F-ABF2-AD57C7B0D6ED}" dt="2024-07-28T22:44:48.064" v="1069" actId="1076"/>
          <ac:cxnSpMkLst>
            <pc:docMk/>
            <pc:sldMk cId="3878536625" sldId="263"/>
            <ac:cxnSpMk id="174" creationId="{D5C5A6EB-521A-9F6E-7F62-C617B59F0A2C}"/>
          </ac:cxnSpMkLst>
        </pc:cxnChg>
        <pc:cxnChg chg="add mod">
          <ac:chgData name="Hyun Young-Hwan" userId="a0cf7ab2776e5965" providerId="LiveId" clId="{BA19B8C8-D048-491F-ABF2-AD57C7B0D6ED}" dt="2024-07-28T22:44:48.064" v="1069" actId="1076"/>
          <ac:cxnSpMkLst>
            <pc:docMk/>
            <pc:sldMk cId="3878536625" sldId="263"/>
            <ac:cxnSpMk id="175" creationId="{D83CA780-6192-634C-F496-0258D9DA3BF2}"/>
          </ac:cxnSpMkLst>
        </pc:cxnChg>
        <pc:cxnChg chg="add mod">
          <ac:chgData name="Hyun Young-Hwan" userId="a0cf7ab2776e5965" providerId="LiveId" clId="{BA19B8C8-D048-491F-ABF2-AD57C7B0D6ED}" dt="2024-07-28T22:44:48.064" v="1069" actId="1076"/>
          <ac:cxnSpMkLst>
            <pc:docMk/>
            <pc:sldMk cId="3878536625" sldId="263"/>
            <ac:cxnSpMk id="176" creationId="{59C49A57-DA39-C0C1-E245-E0AFAF3354E3}"/>
          </ac:cxnSpMkLst>
        </pc:cxnChg>
        <pc:cxnChg chg="add mod">
          <ac:chgData name="Hyun Young-Hwan" userId="a0cf7ab2776e5965" providerId="LiveId" clId="{BA19B8C8-D048-491F-ABF2-AD57C7B0D6ED}" dt="2024-07-28T22:44:48.064" v="1069" actId="1076"/>
          <ac:cxnSpMkLst>
            <pc:docMk/>
            <pc:sldMk cId="3878536625" sldId="263"/>
            <ac:cxnSpMk id="177" creationId="{2634A066-CA39-E8C2-D35C-D8474561F15A}"/>
          </ac:cxnSpMkLst>
        </pc:cxnChg>
        <pc:cxnChg chg="add mod">
          <ac:chgData name="Hyun Young-Hwan" userId="a0cf7ab2776e5965" providerId="LiveId" clId="{BA19B8C8-D048-491F-ABF2-AD57C7B0D6ED}" dt="2024-07-28T22:44:48.064" v="1069" actId="1076"/>
          <ac:cxnSpMkLst>
            <pc:docMk/>
            <pc:sldMk cId="3878536625" sldId="263"/>
            <ac:cxnSpMk id="178" creationId="{0A1CC57A-225A-1109-C6F7-F4260C7AA8E2}"/>
          </ac:cxnSpMkLst>
        </pc:cxnChg>
      </pc:sldChg>
      <pc:sldChg chg="modSp mod ord modAnim">
        <pc:chgData name="Hyun Young-Hwan" userId="a0cf7ab2776e5965" providerId="LiveId" clId="{BA19B8C8-D048-491F-ABF2-AD57C7B0D6ED}" dt="2024-07-30T02:48:38.077" v="4082"/>
        <pc:sldMkLst>
          <pc:docMk/>
          <pc:sldMk cId="3177868265" sldId="264"/>
        </pc:sldMkLst>
        <pc:spChg chg="mod">
          <ac:chgData name="Hyun Young-Hwan" userId="a0cf7ab2776e5965" providerId="LiveId" clId="{BA19B8C8-D048-491F-ABF2-AD57C7B0D6ED}" dt="2024-07-29T12:06:37.651" v="3117" actId="6549"/>
          <ac:spMkLst>
            <pc:docMk/>
            <pc:sldMk cId="3177868265" sldId="264"/>
            <ac:spMk id="2" creationId="{FC5D9B76-44A4-8229-38F9-3C1944044174}"/>
          </ac:spMkLst>
        </pc:spChg>
        <pc:spChg chg="mod">
          <ac:chgData name="Hyun Young-Hwan" userId="a0cf7ab2776e5965" providerId="LiveId" clId="{BA19B8C8-D048-491F-ABF2-AD57C7B0D6ED}" dt="2024-07-29T12:06:25.807" v="3116" actId="6549"/>
          <ac:spMkLst>
            <pc:docMk/>
            <pc:sldMk cId="3177868265" sldId="264"/>
            <ac:spMk id="3" creationId="{17FBA99B-B008-B62B-28D0-2BBCC4D89237}"/>
          </ac:spMkLst>
        </pc:spChg>
      </pc:sldChg>
      <pc:sldChg chg="addSp delSp modSp mod ord">
        <pc:chgData name="Hyun Young-Hwan" userId="a0cf7ab2776e5965" providerId="LiveId" clId="{BA19B8C8-D048-491F-ABF2-AD57C7B0D6ED}" dt="2024-07-30T02:06:53.050" v="3928"/>
        <pc:sldMkLst>
          <pc:docMk/>
          <pc:sldMk cId="1617537417" sldId="265"/>
        </pc:sldMkLst>
        <pc:spChg chg="mod">
          <ac:chgData name="Hyun Young-Hwan" userId="a0cf7ab2776e5965" providerId="LiveId" clId="{BA19B8C8-D048-491F-ABF2-AD57C7B0D6ED}" dt="2024-07-30T01:58:50.818" v="3904" actId="1076"/>
          <ac:spMkLst>
            <pc:docMk/>
            <pc:sldMk cId="1617537417" sldId="265"/>
            <ac:spMk id="7" creationId="{59730777-CF20-9133-D864-D72C388AB353}"/>
          </ac:spMkLst>
        </pc:spChg>
        <pc:spChg chg="mod">
          <ac:chgData name="Hyun Young-Hwan" userId="a0cf7ab2776e5965" providerId="LiveId" clId="{BA19B8C8-D048-491F-ABF2-AD57C7B0D6ED}" dt="2024-07-30T01:58:50.818" v="3904" actId="1076"/>
          <ac:spMkLst>
            <pc:docMk/>
            <pc:sldMk cId="1617537417" sldId="265"/>
            <ac:spMk id="8" creationId="{515518D8-6838-4C0D-3023-0AFE5EF974A0}"/>
          </ac:spMkLst>
        </pc:spChg>
        <pc:spChg chg="add del mod">
          <ac:chgData name="Hyun Young-Hwan" userId="a0cf7ab2776e5965" providerId="LiveId" clId="{BA19B8C8-D048-491F-ABF2-AD57C7B0D6ED}" dt="2024-07-30T01:58:27.150" v="3900" actId="478"/>
          <ac:spMkLst>
            <pc:docMk/>
            <pc:sldMk cId="1617537417" sldId="265"/>
            <ac:spMk id="9" creationId="{5BFC5D58-5A05-7C45-1CA8-4605520CC8A6}"/>
          </ac:spMkLst>
        </pc:spChg>
        <pc:spChg chg="add mod">
          <ac:chgData name="Hyun Young-Hwan" userId="a0cf7ab2776e5965" providerId="LiveId" clId="{BA19B8C8-D048-491F-ABF2-AD57C7B0D6ED}" dt="2024-07-30T01:58:55.828" v="3905" actId="1076"/>
          <ac:spMkLst>
            <pc:docMk/>
            <pc:sldMk cId="1617537417" sldId="265"/>
            <ac:spMk id="11" creationId="{75018F50-9EB8-FC3B-4C2B-DE794ED33D34}"/>
          </ac:spMkLst>
        </pc:spChg>
        <pc:picChg chg="mod">
          <ac:chgData name="Hyun Young-Hwan" userId="a0cf7ab2776e5965" providerId="LiveId" clId="{BA19B8C8-D048-491F-ABF2-AD57C7B0D6ED}" dt="2024-07-30T01:58:50.818" v="3904" actId="1076"/>
          <ac:picMkLst>
            <pc:docMk/>
            <pc:sldMk cId="1617537417" sldId="265"/>
            <ac:picMk id="5" creationId="{11CDF729-D9F2-E84D-BB64-BBCF07F9E19D}"/>
          </ac:picMkLst>
        </pc:picChg>
        <pc:picChg chg="mod">
          <ac:chgData name="Hyun Young-Hwan" userId="a0cf7ab2776e5965" providerId="LiveId" clId="{BA19B8C8-D048-491F-ABF2-AD57C7B0D6ED}" dt="2024-07-30T01:58:50.818" v="3904" actId="1076"/>
          <ac:picMkLst>
            <pc:docMk/>
            <pc:sldMk cId="1617537417" sldId="265"/>
            <ac:picMk id="6" creationId="{14727300-6B27-4F01-74E0-076A916EB17A}"/>
          </ac:picMkLst>
        </pc:picChg>
        <pc:picChg chg="add mod">
          <ac:chgData name="Hyun Young-Hwan" userId="a0cf7ab2776e5965" providerId="LiveId" clId="{BA19B8C8-D048-491F-ABF2-AD57C7B0D6ED}" dt="2024-07-30T01:58:55.828" v="3905" actId="1076"/>
          <ac:picMkLst>
            <pc:docMk/>
            <pc:sldMk cId="1617537417" sldId="265"/>
            <ac:picMk id="10" creationId="{F3126558-EFB4-A530-FFAA-51D2E7304DF1}"/>
          </ac:picMkLst>
        </pc:picChg>
      </pc:sldChg>
      <pc:sldChg chg="addSp delSp modSp mod">
        <pc:chgData name="Hyun Young-Hwan" userId="a0cf7ab2776e5965" providerId="LiveId" clId="{BA19B8C8-D048-491F-ABF2-AD57C7B0D6ED}" dt="2024-07-30T02:47:12.169" v="4080" actId="692"/>
        <pc:sldMkLst>
          <pc:docMk/>
          <pc:sldMk cId="2791332753" sldId="266"/>
        </pc:sldMkLst>
        <pc:spChg chg="mod topLvl">
          <ac:chgData name="Hyun Young-Hwan" userId="a0cf7ab2776e5965" providerId="LiveId" clId="{BA19B8C8-D048-491F-ABF2-AD57C7B0D6ED}" dt="2024-07-30T02:46:25.405" v="4069" actId="165"/>
          <ac:spMkLst>
            <pc:docMk/>
            <pc:sldMk cId="2791332753" sldId="266"/>
            <ac:spMk id="19" creationId="{16A654D9-7036-42B8-C438-FDC7F29F7F6C}"/>
          </ac:spMkLst>
        </pc:spChg>
        <pc:grpChg chg="add del mod">
          <ac:chgData name="Hyun Young-Hwan" userId="a0cf7ab2776e5965" providerId="LiveId" clId="{BA19B8C8-D048-491F-ABF2-AD57C7B0D6ED}" dt="2024-07-30T02:46:25.405" v="4069" actId="165"/>
          <ac:grpSpMkLst>
            <pc:docMk/>
            <pc:sldMk cId="2791332753" sldId="266"/>
            <ac:grpSpMk id="4" creationId="{255DDCE7-C375-D149-D92B-2698099C7F7D}"/>
          </ac:grpSpMkLst>
        </pc:grpChg>
        <pc:picChg chg="mod topLvl">
          <ac:chgData name="Hyun Young-Hwan" userId="a0cf7ab2776e5965" providerId="LiveId" clId="{BA19B8C8-D048-491F-ABF2-AD57C7B0D6ED}" dt="2024-07-30T02:46:25.405" v="4069" actId="165"/>
          <ac:picMkLst>
            <pc:docMk/>
            <pc:sldMk cId="2791332753" sldId="266"/>
            <ac:picMk id="5" creationId="{6F07AADF-B5E7-7E80-BAF4-92F7E922DF13}"/>
          </ac:picMkLst>
        </pc:picChg>
        <pc:picChg chg="add mod">
          <ac:chgData name="Hyun Young-Hwan" userId="a0cf7ab2776e5965" providerId="LiveId" clId="{BA19B8C8-D048-491F-ABF2-AD57C7B0D6ED}" dt="2024-07-30T02:47:12.169" v="4080" actId="692"/>
          <ac:picMkLst>
            <pc:docMk/>
            <pc:sldMk cId="2791332753" sldId="266"/>
            <ac:picMk id="29" creationId="{56A9E1BC-A71B-B738-EAB9-BACFF7655200}"/>
          </ac:picMkLst>
        </pc:picChg>
        <pc:cxnChg chg="mod topLvl">
          <ac:chgData name="Hyun Young-Hwan" userId="a0cf7ab2776e5965" providerId="LiveId" clId="{BA19B8C8-D048-491F-ABF2-AD57C7B0D6ED}" dt="2024-07-30T02:46:40.980" v="4075" actId="692"/>
          <ac:cxnSpMkLst>
            <pc:docMk/>
            <pc:sldMk cId="2791332753" sldId="266"/>
            <ac:cxnSpMk id="8" creationId="{0CB0BDAC-B6E2-E67C-6ED1-4D1D74B9D6EE}"/>
          </ac:cxnSpMkLst>
        </pc:cxnChg>
        <pc:cxnChg chg="mod topLvl">
          <ac:chgData name="Hyun Young-Hwan" userId="a0cf7ab2776e5965" providerId="LiveId" clId="{BA19B8C8-D048-491F-ABF2-AD57C7B0D6ED}" dt="2024-07-30T02:46:40.980" v="4075" actId="692"/>
          <ac:cxnSpMkLst>
            <pc:docMk/>
            <pc:sldMk cId="2791332753" sldId="266"/>
            <ac:cxnSpMk id="10" creationId="{F7D914C3-6F0C-B829-7307-0DECF6966C22}"/>
          </ac:cxnSpMkLst>
        </pc:cxnChg>
        <pc:cxnChg chg="mod topLvl">
          <ac:chgData name="Hyun Young-Hwan" userId="a0cf7ab2776e5965" providerId="LiveId" clId="{BA19B8C8-D048-491F-ABF2-AD57C7B0D6ED}" dt="2024-07-30T02:46:40.980" v="4075" actId="692"/>
          <ac:cxnSpMkLst>
            <pc:docMk/>
            <pc:sldMk cId="2791332753" sldId="266"/>
            <ac:cxnSpMk id="12" creationId="{4A6F11B3-D691-B7EF-7595-700F22852C5C}"/>
          </ac:cxnSpMkLst>
        </pc:cxnChg>
        <pc:cxnChg chg="mod topLvl">
          <ac:chgData name="Hyun Young-Hwan" userId="a0cf7ab2776e5965" providerId="LiveId" clId="{BA19B8C8-D048-491F-ABF2-AD57C7B0D6ED}" dt="2024-07-30T02:46:40.980" v="4075" actId="692"/>
          <ac:cxnSpMkLst>
            <pc:docMk/>
            <pc:sldMk cId="2791332753" sldId="266"/>
            <ac:cxnSpMk id="13" creationId="{2872823C-BFFD-858A-2719-5E1FA86F47D7}"/>
          </ac:cxnSpMkLst>
        </pc:cxnChg>
        <pc:cxnChg chg="mod topLvl">
          <ac:chgData name="Hyun Young-Hwan" userId="a0cf7ab2776e5965" providerId="LiveId" clId="{BA19B8C8-D048-491F-ABF2-AD57C7B0D6ED}" dt="2024-07-30T02:46:40.980" v="4075" actId="692"/>
          <ac:cxnSpMkLst>
            <pc:docMk/>
            <pc:sldMk cId="2791332753" sldId="266"/>
            <ac:cxnSpMk id="14" creationId="{E20B03EE-08BC-9C53-CB64-647A0E0F482C}"/>
          </ac:cxnSpMkLst>
        </pc:cxnChg>
        <pc:cxnChg chg="mod topLvl">
          <ac:chgData name="Hyun Young-Hwan" userId="a0cf7ab2776e5965" providerId="LiveId" clId="{BA19B8C8-D048-491F-ABF2-AD57C7B0D6ED}" dt="2024-07-30T02:46:40.980" v="4075" actId="692"/>
          <ac:cxnSpMkLst>
            <pc:docMk/>
            <pc:sldMk cId="2791332753" sldId="266"/>
            <ac:cxnSpMk id="15" creationId="{3F04627E-D363-1353-E33D-3167BA53CE2A}"/>
          </ac:cxnSpMkLst>
        </pc:cxnChg>
        <pc:cxnChg chg="mod topLvl">
          <ac:chgData name="Hyun Young-Hwan" userId="a0cf7ab2776e5965" providerId="LiveId" clId="{BA19B8C8-D048-491F-ABF2-AD57C7B0D6ED}" dt="2024-07-30T02:46:25.405" v="4069" actId="165"/>
          <ac:cxnSpMkLst>
            <pc:docMk/>
            <pc:sldMk cId="2791332753" sldId="266"/>
            <ac:cxnSpMk id="17" creationId="{F2945D8A-DB98-91FA-9513-1CDEEC1DB851}"/>
          </ac:cxnSpMkLst>
        </pc:cxnChg>
        <pc:cxnChg chg="mod topLvl">
          <ac:chgData name="Hyun Young-Hwan" userId="a0cf7ab2776e5965" providerId="LiveId" clId="{BA19B8C8-D048-491F-ABF2-AD57C7B0D6ED}" dt="2024-07-30T02:46:25.405" v="4069" actId="165"/>
          <ac:cxnSpMkLst>
            <pc:docMk/>
            <pc:sldMk cId="2791332753" sldId="266"/>
            <ac:cxnSpMk id="18" creationId="{6FE813B5-CBE2-B45B-7D3C-4F24C98883FC}"/>
          </ac:cxnSpMkLst>
        </pc:cxnChg>
        <pc:cxnChg chg="mod topLvl">
          <ac:chgData name="Hyun Young-Hwan" userId="a0cf7ab2776e5965" providerId="LiveId" clId="{BA19B8C8-D048-491F-ABF2-AD57C7B0D6ED}" dt="2024-07-30T02:46:40.980" v="4075" actId="692"/>
          <ac:cxnSpMkLst>
            <pc:docMk/>
            <pc:sldMk cId="2791332753" sldId="266"/>
            <ac:cxnSpMk id="20" creationId="{B7B00DD5-2DDD-9C16-916D-DB961073FA80}"/>
          </ac:cxnSpMkLst>
        </pc:cxnChg>
        <pc:cxnChg chg="mod topLvl">
          <ac:chgData name="Hyun Young-Hwan" userId="a0cf7ab2776e5965" providerId="LiveId" clId="{BA19B8C8-D048-491F-ABF2-AD57C7B0D6ED}" dt="2024-07-30T02:46:40.980" v="4075" actId="692"/>
          <ac:cxnSpMkLst>
            <pc:docMk/>
            <pc:sldMk cId="2791332753" sldId="266"/>
            <ac:cxnSpMk id="21" creationId="{AAD9D213-72EE-6BC3-9B51-2B4523B9009F}"/>
          </ac:cxnSpMkLst>
        </pc:cxnChg>
        <pc:cxnChg chg="mod topLvl">
          <ac:chgData name="Hyun Young-Hwan" userId="a0cf7ab2776e5965" providerId="LiveId" clId="{BA19B8C8-D048-491F-ABF2-AD57C7B0D6ED}" dt="2024-07-30T02:46:40.980" v="4075" actId="692"/>
          <ac:cxnSpMkLst>
            <pc:docMk/>
            <pc:sldMk cId="2791332753" sldId="266"/>
            <ac:cxnSpMk id="22" creationId="{4C9EFDED-3709-6552-65B2-AE4565A5B656}"/>
          </ac:cxnSpMkLst>
        </pc:cxnChg>
        <pc:cxnChg chg="mod topLvl">
          <ac:chgData name="Hyun Young-Hwan" userId="a0cf7ab2776e5965" providerId="LiveId" clId="{BA19B8C8-D048-491F-ABF2-AD57C7B0D6ED}" dt="2024-07-30T02:46:40.980" v="4075" actId="692"/>
          <ac:cxnSpMkLst>
            <pc:docMk/>
            <pc:sldMk cId="2791332753" sldId="266"/>
            <ac:cxnSpMk id="23" creationId="{73A4EACB-FBEB-DE8C-9E59-88A4D66CAF16}"/>
          </ac:cxnSpMkLst>
        </pc:cxnChg>
        <pc:cxnChg chg="mod topLvl">
          <ac:chgData name="Hyun Young-Hwan" userId="a0cf7ab2776e5965" providerId="LiveId" clId="{BA19B8C8-D048-491F-ABF2-AD57C7B0D6ED}" dt="2024-07-30T02:46:40.980" v="4075" actId="692"/>
          <ac:cxnSpMkLst>
            <pc:docMk/>
            <pc:sldMk cId="2791332753" sldId="266"/>
            <ac:cxnSpMk id="24" creationId="{FC52003D-5FF6-1E1F-4AEE-07A6042C47CE}"/>
          </ac:cxnSpMkLst>
        </pc:cxnChg>
        <pc:cxnChg chg="mod topLvl">
          <ac:chgData name="Hyun Young-Hwan" userId="a0cf7ab2776e5965" providerId="LiveId" clId="{BA19B8C8-D048-491F-ABF2-AD57C7B0D6ED}" dt="2024-07-30T02:46:40.980" v="4075" actId="692"/>
          <ac:cxnSpMkLst>
            <pc:docMk/>
            <pc:sldMk cId="2791332753" sldId="266"/>
            <ac:cxnSpMk id="26" creationId="{97BD6A4C-E8D0-0C73-6C53-AEAFD7AB3CB5}"/>
          </ac:cxnSpMkLst>
        </pc:cxnChg>
      </pc:sldChg>
      <pc:sldChg chg="ord modAnim">
        <pc:chgData name="Hyun Young-Hwan" userId="a0cf7ab2776e5965" providerId="LiveId" clId="{BA19B8C8-D048-491F-ABF2-AD57C7B0D6ED}" dt="2024-07-30T02:07:42.590" v="3930"/>
        <pc:sldMkLst>
          <pc:docMk/>
          <pc:sldMk cId="2263913" sldId="267"/>
        </pc:sldMkLst>
      </pc:sldChg>
      <pc:sldChg chg="modSp mod">
        <pc:chgData name="Hyun Young-Hwan" userId="a0cf7ab2776e5965" providerId="LiveId" clId="{BA19B8C8-D048-491F-ABF2-AD57C7B0D6ED}" dt="2024-07-28T23:24:28.082" v="1169" actId="1076"/>
        <pc:sldMkLst>
          <pc:docMk/>
          <pc:sldMk cId="1512421424" sldId="269"/>
        </pc:sldMkLst>
        <pc:picChg chg="mod">
          <ac:chgData name="Hyun Young-Hwan" userId="a0cf7ab2776e5965" providerId="LiveId" clId="{BA19B8C8-D048-491F-ABF2-AD57C7B0D6ED}" dt="2024-07-28T23:24:28.082" v="1169" actId="1076"/>
          <ac:picMkLst>
            <pc:docMk/>
            <pc:sldMk cId="1512421424" sldId="269"/>
            <ac:picMk id="11" creationId="{3D3A7B40-3436-3AC8-95AB-5C071765895E}"/>
          </ac:picMkLst>
        </pc:picChg>
      </pc:sldChg>
      <pc:sldChg chg="addSp delSp modSp mod">
        <pc:chgData name="Hyun Young-Hwan" userId="a0cf7ab2776e5965" providerId="LiveId" clId="{BA19B8C8-D048-491F-ABF2-AD57C7B0D6ED}" dt="2024-07-29T05:56:00.792" v="2561" actId="1076"/>
        <pc:sldMkLst>
          <pc:docMk/>
          <pc:sldMk cId="3538252875" sldId="270"/>
        </pc:sldMkLst>
        <pc:spChg chg="mod">
          <ac:chgData name="Hyun Young-Hwan" userId="a0cf7ab2776e5965" providerId="LiveId" clId="{BA19B8C8-D048-491F-ABF2-AD57C7B0D6ED}" dt="2024-07-29T05:55:54.327" v="2559"/>
          <ac:spMkLst>
            <pc:docMk/>
            <pc:sldMk cId="3538252875" sldId="270"/>
            <ac:spMk id="14" creationId="{7495F0B7-DFD3-3C0D-5FD1-3CC290D4598B}"/>
          </ac:spMkLst>
        </pc:spChg>
        <pc:spChg chg="add mod">
          <ac:chgData name="Hyun Young-Hwan" userId="a0cf7ab2776e5965" providerId="LiveId" clId="{BA19B8C8-D048-491F-ABF2-AD57C7B0D6ED}" dt="2024-07-29T00:18:45.646" v="1508" actId="2085"/>
          <ac:spMkLst>
            <pc:docMk/>
            <pc:sldMk cId="3538252875" sldId="270"/>
            <ac:spMk id="25" creationId="{28FC5DE1-3E45-3D18-129C-1F8599E0A957}"/>
          </ac:spMkLst>
        </pc:spChg>
        <pc:spChg chg="add mod">
          <ac:chgData name="Hyun Young-Hwan" userId="a0cf7ab2776e5965" providerId="LiveId" clId="{BA19B8C8-D048-491F-ABF2-AD57C7B0D6ED}" dt="2024-07-29T00:19:18.586" v="1520" actId="1035"/>
          <ac:spMkLst>
            <pc:docMk/>
            <pc:sldMk cId="3538252875" sldId="270"/>
            <ac:spMk id="26" creationId="{52DC6099-3D29-EEE1-5FA7-886B8C7D30A6}"/>
          </ac:spMkLst>
        </pc:spChg>
        <pc:spChg chg="add mod">
          <ac:chgData name="Hyun Young-Hwan" userId="a0cf7ab2776e5965" providerId="LiveId" clId="{BA19B8C8-D048-491F-ABF2-AD57C7B0D6ED}" dt="2024-07-29T00:23:21.486" v="1524" actId="164"/>
          <ac:spMkLst>
            <pc:docMk/>
            <pc:sldMk cId="3538252875" sldId="270"/>
            <ac:spMk id="27" creationId="{00519894-75B2-2A33-A762-9E5A4D1F2F6E}"/>
          </ac:spMkLst>
        </pc:spChg>
        <pc:spChg chg="add mod">
          <ac:chgData name="Hyun Young-Hwan" userId="a0cf7ab2776e5965" providerId="LiveId" clId="{BA19B8C8-D048-491F-ABF2-AD57C7B0D6ED}" dt="2024-07-29T00:23:21.486" v="1524" actId="164"/>
          <ac:spMkLst>
            <pc:docMk/>
            <pc:sldMk cId="3538252875" sldId="270"/>
            <ac:spMk id="28" creationId="{D99DDF97-46CC-CE97-621D-3EFC36519C15}"/>
          </ac:spMkLst>
        </pc:spChg>
        <pc:spChg chg="mod">
          <ac:chgData name="Hyun Young-Hwan" userId="a0cf7ab2776e5965" providerId="LiveId" clId="{BA19B8C8-D048-491F-ABF2-AD57C7B0D6ED}" dt="2024-07-29T00:23:16.311" v="1522"/>
          <ac:spMkLst>
            <pc:docMk/>
            <pc:sldMk cId="3538252875" sldId="270"/>
            <ac:spMk id="30" creationId="{6D33D4DA-5B26-3A90-9EEC-587177A883FC}"/>
          </ac:spMkLst>
        </pc:spChg>
        <pc:spChg chg="mod">
          <ac:chgData name="Hyun Young-Hwan" userId="a0cf7ab2776e5965" providerId="LiveId" clId="{BA19B8C8-D048-491F-ABF2-AD57C7B0D6ED}" dt="2024-07-29T00:23:16.311" v="1522"/>
          <ac:spMkLst>
            <pc:docMk/>
            <pc:sldMk cId="3538252875" sldId="270"/>
            <ac:spMk id="31" creationId="{1F794D7F-A2C9-9A62-FEDA-0A4A1FEF16B1}"/>
          </ac:spMkLst>
        </pc:spChg>
        <pc:spChg chg="mod">
          <ac:chgData name="Hyun Young-Hwan" userId="a0cf7ab2776e5965" providerId="LiveId" clId="{BA19B8C8-D048-491F-ABF2-AD57C7B0D6ED}" dt="2024-07-29T00:23:16.311" v="1522"/>
          <ac:spMkLst>
            <pc:docMk/>
            <pc:sldMk cId="3538252875" sldId="270"/>
            <ac:spMk id="33" creationId="{892B4003-BA1C-B269-6DD2-1D11871559E2}"/>
          </ac:spMkLst>
        </pc:spChg>
        <pc:spChg chg="mod">
          <ac:chgData name="Hyun Young-Hwan" userId="a0cf7ab2776e5965" providerId="LiveId" clId="{BA19B8C8-D048-491F-ABF2-AD57C7B0D6ED}" dt="2024-07-29T00:23:16.311" v="1522"/>
          <ac:spMkLst>
            <pc:docMk/>
            <pc:sldMk cId="3538252875" sldId="270"/>
            <ac:spMk id="34" creationId="{113CC4D3-63E7-A989-D8DD-DB8CEAE0CCBA}"/>
          </ac:spMkLst>
        </pc:spChg>
        <pc:spChg chg="add mod">
          <ac:chgData name="Hyun Young-Hwan" userId="a0cf7ab2776e5965" providerId="LiveId" clId="{BA19B8C8-D048-491F-ABF2-AD57C7B0D6ED}" dt="2024-07-29T00:23:21.486" v="1524" actId="164"/>
          <ac:spMkLst>
            <pc:docMk/>
            <pc:sldMk cId="3538252875" sldId="270"/>
            <ac:spMk id="42" creationId="{49E3DDC5-EAA7-3974-C039-B44074F74D03}"/>
          </ac:spMkLst>
        </pc:spChg>
        <pc:spChg chg="add mod">
          <ac:chgData name="Hyun Young-Hwan" userId="a0cf7ab2776e5965" providerId="LiveId" clId="{BA19B8C8-D048-491F-ABF2-AD57C7B0D6ED}" dt="2024-07-29T00:23:21.486" v="1524" actId="164"/>
          <ac:spMkLst>
            <pc:docMk/>
            <pc:sldMk cId="3538252875" sldId="270"/>
            <ac:spMk id="43" creationId="{940B29F6-25AD-5725-27D9-CD662F82D0F3}"/>
          </ac:spMkLst>
        </pc:spChg>
        <pc:spChg chg="add mod">
          <ac:chgData name="Hyun Young-Hwan" userId="a0cf7ab2776e5965" providerId="LiveId" clId="{BA19B8C8-D048-491F-ABF2-AD57C7B0D6ED}" dt="2024-07-29T05:56:00.792" v="2561" actId="1076"/>
          <ac:spMkLst>
            <pc:docMk/>
            <pc:sldMk cId="3538252875" sldId="270"/>
            <ac:spMk id="48" creationId="{D96EBDEA-49DA-8CB5-7B1E-341556B61F31}"/>
          </ac:spMkLst>
        </pc:spChg>
        <pc:grpChg chg="add mod">
          <ac:chgData name="Hyun Young-Hwan" userId="a0cf7ab2776e5965" providerId="LiveId" clId="{BA19B8C8-D048-491F-ABF2-AD57C7B0D6ED}" dt="2024-07-29T05:56:00.792" v="2561" actId="1076"/>
          <ac:grpSpMkLst>
            <pc:docMk/>
            <pc:sldMk cId="3538252875" sldId="270"/>
            <ac:grpSpMk id="3" creationId="{D18FA773-DEAC-4194-7CB6-0DAAA552BBCD}"/>
          </ac:grpSpMkLst>
        </pc:grpChg>
        <pc:grpChg chg="del mod">
          <ac:chgData name="Hyun Young-Hwan" userId="a0cf7ab2776e5965" providerId="LiveId" clId="{BA19B8C8-D048-491F-ABF2-AD57C7B0D6ED}" dt="2024-07-29T00:23:15.745" v="1521" actId="478"/>
          <ac:grpSpMkLst>
            <pc:docMk/>
            <pc:sldMk cId="3538252875" sldId="270"/>
            <ac:grpSpMk id="7" creationId="{8368EB4C-4071-DCBA-D6EC-0C042C70ECF9}"/>
          </ac:grpSpMkLst>
        </pc:grpChg>
        <pc:grpChg chg="add mod">
          <ac:chgData name="Hyun Young-Hwan" userId="a0cf7ab2776e5965" providerId="LiveId" clId="{BA19B8C8-D048-491F-ABF2-AD57C7B0D6ED}" dt="2024-07-29T00:23:21.486" v="1524" actId="164"/>
          <ac:grpSpMkLst>
            <pc:docMk/>
            <pc:sldMk cId="3538252875" sldId="270"/>
            <ac:grpSpMk id="29" creationId="{B721F914-B1D5-FA63-3ACA-E6C5837C92A3}"/>
          </ac:grpSpMkLst>
        </pc:grpChg>
        <pc:grpChg chg="add mod">
          <ac:chgData name="Hyun Young-Hwan" userId="a0cf7ab2776e5965" providerId="LiveId" clId="{BA19B8C8-D048-491F-ABF2-AD57C7B0D6ED}" dt="2024-07-29T00:23:21.486" v="1524" actId="164"/>
          <ac:grpSpMkLst>
            <pc:docMk/>
            <pc:sldMk cId="3538252875" sldId="270"/>
            <ac:grpSpMk id="32" creationId="{147C08FE-289E-A6FD-278C-8925C509C03B}"/>
          </ac:grpSpMkLst>
        </pc:grpChg>
        <pc:grpChg chg="add mod">
          <ac:chgData name="Hyun Young-Hwan" userId="a0cf7ab2776e5965" providerId="LiveId" clId="{BA19B8C8-D048-491F-ABF2-AD57C7B0D6ED}" dt="2024-07-29T05:55:53.208" v="2558" actId="1076"/>
          <ac:grpSpMkLst>
            <pc:docMk/>
            <pc:sldMk cId="3538252875" sldId="270"/>
            <ac:grpSpMk id="44" creationId="{59F54BC7-9952-C9F0-7D41-EF61A4E4CB10}"/>
          </ac:grpSpMkLst>
        </pc:grpChg>
        <pc:picChg chg="mod">
          <ac:chgData name="Hyun Young-Hwan" userId="a0cf7ab2776e5965" providerId="LiveId" clId="{BA19B8C8-D048-491F-ABF2-AD57C7B0D6ED}" dt="2024-07-29T05:55:54.327" v="2559"/>
          <ac:picMkLst>
            <pc:docMk/>
            <pc:sldMk cId="3538252875" sldId="270"/>
            <ac:picMk id="4" creationId="{7A9DF325-F8C9-9141-94A8-CD7594456DCE}"/>
          </ac:picMkLst>
        </pc:picChg>
        <pc:picChg chg="add mod">
          <ac:chgData name="Hyun Young-Hwan" userId="a0cf7ab2776e5965" providerId="LiveId" clId="{BA19B8C8-D048-491F-ABF2-AD57C7B0D6ED}" dt="2024-07-29T00:18:25.849" v="1498" actId="14100"/>
          <ac:picMkLst>
            <pc:docMk/>
            <pc:sldMk cId="3538252875" sldId="270"/>
            <ac:picMk id="24" creationId="{76194C55-D649-A330-51F5-DC7E3E3C1A24}"/>
          </ac:picMkLst>
        </pc:picChg>
        <pc:cxnChg chg="mod">
          <ac:chgData name="Hyun Young-Hwan" userId="a0cf7ab2776e5965" providerId="LiveId" clId="{BA19B8C8-D048-491F-ABF2-AD57C7B0D6ED}" dt="2024-07-29T05:55:54.327" v="2559"/>
          <ac:cxnSpMkLst>
            <pc:docMk/>
            <pc:sldMk cId="3538252875" sldId="270"/>
            <ac:cxnSpMk id="5" creationId="{DDD70984-F361-D388-88F3-3C51D6748C95}"/>
          </ac:cxnSpMkLst>
        </pc:cxnChg>
        <pc:cxnChg chg="mod">
          <ac:chgData name="Hyun Young-Hwan" userId="a0cf7ab2776e5965" providerId="LiveId" clId="{BA19B8C8-D048-491F-ABF2-AD57C7B0D6ED}" dt="2024-07-29T05:55:54.327" v="2559"/>
          <ac:cxnSpMkLst>
            <pc:docMk/>
            <pc:sldMk cId="3538252875" sldId="270"/>
            <ac:cxnSpMk id="7" creationId="{FD586780-FFFF-224D-2FD2-4A764C80A2F9}"/>
          </ac:cxnSpMkLst>
        </pc:cxnChg>
        <pc:cxnChg chg="mod">
          <ac:chgData name="Hyun Young-Hwan" userId="a0cf7ab2776e5965" providerId="LiveId" clId="{BA19B8C8-D048-491F-ABF2-AD57C7B0D6ED}" dt="2024-07-29T05:55:54.327" v="2559"/>
          <ac:cxnSpMkLst>
            <pc:docMk/>
            <pc:sldMk cId="3538252875" sldId="270"/>
            <ac:cxnSpMk id="8" creationId="{FD54C990-0A30-60DB-48F6-94A16C183855}"/>
          </ac:cxnSpMkLst>
        </pc:cxnChg>
        <pc:cxnChg chg="mod">
          <ac:chgData name="Hyun Young-Hwan" userId="a0cf7ab2776e5965" providerId="LiveId" clId="{BA19B8C8-D048-491F-ABF2-AD57C7B0D6ED}" dt="2024-07-29T05:55:54.327" v="2559"/>
          <ac:cxnSpMkLst>
            <pc:docMk/>
            <pc:sldMk cId="3538252875" sldId="270"/>
            <ac:cxnSpMk id="9" creationId="{34CD3F80-3C10-FA06-4141-5614B1E71D7A}"/>
          </ac:cxnSpMkLst>
        </pc:cxnChg>
        <pc:cxnChg chg="mod">
          <ac:chgData name="Hyun Young-Hwan" userId="a0cf7ab2776e5965" providerId="LiveId" clId="{BA19B8C8-D048-491F-ABF2-AD57C7B0D6ED}" dt="2024-07-29T05:55:54.327" v="2559"/>
          <ac:cxnSpMkLst>
            <pc:docMk/>
            <pc:sldMk cId="3538252875" sldId="270"/>
            <ac:cxnSpMk id="10" creationId="{08C801F7-A697-35AC-4C8D-47F8662FA7FA}"/>
          </ac:cxnSpMkLst>
        </pc:cxnChg>
        <pc:cxnChg chg="mod">
          <ac:chgData name="Hyun Young-Hwan" userId="a0cf7ab2776e5965" providerId="LiveId" clId="{BA19B8C8-D048-491F-ABF2-AD57C7B0D6ED}" dt="2024-07-29T05:55:54.327" v="2559"/>
          <ac:cxnSpMkLst>
            <pc:docMk/>
            <pc:sldMk cId="3538252875" sldId="270"/>
            <ac:cxnSpMk id="11" creationId="{F1ACCCB1-5D12-FC06-744A-D806750426AF}"/>
          </ac:cxnSpMkLst>
        </pc:cxnChg>
        <pc:cxnChg chg="mod">
          <ac:chgData name="Hyun Young-Hwan" userId="a0cf7ab2776e5965" providerId="LiveId" clId="{BA19B8C8-D048-491F-ABF2-AD57C7B0D6ED}" dt="2024-07-29T05:55:54.327" v="2559"/>
          <ac:cxnSpMkLst>
            <pc:docMk/>
            <pc:sldMk cId="3538252875" sldId="270"/>
            <ac:cxnSpMk id="12" creationId="{3C5C2494-7737-83D2-9608-5673620214B5}"/>
          </ac:cxnSpMkLst>
        </pc:cxnChg>
        <pc:cxnChg chg="mod">
          <ac:chgData name="Hyun Young-Hwan" userId="a0cf7ab2776e5965" providerId="LiveId" clId="{BA19B8C8-D048-491F-ABF2-AD57C7B0D6ED}" dt="2024-07-29T05:55:54.327" v="2559"/>
          <ac:cxnSpMkLst>
            <pc:docMk/>
            <pc:sldMk cId="3538252875" sldId="270"/>
            <ac:cxnSpMk id="13" creationId="{29E3A03E-2D4C-946B-F1C6-E56509586F6F}"/>
          </ac:cxnSpMkLst>
        </pc:cxnChg>
        <pc:cxnChg chg="mod">
          <ac:chgData name="Hyun Young-Hwan" userId="a0cf7ab2776e5965" providerId="LiveId" clId="{BA19B8C8-D048-491F-ABF2-AD57C7B0D6ED}" dt="2024-07-29T05:55:54.327" v="2559"/>
          <ac:cxnSpMkLst>
            <pc:docMk/>
            <pc:sldMk cId="3538252875" sldId="270"/>
            <ac:cxnSpMk id="15" creationId="{65AE7C2E-8F4B-6A11-AEA9-DED59E0566FB}"/>
          </ac:cxnSpMkLst>
        </pc:cxnChg>
        <pc:cxnChg chg="mod">
          <ac:chgData name="Hyun Young-Hwan" userId="a0cf7ab2776e5965" providerId="LiveId" clId="{BA19B8C8-D048-491F-ABF2-AD57C7B0D6ED}" dt="2024-07-29T05:55:54.327" v="2559"/>
          <ac:cxnSpMkLst>
            <pc:docMk/>
            <pc:sldMk cId="3538252875" sldId="270"/>
            <ac:cxnSpMk id="16" creationId="{92302A47-1AEC-49C6-88D0-4A5BEBF72869}"/>
          </ac:cxnSpMkLst>
        </pc:cxnChg>
        <pc:cxnChg chg="mod">
          <ac:chgData name="Hyun Young-Hwan" userId="a0cf7ab2776e5965" providerId="LiveId" clId="{BA19B8C8-D048-491F-ABF2-AD57C7B0D6ED}" dt="2024-07-29T05:55:54.327" v="2559"/>
          <ac:cxnSpMkLst>
            <pc:docMk/>
            <pc:sldMk cId="3538252875" sldId="270"/>
            <ac:cxnSpMk id="17" creationId="{84A27748-04D0-E7B1-C71D-2117696335E3}"/>
          </ac:cxnSpMkLst>
        </pc:cxnChg>
        <pc:cxnChg chg="add mod">
          <ac:chgData name="Hyun Young-Hwan" userId="a0cf7ab2776e5965" providerId="LiveId" clId="{BA19B8C8-D048-491F-ABF2-AD57C7B0D6ED}" dt="2024-07-29T00:23:21.486" v="1524" actId="164"/>
          <ac:cxnSpMkLst>
            <pc:docMk/>
            <pc:sldMk cId="3538252875" sldId="270"/>
            <ac:cxnSpMk id="35" creationId="{0D4DCECE-898D-09D8-CBE0-7022B6BB2EC0}"/>
          </ac:cxnSpMkLst>
        </pc:cxnChg>
        <pc:cxnChg chg="add mod">
          <ac:chgData name="Hyun Young-Hwan" userId="a0cf7ab2776e5965" providerId="LiveId" clId="{BA19B8C8-D048-491F-ABF2-AD57C7B0D6ED}" dt="2024-07-29T00:23:21.486" v="1524" actId="164"/>
          <ac:cxnSpMkLst>
            <pc:docMk/>
            <pc:sldMk cId="3538252875" sldId="270"/>
            <ac:cxnSpMk id="36" creationId="{C5C9BD45-A432-D933-27FC-78F972112AF1}"/>
          </ac:cxnSpMkLst>
        </pc:cxnChg>
        <pc:cxnChg chg="add mod">
          <ac:chgData name="Hyun Young-Hwan" userId="a0cf7ab2776e5965" providerId="LiveId" clId="{BA19B8C8-D048-491F-ABF2-AD57C7B0D6ED}" dt="2024-07-29T00:23:21.486" v="1524" actId="164"/>
          <ac:cxnSpMkLst>
            <pc:docMk/>
            <pc:sldMk cId="3538252875" sldId="270"/>
            <ac:cxnSpMk id="37" creationId="{119A8F55-4873-170E-E586-3E5FD744A522}"/>
          </ac:cxnSpMkLst>
        </pc:cxnChg>
        <pc:cxnChg chg="add mod">
          <ac:chgData name="Hyun Young-Hwan" userId="a0cf7ab2776e5965" providerId="LiveId" clId="{BA19B8C8-D048-491F-ABF2-AD57C7B0D6ED}" dt="2024-07-29T00:23:21.486" v="1524" actId="164"/>
          <ac:cxnSpMkLst>
            <pc:docMk/>
            <pc:sldMk cId="3538252875" sldId="270"/>
            <ac:cxnSpMk id="38" creationId="{37E8876F-B551-6FCE-8F26-7D2DA2E2D484}"/>
          </ac:cxnSpMkLst>
        </pc:cxnChg>
        <pc:cxnChg chg="add mod">
          <ac:chgData name="Hyun Young-Hwan" userId="a0cf7ab2776e5965" providerId="LiveId" clId="{BA19B8C8-D048-491F-ABF2-AD57C7B0D6ED}" dt="2024-07-29T00:23:21.486" v="1524" actId="164"/>
          <ac:cxnSpMkLst>
            <pc:docMk/>
            <pc:sldMk cId="3538252875" sldId="270"/>
            <ac:cxnSpMk id="39" creationId="{7A6DCBA0-7EA0-47F4-CCF5-2E0A9F637985}"/>
          </ac:cxnSpMkLst>
        </pc:cxnChg>
        <pc:cxnChg chg="add mod">
          <ac:chgData name="Hyun Young-Hwan" userId="a0cf7ab2776e5965" providerId="LiveId" clId="{BA19B8C8-D048-491F-ABF2-AD57C7B0D6ED}" dt="2024-07-29T00:23:21.486" v="1524" actId="164"/>
          <ac:cxnSpMkLst>
            <pc:docMk/>
            <pc:sldMk cId="3538252875" sldId="270"/>
            <ac:cxnSpMk id="40" creationId="{8F0A347C-74A9-BC9B-EA9B-B5C1AA92F9A5}"/>
          </ac:cxnSpMkLst>
        </pc:cxnChg>
        <pc:cxnChg chg="add mod">
          <ac:chgData name="Hyun Young-Hwan" userId="a0cf7ab2776e5965" providerId="LiveId" clId="{BA19B8C8-D048-491F-ABF2-AD57C7B0D6ED}" dt="2024-07-29T00:23:21.486" v="1524" actId="164"/>
          <ac:cxnSpMkLst>
            <pc:docMk/>
            <pc:sldMk cId="3538252875" sldId="270"/>
            <ac:cxnSpMk id="41" creationId="{E14A9064-0073-5E02-075F-CF77D7F1561D}"/>
          </ac:cxnSpMkLst>
        </pc:cxnChg>
        <pc:cxnChg chg="mod">
          <ac:chgData name="Hyun Young-Hwan" userId="a0cf7ab2776e5965" providerId="LiveId" clId="{BA19B8C8-D048-491F-ABF2-AD57C7B0D6ED}" dt="2024-07-29T05:55:54.327" v="2559"/>
          <ac:cxnSpMkLst>
            <pc:docMk/>
            <pc:sldMk cId="3538252875" sldId="270"/>
            <ac:cxnSpMk id="45" creationId="{1D32482D-DBD1-D34F-55D8-887CBE3BAD74}"/>
          </ac:cxnSpMkLst>
        </pc:cxnChg>
        <pc:cxnChg chg="mod">
          <ac:chgData name="Hyun Young-Hwan" userId="a0cf7ab2776e5965" providerId="LiveId" clId="{BA19B8C8-D048-491F-ABF2-AD57C7B0D6ED}" dt="2024-07-29T05:55:54.327" v="2559"/>
          <ac:cxnSpMkLst>
            <pc:docMk/>
            <pc:sldMk cId="3538252875" sldId="270"/>
            <ac:cxnSpMk id="46" creationId="{2C827FAB-1AFB-64E0-96D9-9DCF5AAA0647}"/>
          </ac:cxnSpMkLst>
        </pc:cxnChg>
        <pc:cxnChg chg="mod">
          <ac:chgData name="Hyun Young-Hwan" userId="a0cf7ab2776e5965" providerId="LiveId" clId="{BA19B8C8-D048-491F-ABF2-AD57C7B0D6ED}" dt="2024-07-29T05:55:54.327" v="2559"/>
          <ac:cxnSpMkLst>
            <pc:docMk/>
            <pc:sldMk cId="3538252875" sldId="270"/>
            <ac:cxnSpMk id="47" creationId="{4F787B2A-6CF2-A566-952A-B3D55BEB7708}"/>
          </ac:cxnSpMkLst>
        </pc:cxnChg>
      </pc:sldChg>
      <pc:sldChg chg="addSp modSp mod ord">
        <pc:chgData name="Hyun Young-Hwan" userId="a0cf7ab2776e5965" providerId="LiveId" clId="{BA19B8C8-D048-491F-ABF2-AD57C7B0D6ED}" dt="2024-07-30T02:11:05.849" v="4063"/>
        <pc:sldMkLst>
          <pc:docMk/>
          <pc:sldMk cId="2068980645" sldId="272"/>
        </pc:sldMkLst>
        <pc:spChg chg="mod">
          <ac:chgData name="Hyun Young-Hwan" userId="a0cf7ab2776e5965" providerId="LiveId" clId="{BA19B8C8-D048-491F-ABF2-AD57C7B0D6ED}" dt="2024-07-30T02:11:05.849" v="4063"/>
          <ac:spMkLst>
            <pc:docMk/>
            <pc:sldMk cId="2068980645" sldId="272"/>
            <ac:spMk id="3" creationId="{17FBA99B-B008-B62B-28D0-2BBCC4D89237}"/>
          </ac:spMkLst>
        </pc:spChg>
        <pc:spChg chg="mod">
          <ac:chgData name="Hyun Young-Hwan" userId="a0cf7ab2776e5965" providerId="LiveId" clId="{BA19B8C8-D048-491F-ABF2-AD57C7B0D6ED}" dt="2024-07-29T00:04:22.847" v="1451" actId="164"/>
          <ac:spMkLst>
            <pc:docMk/>
            <pc:sldMk cId="2068980645" sldId="272"/>
            <ac:spMk id="16" creationId="{5CFC8EE3-96D4-A28F-41AD-3FCA7966817A}"/>
          </ac:spMkLst>
        </pc:spChg>
        <pc:spChg chg="mod">
          <ac:chgData name="Hyun Young-Hwan" userId="a0cf7ab2776e5965" providerId="LiveId" clId="{BA19B8C8-D048-491F-ABF2-AD57C7B0D6ED}" dt="2024-07-29T00:04:22.847" v="1451" actId="164"/>
          <ac:spMkLst>
            <pc:docMk/>
            <pc:sldMk cId="2068980645" sldId="272"/>
            <ac:spMk id="17" creationId="{C341DAC1-76A3-CCF8-D692-B491CD8740EB}"/>
          </ac:spMkLst>
        </pc:spChg>
        <pc:spChg chg="mod">
          <ac:chgData name="Hyun Young-Hwan" userId="a0cf7ab2776e5965" providerId="LiveId" clId="{BA19B8C8-D048-491F-ABF2-AD57C7B0D6ED}" dt="2024-07-29T00:04:22.847" v="1451" actId="164"/>
          <ac:spMkLst>
            <pc:docMk/>
            <pc:sldMk cId="2068980645" sldId="272"/>
            <ac:spMk id="18" creationId="{2D8416FF-12FC-2A70-2974-E8C5A7F477BE}"/>
          </ac:spMkLst>
        </pc:spChg>
        <pc:spChg chg="mod">
          <ac:chgData name="Hyun Young-Hwan" userId="a0cf7ab2776e5965" providerId="LiveId" clId="{BA19B8C8-D048-491F-ABF2-AD57C7B0D6ED}" dt="2024-07-29T00:04:22.847" v="1451" actId="164"/>
          <ac:spMkLst>
            <pc:docMk/>
            <pc:sldMk cId="2068980645" sldId="272"/>
            <ac:spMk id="19" creationId="{5BAA9A75-46A0-5B17-7BFD-68EAF23553D2}"/>
          </ac:spMkLst>
        </pc:spChg>
        <pc:spChg chg="mod">
          <ac:chgData name="Hyun Young-Hwan" userId="a0cf7ab2776e5965" providerId="LiveId" clId="{BA19B8C8-D048-491F-ABF2-AD57C7B0D6ED}" dt="2024-07-29T00:04:22.847" v="1451" actId="164"/>
          <ac:spMkLst>
            <pc:docMk/>
            <pc:sldMk cId="2068980645" sldId="272"/>
            <ac:spMk id="20" creationId="{DED9BF99-D077-FC02-33F4-B8B402D48779}"/>
          </ac:spMkLst>
        </pc:spChg>
        <pc:spChg chg="mod">
          <ac:chgData name="Hyun Young-Hwan" userId="a0cf7ab2776e5965" providerId="LiveId" clId="{BA19B8C8-D048-491F-ABF2-AD57C7B0D6ED}" dt="2024-07-29T00:04:22.847" v="1451" actId="164"/>
          <ac:spMkLst>
            <pc:docMk/>
            <pc:sldMk cId="2068980645" sldId="272"/>
            <ac:spMk id="21" creationId="{5D9B02E2-3BE4-2F45-2B18-38E8D3F3AD80}"/>
          </ac:spMkLst>
        </pc:spChg>
        <pc:spChg chg="mod">
          <ac:chgData name="Hyun Young-Hwan" userId="a0cf7ab2776e5965" providerId="LiveId" clId="{BA19B8C8-D048-491F-ABF2-AD57C7B0D6ED}" dt="2024-07-29T00:04:22.847" v="1451" actId="164"/>
          <ac:spMkLst>
            <pc:docMk/>
            <pc:sldMk cId="2068980645" sldId="272"/>
            <ac:spMk id="22" creationId="{EF1872DD-6780-F601-E135-C807F5D5AE28}"/>
          </ac:spMkLst>
        </pc:spChg>
        <pc:spChg chg="mod">
          <ac:chgData name="Hyun Young-Hwan" userId="a0cf7ab2776e5965" providerId="LiveId" clId="{BA19B8C8-D048-491F-ABF2-AD57C7B0D6ED}" dt="2024-07-29T00:04:22.847" v="1451" actId="164"/>
          <ac:spMkLst>
            <pc:docMk/>
            <pc:sldMk cId="2068980645" sldId="272"/>
            <ac:spMk id="23" creationId="{220BB87A-F20A-06BE-B661-0FCBB7346AD1}"/>
          </ac:spMkLst>
        </pc:spChg>
        <pc:spChg chg="mod">
          <ac:chgData name="Hyun Young-Hwan" userId="a0cf7ab2776e5965" providerId="LiveId" clId="{BA19B8C8-D048-491F-ABF2-AD57C7B0D6ED}" dt="2024-07-29T00:04:22.847" v="1451" actId="164"/>
          <ac:spMkLst>
            <pc:docMk/>
            <pc:sldMk cId="2068980645" sldId="272"/>
            <ac:spMk id="81" creationId="{DDFA94F5-22B1-CD05-992C-5E9DFB41ED40}"/>
          </ac:spMkLst>
        </pc:spChg>
        <pc:spChg chg="mod">
          <ac:chgData name="Hyun Young-Hwan" userId="a0cf7ab2776e5965" providerId="LiveId" clId="{BA19B8C8-D048-491F-ABF2-AD57C7B0D6ED}" dt="2024-07-29T00:04:22.847" v="1451" actId="164"/>
          <ac:spMkLst>
            <pc:docMk/>
            <pc:sldMk cId="2068980645" sldId="272"/>
            <ac:spMk id="82" creationId="{F863C6F8-9EC9-CF35-23A7-6B1E36CEF7EE}"/>
          </ac:spMkLst>
        </pc:spChg>
        <pc:spChg chg="mod">
          <ac:chgData name="Hyun Young-Hwan" userId="a0cf7ab2776e5965" providerId="LiveId" clId="{BA19B8C8-D048-491F-ABF2-AD57C7B0D6ED}" dt="2024-07-29T00:04:22.847" v="1451" actId="164"/>
          <ac:spMkLst>
            <pc:docMk/>
            <pc:sldMk cId="2068980645" sldId="272"/>
            <ac:spMk id="83" creationId="{5CED4E98-08EB-D5D0-27EA-0098A302E957}"/>
          </ac:spMkLst>
        </pc:spChg>
        <pc:spChg chg="mod">
          <ac:chgData name="Hyun Young-Hwan" userId="a0cf7ab2776e5965" providerId="LiveId" clId="{BA19B8C8-D048-491F-ABF2-AD57C7B0D6ED}" dt="2024-07-28T23:48:48.028" v="1430" actId="1076"/>
          <ac:spMkLst>
            <pc:docMk/>
            <pc:sldMk cId="2068980645" sldId="272"/>
            <ac:spMk id="84" creationId="{5FDCB4DA-D4CC-F680-115D-CCDF14FAEA15}"/>
          </ac:spMkLst>
        </pc:spChg>
        <pc:spChg chg="mod">
          <ac:chgData name="Hyun Young-Hwan" userId="a0cf7ab2776e5965" providerId="LiveId" clId="{BA19B8C8-D048-491F-ABF2-AD57C7B0D6ED}" dt="2024-07-28T23:48:48.028" v="1430" actId="1076"/>
          <ac:spMkLst>
            <pc:docMk/>
            <pc:sldMk cId="2068980645" sldId="272"/>
            <ac:spMk id="85" creationId="{77F93A05-19A4-A64D-E2A5-372CD9915E28}"/>
          </ac:spMkLst>
        </pc:spChg>
        <pc:spChg chg="mod">
          <ac:chgData name="Hyun Young-Hwan" userId="a0cf7ab2776e5965" providerId="LiveId" clId="{BA19B8C8-D048-491F-ABF2-AD57C7B0D6ED}" dt="2024-07-28T23:48:48.028" v="1430" actId="1076"/>
          <ac:spMkLst>
            <pc:docMk/>
            <pc:sldMk cId="2068980645" sldId="272"/>
            <ac:spMk id="114" creationId="{D597CBB9-CCA7-F925-2DB0-BC1D327E3F51}"/>
          </ac:spMkLst>
        </pc:spChg>
        <pc:spChg chg="mod">
          <ac:chgData name="Hyun Young-Hwan" userId="a0cf7ab2776e5965" providerId="LiveId" clId="{BA19B8C8-D048-491F-ABF2-AD57C7B0D6ED}" dt="2024-07-28T23:48:48.028" v="1430" actId="1076"/>
          <ac:spMkLst>
            <pc:docMk/>
            <pc:sldMk cId="2068980645" sldId="272"/>
            <ac:spMk id="115" creationId="{07AD940C-ED03-BF62-D343-C9D6A70FF25C}"/>
          </ac:spMkLst>
        </pc:spChg>
        <pc:grpChg chg="mod">
          <ac:chgData name="Hyun Young-Hwan" userId="a0cf7ab2776e5965" providerId="LiveId" clId="{BA19B8C8-D048-491F-ABF2-AD57C7B0D6ED}" dt="2024-07-28T23:48:48.028" v="1430" actId="1076"/>
          <ac:grpSpMkLst>
            <pc:docMk/>
            <pc:sldMk cId="2068980645" sldId="272"/>
            <ac:grpSpMk id="95" creationId="{66D03B8D-E7F9-B40F-2FB4-9804201BFF93}"/>
          </ac:grpSpMkLst>
        </pc:grpChg>
        <pc:grpChg chg="mod">
          <ac:chgData name="Hyun Young-Hwan" userId="a0cf7ab2776e5965" providerId="LiveId" clId="{BA19B8C8-D048-491F-ABF2-AD57C7B0D6ED}" dt="2024-07-28T23:48:48.028" v="1430" actId="1076"/>
          <ac:grpSpMkLst>
            <pc:docMk/>
            <pc:sldMk cId="2068980645" sldId="272"/>
            <ac:grpSpMk id="96" creationId="{B6BE6A82-CA74-5045-41C6-DD15C20D7412}"/>
          </ac:grpSpMkLst>
        </pc:grpChg>
        <pc:grpChg chg="add mod">
          <ac:chgData name="Hyun Young-Hwan" userId="a0cf7ab2776e5965" providerId="LiveId" clId="{BA19B8C8-D048-491F-ABF2-AD57C7B0D6ED}" dt="2024-07-29T00:04:22.847" v="1451" actId="164"/>
          <ac:grpSpMkLst>
            <pc:docMk/>
            <pc:sldMk cId="2068980645" sldId="272"/>
            <ac:grpSpMk id="120" creationId="{6FECB9D0-9670-4A4E-418B-9B160698C6A1}"/>
          </ac:grpSpMkLst>
        </pc:grpChg>
        <pc:picChg chg="mod">
          <ac:chgData name="Hyun Young-Hwan" userId="a0cf7ab2776e5965" providerId="LiveId" clId="{BA19B8C8-D048-491F-ABF2-AD57C7B0D6ED}" dt="2024-07-28T23:48:48.028" v="1430" actId="1076"/>
          <ac:picMkLst>
            <pc:docMk/>
            <pc:sldMk cId="2068980645" sldId="272"/>
            <ac:picMk id="117" creationId="{5369AF55-B756-433D-2FD9-27646AEB3981}"/>
          </ac:picMkLst>
        </pc:picChg>
        <pc:picChg chg="mod">
          <ac:chgData name="Hyun Young-Hwan" userId="a0cf7ab2776e5965" providerId="LiveId" clId="{BA19B8C8-D048-491F-ABF2-AD57C7B0D6ED}" dt="2024-07-29T00:04:22.847" v="1451" actId="164"/>
          <ac:picMkLst>
            <pc:docMk/>
            <pc:sldMk cId="2068980645" sldId="272"/>
            <ac:picMk id="119" creationId="{CBAC6026-583D-46FB-1C73-63D964D70E32}"/>
          </ac:picMkLst>
        </pc:picChg>
        <pc:cxnChg chg="mod">
          <ac:chgData name="Hyun Young-Hwan" userId="a0cf7ab2776e5965" providerId="LiveId" clId="{BA19B8C8-D048-491F-ABF2-AD57C7B0D6ED}" dt="2024-07-29T00:04:22.847" v="1451" actId="164"/>
          <ac:cxnSpMkLst>
            <pc:docMk/>
            <pc:sldMk cId="2068980645" sldId="272"/>
            <ac:cxnSpMk id="25" creationId="{5161146D-DC30-85F8-FF8B-7258EAE4318B}"/>
          </ac:cxnSpMkLst>
        </pc:cxnChg>
        <pc:cxnChg chg="mod">
          <ac:chgData name="Hyun Young-Hwan" userId="a0cf7ab2776e5965" providerId="LiveId" clId="{BA19B8C8-D048-491F-ABF2-AD57C7B0D6ED}" dt="2024-07-29T00:04:22.847" v="1451" actId="164"/>
          <ac:cxnSpMkLst>
            <pc:docMk/>
            <pc:sldMk cId="2068980645" sldId="272"/>
            <ac:cxnSpMk id="26" creationId="{82767C39-4801-1396-88AE-FF2541D4C26B}"/>
          </ac:cxnSpMkLst>
        </pc:cxnChg>
        <pc:cxnChg chg="mod">
          <ac:chgData name="Hyun Young-Hwan" userId="a0cf7ab2776e5965" providerId="LiveId" clId="{BA19B8C8-D048-491F-ABF2-AD57C7B0D6ED}" dt="2024-07-29T00:04:22.847" v="1451" actId="164"/>
          <ac:cxnSpMkLst>
            <pc:docMk/>
            <pc:sldMk cId="2068980645" sldId="272"/>
            <ac:cxnSpMk id="30" creationId="{5F5D1911-48DE-88E3-E031-E76D37C85855}"/>
          </ac:cxnSpMkLst>
        </pc:cxnChg>
        <pc:cxnChg chg="mod">
          <ac:chgData name="Hyun Young-Hwan" userId="a0cf7ab2776e5965" providerId="LiveId" clId="{BA19B8C8-D048-491F-ABF2-AD57C7B0D6ED}" dt="2024-07-29T00:04:22.847" v="1451" actId="164"/>
          <ac:cxnSpMkLst>
            <pc:docMk/>
            <pc:sldMk cId="2068980645" sldId="272"/>
            <ac:cxnSpMk id="32" creationId="{0998BA61-96A6-4A31-F813-DD6205EA1806}"/>
          </ac:cxnSpMkLst>
        </pc:cxnChg>
        <pc:cxnChg chg="mod">
          <ac:chgData name="Hyun Young-Hwan" userId="a0cf7ab2776e5965" providerId="LiveId" clId="{BA19B8C8-D048-491F-ABF2-AD57C7B0D6ED}" dt="2024-07-29T00:04:22.847" v="1451" actId="164"/>
          <ac:cxnSpMkLst>
            <pc:docMk/>
            <pc:sldMk cId="2068980645" sldId="272"/>
            <ac:cxnSpMk id="34" creationId="{BD641289-6382-FB89-D775-2009A88E1CC1}"/>
          </ac:cxnSpMkLst>
        </pc:cxnChg>
        <pc:cxnChg chg="mod">
          <ac:chgData name="Hyun Young-Hwan" userId="a0cf7ab2776e5965" providerId="LiveId" clId="{BA19B8C8-D048-491F-ABF2-AD57C7B0D6ED}" dt="2024-07-29T00:04:22.847" v="1451" actId="164"/>
          <ac:cxnSpMkLst>
            <pc:docMk/>
            <pc:sldMk cId="2068980645" sldId="272"/>
            <ac:cxnSpMk id="36" creationId="{F8A3BB4B-1397-2400-9B75-37B4859A50C5}"/>
          </ac:cxnSpMkLst>
        </pc:cxnChg>
        <pc:cxnChg chg="mod">
          <ac:chgData name="Hyun Young-Hwan" userId="a0cf7ab2776e5965" providerId="LiveId" clId="{BA19B8C8-D048-491F-ABF2-AD57C7B0D6ED}" dt="2024-07-29T00:04:22.847" v="1451" actId="164"/>
          <ac:cxnSpMkLst>
            <pc:docMk/>
            <pc:sldMk cId="2068980645" sldId="272"/>
            <ac:cxnSpMk id="38" creationId="{CDC33F12-5ED9-E6D1-CD02-5E93C2F89ADA}"/>
          </ac:cxnSpMkLst>
        </pc:cxnChg>
        <pc:cxnChg chg="mod">
          <ac:chgData name="Hyun Young-Hwan" userId="a0cf7ab2776e5965" providerId="LiveId" clId="{BA19B8C8-D048-491F-ABF2-AD57C7B0D6ED}" dt="2024-07-29T00:04:22.847" v="1451" actId="164"/>
          <ac:cxnSpMkLst>
            <pc:docMk/>
            <pc:sldMk cId="2068980645" sldId="272"/>
            <ac:cxnSpMk id="40" creationId="{F097A523-2313-FDBB-7A39-BE47452AC47D}"/>
          </ac:cxnSpMkLst>
        </pc:cxnChg>
        <pc:cxnChg chg="mod">
          <ac:chgData name="Hyun Young-Hwan" userId="a0cf7ab2776e5965" providerId="LiveId" clId="{BA19B8C8-D048-491F-ABF2-AD57C7B0D6ED}" dt="2024-07-29T00:04:22.847" v="1451" actId="164"/>
          <ac:cxnSpMkLst>
            <pc:docMk/>
            <pc:sldMk cId="2068980645" sldId="272"/>
            <ac:cxnSpMk id="42" creationId="{0BDC24FB-701F-5A9B-5830-D06969A6A6FE}"/>
          </ac:cxnSpMkLst>
        </pc:cxnChg>
        <pc:cxnChg chg="mod">
          <ac:chgData name="Hyun Young-Hwan" userId="a0cf7ab2776e5965" providerId="LiveId" clId="{BA19B8C8-D048-491F-ABF2-AD57C7B0D6ED}" dt="2024-07-29T00:04:22.847" v="1451" actId="164"/>
          <ac:cxnSpMkLst>
            <pc:docMk/>
            <pc:sldMk cId="2068980645" sldId="272"/>
            <ac:cxnSpMk id="44" creationId="{47D36391-61E9-BD25-1CC8-E999FF7EC511}"/>
          </ac:cxnSpMkLst>
        </pc:cxnChg>
        <pc:cxnChg chg="mod">
          <ac:chgData name="Hyun Young-Hwan" userId="a0cf7ab2776e5965" providerId="LiveId" clId="{BA19B8C8-D048-491F-ABF2-AD57C7B0D6ED}" dt="2024-07-29T00:04:22.847" v="1451" actId="164"/>
          <ac:cxnSpMkLst>
            <pc:docMk/>
            <pc:sldMk cId="2068980645" sldId="272"/>
            <ac:cxnSpMk id="46" creationId="{F969FB39-7DFB-DEF8-1BE8-E30D6A6B3D58}"/>
          </ac:cxnSpMkLst>
        </pc:cxnChg>
        <pc:cxnChg chg="mod">
          <ac:chgData name="Hyun Young-Hwan" userId="a0cf7ab2776e5965" providerId="LiveId" clId="{BA19B8C8-D048-491F-ABF2-AD57C7B0D6ED}" dt="2024-07-29T00:04:22.847" v="1451" actId="164"/>
          <ac:cxnSpMkLst>
            <pc:docMk/>
            <pc:sldMk cId="2068980645" sldId="272"/>
            <ac:cxnSpMk id="48" creationId="{11189B87-2445-8BFF-2A57-AACFA9E08605}"/>
          </ac:cxnSpMkLst>
        </pc:cxnChg>
        <pc:cxnChg chg="mod">
          <ac:chgData name="Hyun Young-Hwan" userId="a0cf7ab2776e5965" providerId="LiveId" clId="{BA19B8C8-D048-491F-ABF2-AD57C7B0D6ED}" dt="2024-07-29T00:04:22.847" v="1451" actId="164"/>
          <ac:cxnSpMkLst>
            <pc:docMk/>
            <pc:sldMk cId="2068980645" sldId="272"/>
            <ac:cxnSpMk id="50" creationId="{A90A3F53-C093-4BCF-0BFE-F2A0E755DCF7}"/>
          </ac:cxnSpMkLst>
        </pc:cxnChg>
        <pc:cxnChg chg="mod">
          <ac:chgData name="Hyun Young-Hwan" userId="a0cf7ab2776e5965" providerId="LiveId" clId="{BA19B8C8-D048-491F-ABF2-AD57C7B0D6ED}" dt="2024-07-29T00:04:22.847" v="1451" actId="164"/>
          <ac:cxnSpMkLst>
            <pc:docMk/>
            <pc:sldMk cId="2068980645" sldId="272"/>
            <ac:cxnSpMk id="53" creationId="{4D45D9B4-36AE-6923-DA8A-F1E2594ABF3F}"/>
          </ac:cxnSpMkLst>
        </pc:cxnChg>
        <pc:cxnChg chg="mod">
          <ac:chgData name="Hyun Young-Hwan" userId="a0cf7ab2776e5965" providerId="LiveId" clId="{BA19B8C8-D048-491F-ABF2-AD57C7B0D6ED}" dt="2024-07-29T00:04:22.847" v="1451" actId="164"/>
          <ac:cxnSpMkLst>
            <pc:docMk/>
            <pc:sldMk cId="2068980645" sldId="272"/>
            <ac:cxnSpMk id="55" creationId="{D8E63429-1E48-9481-05F0-72FD9F965D79}"/>
          </ac:cxnSpMkLst>
        </pc:cxnChg>
        <pc:cxnChg chg="mod">
          <ac:chgData name="Hyun Young-Hwan" userId="a0cf7ab2776e5965" providerId="LiveId" clId="{BA19B8C8-D048-491F-ABF2-AD57C7B0D6ED}" dt="2024-07-29T00:04:22.847" v="1451" actId="164"/>
          <ac:cxnSpMkLst>
            <pc:docMk/>
            <pc:sldMk cId="2068980645" sldId="272"/>
            <ac:cxnSpMk id="57" creationId="{E183F2C7-F428-DECF-F42F-4ED31DBE51E4}"/>
          </ac:cxnSpMkLst>
        </pc:cxnChg>
        <pc:cxnChg chg="mod">
          <ac:chgData name="Hyun Young-Hwan" userId="a0cf7ab2776e5965" providerId="LiveId" clId="{BA19B8C8-D048-491F-ABF2-AD57C7B0D6ED}" dt="2024-07-29T00:04:22.847" v="1451" actId="164"/>
          <ac:cxnSpMkLst>
            <pc:docMk/>
            <pc:sldMk cId="2068980645" sldId="272"/>
            <ac:cxnSpMk id="59" creationId="{4124436B-3064-4B9D-CD1F-4D5DE0C3F775}"/>
          </ac:cxnSpMkLst>
        </pc:cxnChg>
        <pc:cxnChg chg="mod">
          <ac:chgData name="Hyun Young-Hwan" userId="a0cf7ab2776e5965" providerId="LiveId" clId="{BA19B8C8-D048-491F-ABF2-AD57C7B0D6ED}" dt="2024-07-29T00:04:22.847" v="1451" actId="164"/>
          <ac:cxnSpMkLst>
            <pc:docMk/>
            <pc:sldMk cId="2068980645" sldId="272"/>
            <ac:cxnSpMk id="62" creationId="{162EFB52-D7CB-5640-0CD5-AD0C28F7B88F}"/>
          </ac:cxnSpMkLst>
        </pc:cxnChg>
        <pc:cxnChg chg="mod">
          <ac:chgData name="Hyun Young-Hwan" userId="a0cf7ab2776e5965" providerId="LiveId" clId="{BA19B8C8-D048-491F-ABF2-AD57C7B0D6ED}" dt="2024-07-29T00:04:22.847" v="1451" actId="164"/>
          <ac:cxnSpMkLst>
            <pc:docMk/>
            <pc:sldMk cId="2068980645" sldId="272"/>
            <ac:cxnSpMk id="64" creationId="{C314FE09-93C7-671C-7E44-F7942484BC2E}"/>
          </ac:cxnSpMkLst>
        </pc:cxnChg>
        <pc:cxnChg chg="mod">
          <ac:chgData name="Hyun Young-Hwan" userId="a0cf7ab2776e5965" providerId="LiveId" clId="{BA19B8C8-D048-491F-ABF2-AD57C7B0D6ED}" dt="2024-07-29T00:04:22.847" v="1451" actId="164"/>
          <ac:cxnSpMkLst>
            <pc:docMk/>
            <pc:sldMk cId="2068980645" sldId="272"/>
            <ac:cxnSpMk id="66" creationId="{5DBD0144-7643-1591-3AA6-61971D1299C3}"/>
          </ac:cxnSpMkLst>
        </pc:cxnChg>
        <pc:cxnChg chg="mod">
          <ac:chgData name="Hyun Young-Hwan" userId="a0cf7ab2776e5965" providerId="LiveId" clId="{BA19B8C8-D048-491F-ABF2-AD57C7B0D6ED}" dt="2024-07-29T00:04:22.847" v="1451" actId="164"/>
          <ac:cxnSpMkLst>
            <pc:docMk/>
            <pc:sldMk cId="2068980645" sldId="272"/>
            <ac:cxnSpMk id="68" creationId="{FA36DD44-BE5B-7F7F-4E07-B194E12A32C7}"/>
          </ac:cxnSpMkLst>
        </pc:cxnChg>
        <pc:cxnChg chg="mod">
          <ac:chgData name="Hyun Young-Hwan" userId="a0cf7ab2776e5965" providerId="LiveId" clId="{BA19B8C8-D048-491F-ABF2-AD57C7B0D6ED}" dt="2024-07-29T00:04:22.847" v="1451" actId="164"/>
          <ac:cxnSpMkLst>
            <pc:docMk/>
            <pc:sldMk cId="2068980645" sldId="272"/>
            <ac:cxnSpMk id="70" creationId="{62AFBF3E-DA26-DB14-82E0-79AD08B9B643}"/>
          </ac:cxnSpMkLst>
        </pc:cxnChg>
        <pc:cxnChg chg="mod">
          <ac:chgData name="Hyun Young-Hwan" userId="a0cf7ab2776e5965" providerId="LiveId" clId="{BA19B8C8-D048-491F-ABF2-AD57C7B0D6ED}" dt="2024-07-29T00:04:22.847" v="1451" actId="164"/>
          <ac:cxnSpMkLst>
            <pc:docMk/>
            <pc:sldMk cId="2068980645" sldId="272"/>
            <ac:cxnSpMk id="72" creationId="{FDE79BEE-F2CF-972C-59DB-90782D0E1918}"/>
          </ac:cxnSpMkLst>
        </pc:cxnChg>
        <pc:cxnChg chg="mod">
          <ac:chgData name="Hyun Young-Hwan" userId="a0cf7ab2776e5965" providerId="LiveId" clId="{BA19B8C8-D048-491F-ABF2-AD57C7B0D6ED}" dt="2024-07-29T00:04:22.847" v="1451" actId="164"/>
          <ac:cxnSpMkLst>
            <pc:docMk/>
            <pc:sldMk cId="2068980645" sldId="272"/>
            <ac:cxnSpMk id="74" creationId="{CD52A4F9-3284-FA31-8B31-C14E00326ED0}"/>
          </ac:cxnSpMkLst>
        </pc:cxnChg>
        <pc:cxnChg chg="mod">
          <ac:chgData name="Hyun Young-Hwan" userId="a0cf7ab2776e5965" providerId="LiveId" clId="{BA19B8C8-D048-491F-ABF2-AD57C7B0D6ED}" dt="2024-07-29T00:04:22.847" v="1451" actId="164"/>
          <ac:cxnSpMkLst>
            <pc:docMk/>
            <pc:sldMk cId="2068980645" sldId="272"/>
            <ac:cxnSpMk id="76" creationId="{F067856F-1961-F5FF-459F-5EAE6479707C}"/>
          </ac:cxnSpMkLst>
        </pc:cxnChg>
        <pc:cxnChg chg="mod">
          <ac:chgData name="Hyun Young-Hwan" userId="a0cf7ab2776e5965" providerId="LiveId" clId="{BA19B8C8-D048-491F-ABF2-AD57C7B0D6ED}" dt="2024-07-29T00:04:22.847" v="1451" actId="164"/>
          <ac:cxnSpMkLst>
            <pc:docMk/>
            <pc:sldMk cId="2068980645" sldId="272"/>
            <ac:cxnSpMk id="77" creationId="{FEED4A4C-26F8-2A18-7B38-2E77703338B7}"/>
          </ac:cxnSpMkLst>
        </pc:cxnChg>
        <pc:cxnChg chg="mod">
          <ac:chgData name="Hyun Young-Hwan" userId="a0cf7ab2776e5965" providerId="LiveId" clId="{BA19B8C8-D048-491F-ABF2-AD57C7B0D6ED}" dt="2024-07-29T00:04:22.847" v="1451" actId="164"/>
          <ac:cxnSpMkLst>
            <pc:docMk/>
            <pc:sldMk cId="2068980645" sldId="272"/>
            <ac:cxnSpMk id="79" creationId="{A5175A88-CF62-6859-0519-B03E5792B8A3}"/>
          </ac:cxnSpMkLst>
        </pc:cxnChg>
        <pc:cxnChg chg="mod">
          <ac:chgData name="Hyun Young-Hwan" userId="a0cf7ab2776e5965" providerId="LiveId" clId="{BA19B8C8-D048-491F-ABF2-AD57C7B0D6ED}" dt="2024-07-28T23:48:48.028" v="1430" actId="1076"/>
          <ac:cxnSpMkLst>
            <pc:docMk/>
            <pc:sldMk cId="2068980645" sldId="272"/>
            <ac:cxnSpMk id="100" creationId="{914B83F4-4E2D-E0A4-2FDD-54A1CEA67A36}"/>
          </ac:cxnSpMkLst>
        </pc:cxnChg>
        <pc:cxnChg chg="mod">
          <ac:chgData name="Hyun Young-Hwan" userId="a0cf7ab2776e5965" providerId="LiveId" clId="{BA19B8C8-D048-491F-ABF2-AD57C7B0D6ED}" dt="2024-07-28T23:48:48.028" v="1430" actId="1076"/>
          <ac:cxnSpMkLst>
            <pc:docMk/>
            <pc:sldMk cId="2068980645" sldId="272"/>
            <ac:cxnSpMk id="102" creationId="{4FC4F2E7-0948-BC3C-6DA9-95BBD0B2AC4E}"/>
          </ac:cxnSpMkLst>
        </pc:cxnChg>
        <pc:cxnChg chg="mod">
          <ac:chgData name="Hyun Young-Hwan" userId="a0cf7ab2776e5965" providerId="LiveId" clId="{BA19B8C8-D048-491F-ABF2-AD57C7B0D6ED}" dt="2024-07-28T23:48:48.028" v="1430" actId="1076"/>
          <ac:cxnSpMkLst>
            <pc:docMk/>
            <pc:sldMk cId="2068980645" sldId="272"/>
            <ac:cxnSpMk id="103" creationId="{6E057F14-1537-FC3D-1727-9BB367F06B3D}"/>
          </ac:cxnSpMkLst>
        </pc:cxnChg>
        <pc:cxnChg chg="mod">
          <ac:chgData name="Hyun Young-Hwan" userId="a0cf7ab2776e5965" providerId="LiveId" clId="{BA19B8C8-D048-491F-ABF2-AD57C7B0D6ED}" dt="2024-07-28T23:48:48.028" v="1430" actId="1076"/>
          <ac:cxnSpMkLst>
            <pc:docMk/>
            <pc:sldMk cId="2068980645" sldId="272"/>
            <ac:cxnSpMk id="104" creationId="{1D44AD5B-162D-3AB2-4995-91131A2C798A}"/>
          </ac:cxnSpMkLst>
        </pc:cxnChg>
        <pc:cxnChg chg="mod">
          <ac:chgData name="Hyun Young-Hwan" userId="a0cf7ab2776e5965" providerId="LiveId" clId="{BA19B8C8-D048-491F-ABF2-AD57C7B0D6ED}" dt="2024-07-28T23:48:48.028" v="1430" actId="1076"/>
          <ac:cxnSpMkLst>
            <pc:docMk/>
            <pc:sldMk cId="2068980645" sldId="272"/>
            <ac:cxnSpMk id="107" creationId="{68B6BCE8-5FE5-50AF-809E-4444D59F9783}"/>
          </ac:cxnSpMkLst>
        </pc:cxnChg>
        <pc:cxnChg chg="mod">
          <ac:chgData name="Hyun Young-Hwan" userId="a0cf7ab2776e5965" providerId="LiveId" clId="{BA19B8C8-D048-491F-ABF2-AD57C7B0D6ED}" dt="2024-07-28T23:48:48.028" v="1430" actId="1076"/>
          <ac:cxnSpMkLst>
            <pc:docMk/>
            <pc:sldMk cId="2068980645" sldId="272"/>
            <ac:cxnSpMk id="109" creationId="{35BFDB66-62E5-BAEE-AAF7-3C1FD1079018}"/>
          </ac:cxnSpMkLst>
        </pc:cxnChg>
        <pc:cxnChg chg="mod">
          <ac:chgData name="Hyun Young-Hwan" userId="a0cf7ab2776e5965" providerId="LiveId" clId="{BA19B8C8-D048-491F-ABF2-AD57C7B0D6ED}" dt="2024-07-28T23:48:48.028" v="1430" actId="1076"/>
          <ac:cxnSpMkLst>
            <pc:docMk/>
            <pc:sldMk cId="2068980645" sldId="272"/>
            <ac:cxnSpMk id="113" creationId="{3B00C420-AD3E-2399-9A3F-40519B7C08CF}"/>
          </ac:cxnSpMkLst>
        </pc:cxnChg>
      </pc:sldChg>
      <pc:sldChg chg="modSp del mod ord">
        <pc:chgData name="Hyun Young-Hwan" userId="a0cf7ab2776e5965" providerId="LiveId" clId="{BA19B8C8-D048-491F-ABF2-AD57C7B0D6ED}" dt="2024-07-28T01:40:46.446" v="5" actId="47"/>
        <pc:sldMkLst>
          <pc:docMk/>
          <pc:sldMk cId="976600762" sldId="273"/>
        </pc:sldMkLst>
        <pc:spChg chg="mod">
          <ac:chgData name="Hyun Young-Hwan" userId="a0cf7ab2776e5965" providerId="LiveId" clId="{BA19B8C8-D048-491F-ABF2-AD57C7B0D6ED}" dt="2024-07-28T01:40:40.231" v="4"/>
          <ac:spMkLst>
            <pc:docMk/>
            <pc:sldMk cId="976600762" sldId="273"/>
            <ac:spMk id="2" creationId="{FC5D9B76-44A4-8229-38F9-3C1944044174}"/>
          </ac:spMkLst>
        </pc:spChg>
      </pc:sldChg>
      <pc:sldChg chg="addSp delSp modSp mod modAnim">
        <pc:chgData name="Hyun Young-Hwan" userId="a0cf7ab2776e5965" providerId="LiveId" clId="{BA19B8C8-D048-491F-ABF2-AD57C7B0D6ED}" dt="2024-07-29T05:55:09.939" v="2552"/>
        <pc:sldMkLst>
          <pc:docMk/>
          <pc:sldMk cId="3169201743" sldId="274"/>
        </pc:sldMkLst>
        <pc:spChg chg="mod">
          <ac:chgData name="Hyun Young-Hwan" userId="a0cf7ab2776e5965" providerId="LiveId" clId="{BA19B8C8-D048-491F-ABF2-AD57C7B0D6ED}" dt="2024-07-28T02:24:14.671" v="169" actId="20577"/>
          <ac:spMkLst>
            <pc:docMk/>
            <pc:sldMk cId="3169201743" sldId="274"/>
            <ac:spMk id="2" creationId="{FC5D9B76-44A4-8229-38F9-3C1944044174}"/>
          </ac:spMkLst>
        </pc:spChg>
        <pc:spChg chg="del">
          <ac:chgData name="Hyun Young-Hwan" userId="a0cf7ab2776e5965" providerId="LiveId" clId="{BA19B8C8-D048-491F-ABF2-AD57C7B0D6ED}" dt="2024-07-28T02:19:51.871" v="155" actId="478"/>
          <ac:spMkLst>
            <pc:docMk/>
            <pc:sldMk cId="3169201743" sldId="274"/>
            <ac:spMk id="3" creationId="{17FBA99B-B008-B62B-28D0-2BBCC4D89237}"/>
          </ac:spMkLst>
        </pc:spChg>
        <pc:spChg chg="add del mod">
          <ac:chgData name="Hyun Young-Hwan" userId="a0cf7ab2776e5965" providerId="LiveId" clId="{BA19B8C8-D048-491F-ABF2-AD57C7B0D6ED}" dt="2024-07-28T02:19:55.661" v="157" actId="478"/>
          <ac:spMkLst>
            <pc:docMk/>
            <pc:sldMk cId="3169201743" sldId="274"/>
            <ac:spMk id="5" creationId="{F903B438-7E27-7F27-452E-B1E0F8822836}"/>
          </ac:spMkLst>
        </pc:spChg>
        <pc:spChg chg="mod">
          <ac:chgData name="Hyun Young-Hwan" userId="a0cf7ab2776e5965" providerId="LiveId" clId="{BA19B8C8-D048-491F-ABF2-AD57C7B0D6ED}" dt="2024-07-28T02:19:52.329" v="156"/>
          <ac:spMkLst>
            <pc:docMk/>
            <pc:sldMk cId="3169201743" sldId="274"/>
            <ac:spMk id="17" creationId="{FCB70004-053E-BD14-111A-CA567FB16932}"/>
          </ac:spMkLst>
        </pc:spChg>
        <pc:spChg chg="add mod">
          <ac:chgData name="Hyun Young-Hwan" userId="a0cf7ab2776e5965" providerId="LiveId" clId="{BA19B8C8-D048-491F-ABF2-AD57C7B0D6ED}" dt="2024-07-28T02:19:52.329" v="156"/>
          <ac:spMkLst>
            <pc:docMk/>
            <pc:sldMk cId="3169201743" sldId="274"/>
            <ac:spMk id="25" creationId="{D4E99AB1-8F83-9953-4EA6-70CDAA43E879}"/>
          </ac:spMkLst>
        </pc:spChg>
        <pc:spChg chg="add mod">
          <ac:chgData name="Hyun Young-Hwan" userId="a0cf7ab2776e5965" providerId="LiveId" clId="{BA19B8C8-D048-491F-ABF2-AD57C7B0D6ED}" dt="2024-07-28T02:19:52.329" v="156"/>
          <ac:spMkLst>
            <pc:docMk/>
            <pc:sldMk cId="3169201743" sldId="274"/>
            <ac:spMk id="26" creationId="{B4E4CAD6-EC7A-0626-5012-ADDEB50EA5EE}"/>
          </ac:spMkLst>
        </pc:spChg>
        <pc:spChg chg="add mod">
          <ac:chgData name="Hyun Young-Hwan" userId="a0cf7ab2776e5965" providerId="LiveId" clId="{BA19B8C8-D048-491F-ABF2-AD57C7B0D6ED}" dt="2024-07-28T02:19:52.329" v="156"/>
          <ac:spMkLst>
            <pc:docMk/>
            <pc:sldMk cId="3169201743" sldId="274"/>
            <ac:spMk id="28" creationId="{3EB37E94-C373-7ED8-CA88-0AA105DF0292}"/>
          </ac:spMkLst>
        </pc:spChg>
        <pc:spChg chg="add mod">
          <ac:chgData name="Hyun Young-Hwan" userId="a0cf7ab2776e5965" providerId="LiveId" clId="{BA19B8C8-D048-491F-ABF2-AD57C7B0D6ED}" dt="2024-07-28T02:19:52.329" v="156"/>
          <ac:spMkLst>
            <pc:docMk/>
            <pc:sldMk cId="3169201743" sldId="274"/>
            <ac:spMk id="29" creationId="{0C825FE1-D095-EC65-39B7-0CC837052AFC}"/>
          </ac:spMkLst>
        </pc:spChg>
        <pc:spChg chg="add del mod">
          <ac:chgData name="Hyun Young-Hwan" userId="a0cf7ab2776e5965" providerId="LiveId" clId="{BA19B8C8-D048-491F-ABF2-AD57C7B0D6ED}" dt="2024-07-28T02:21:12.109" v="167" actId="478"/>
          <ac:spMkLst>
            <pc:docMk/>
            <pc:sldMk cId="3169201743" sldId="274"/>
            <ac:spMk id="33" creationId="{28D61083-42BA-1616-DD6C-2BF921F60BD5}"/>
          </ac:spMkLst>
        </pc:spChg>
        <pc:grpChg chg="add mod">
          <ac:chgData name="Hyun Young-Hwan" userId="a0cf7ab2776e5965" providerId="LiveId" clId="{BA19B8C8-D048-491F-ABF2-AD57C7B0D6ED}" dt="2024-07-28T02:19:52.329" v="156"/>
          <ac:grpSpMkLst>
            <pc:docMk/>
            <pc:sldMk cId="3169201743" sldId="274"/>
            <ac:grpSpMk id="7" creationId="{E2EEA751-39F3-1FA3-98FA-1D2F66CAF28B}"/>
          </ac:grpSpMkLst>
        </pc:grpChg>
        <pc:grpChg chg="add mod">
          <ac:chgData name="Hyun Young-Hwan" userId="a0cf7ab2776e5965" providerId="LiveId" clId="{BA19B8C8-D048-491F-ABF2-AD57C7B0D6ED}" dt="2024-07-28T02:19:52.329" v="156"/>
          <ac:grpSpMkLst>
            <pc:docMk/>
            <pc:sldMk cId="3169201743" sldId="274"/>
            <ac:grpSpMk id="30" creationId="{15A2F24C-035B-1BE2-37B0-8B1882828D23}"/>
          </ac:grpSpMkLst>
        </pc:grpChg>
        <pc:picChg chg="add mod">
          <ac:chgData name="Hyun Young-Hwan" userId="a0cf7ab2776e5965" providerId="LiveId" clId="{BA19B8C8-D048-491F-ABF2-AD57C7B0D6ED}" dt="2024-07-28T02:19:52.329" v="156"/>
          <ac:picMkLst>
            <pc:docMk/>
            <pc:sldMk cId="3169201743" sldId="274"/>
            <ac:picMk id="6" creationId="{EC90E73E-BAA6-E804-D049-17C871910D2C}"/>
          </ac:picMkLst>
        </pc:picChg>
        <pc:picChg chg="mod">
          <ac:chgData name="Hyun Young-Hwan" userId="a0cf7ab2776e5965" providerId="LiveId" clId="{BA19B8C8-D048-491F-ABF2-AD57C7B0D6ED}" dt="2024-07-28T02:19:52.329" v="156"/>
          <ac:picMkLst>
            <pc:docMk/>
            <pc:sldMk cId="3169201743" sldId="274"/>
            <ac:picMk id="8" creationId="{19551DB9-8168-E128-51BC-709B594082A5}"/>
          </ac:picMkLst>
        </pc:picChg>
        <pc:picChg chg="add mod">
          <ac:chgData name="Hyun Young-Hwan" userId="a0cf7ab2776e5965" providerId="LiveId" clId="{BA19B8C8-D048-491F-ABF2-AD57C7B0D6ED}" dt="2024-07-28T02:19:52.329" v="156"/>
          <ac:picMkLst>
            <pc:docMk/>
            <pc:sldMk cId="3169201743" sldId="274"/>
            <ac:picMk id="24" creationId="{EDB3B17F-7B04-01DC-6BD8-B29A03ECAA33}"/>
          </ac:picMkLst>
        </pc:picChg>
        <pc:picChg chg="add mod">
          <ac:chgData name="Hyun Young-Hwan" userId="a0cf7ab2776e5965" providerId="LiveId" clId="{BA19B8C8-D048-491F-ABF2-AD57C7B0D6ED}" dt="2024-07-28T02:19:52.329" v="156"/>
          <ac:picMkLst>
            <pc:docMk/>
            <pc:sldMk cId="3169201743" sldId="274"/>
            <ac:picMk id="27" creationId="{E5515FDA-867F-0793-EEDE-263929B3A205}"/>
          </ac:picMkLst>
        </pc:picChg>
        <pc:picChg chg="mod">
          <ac:chgData name="Hyun Young-Hwan" userId="a0cf7ab2776e5965" providerId="LiveId" clId="{BA19B8C8-D048-491F-ABF2-AD57C7B0D6ED}" dt="2024-07-28T02:19:52.329" v="156"/>
          <ac:picMkLst>
            <pc:docMk/>
            <pc:sldMk cId="3169201743" sldId="274"/>
            <ac:picMk id="31" creationId="{C5265ACF-A638-473E-74F1-E1F8D90A8581}"/>
          </ac:picMkLst>
        </pc:picChg>
        <pc:picChg chg="mod">
          <ac:chgData name="Hyun Young-Hwan" userId="a0cf7ab2776e5965" providerId="LiveId" clId="{BA19B8C8-D048-491F-ABF2-AD57C7B0D6ED}" dt="2024-07-28T02:19:52.329" v="156"/>
          <ac:picMkLst>
            <pc:docMk/>
            <pc:sldMk cId="3169201743" sldId="274"/>
            <ac:picMk id="32" creationId="{D50C6872-3ACA-AF9C-8016-C0DE65D55995}"/>
          </ac:picMkLst>
        </pc:picChg>
        <pc:cxnChg chg="mod">
          <ac:chgData name="Hyun Young-Hwan" userId="a0cf7ab2776e5965" providerId="LiveId" clId="{BA19B8C8-D048-491F-ABF2-AD57C7B0D6ED}" dt="2024-07-28T02:19:52.329" v="156"/>
          <ac:cxnSpMkLst>
            <pc:docMk/>
            <pc:sldMk cId="3169201743" sldId="274"/>
            <ac:cxnSpMk id="9" creationId="{E16016E8-3885-6A5A-BDAA-7C5E69073FC2}"/>
          </ac:cxnSpMkLst>
        </pc:cxnChg>
        <pc:cxnChg chg="mod">
          <ac:chgData name="Hyun Young-Hwan" userId="a0cf7ab2776e5965" providerId="LiveId" clId="{BA19B8C8-D048-491F-ABF2-AD57C7B0D6ED}" dt="2024-07-28T02:19:52.329" v="156"/>
          <ac:cxnSpMkLst>
            <pc:docMk/>
            <pc:sldMk cId="3169201743" sldId="274"/>
            <ac:cxnSpMk id="10" creationId="{D64BA1E2-E88D-9730-1391-7406D85C5A96}"/>
          </ac:cxnSpMkLst>
        </pc:cxnChg>
        <pc:cxnChg chg="mod">
          <ac:chgData name="Hyun Young-Hwan" userId="a0cf7ab2776e5965" providerId="LiveId" clId="{BA19B8C8-D048-491F-ABF2-AD57C7B0D6ED}" dt="2024-07-28T02:19:52.329" v="156"/>
          <ac:cxnSpMkLst>
            <pc:docMk/>
            <pc:sldMk cId="3169201743" sldId="274"/>
            <ac:cxnSpMk id="11" creationId="{8889E067-27E5-2486-2A4B-3B4C2A8E46E5}"/>
          </ac:cxnSpMkLst>
        </pc:cxnChg>
        <pc:cxnChg chg="mod">
          <ac:chgData name="Hyun Young-Hwan" userId="a0cf7ab2776e5965" providerId="LiveId" clId="{BA19B8C8-D048-491F-ABF2-AD57C7B0D6ED}" dt="2024-07-28T02:19:52.329" v="156"/>
          <ac:cxnSpMkLst>
            <pc:docMk/>
            <pc:sldMk cId="3169201743" sldId="274"/>
            <ac:cxnSpMk id="12" creationId="{DF7C8D74-0049-BCEA-F82F-62ECD16CA21A}"/>
          </ac:cxnSpMkLst>
        </pc:cxnChg>
        <pc:cxnChg chg="mod">
          <ac:chgData name="Hyun Young-Hwan" userId="a0cf7ab2776e5965" providerId="LiveId" clId="{BA19B8C8-D048-491F-ABF2-AD57C7B0D6ED}" dt="2024-07-28T02:19:52.329" v="156"/>
          <ac:cxnSpMkLst>
            <pc:docMk/>
            <pc:sldMk cId="3169201743" sldId="274"/>
            <ac:cxnSpMk id="13" creationId="{35C47E86-6630-16C7-EF7A-DE17B758AA8C}"/>
          </ac:cxnSpMkLst>
        </pc:cxnChg>
        <pc:cxnChg chg="mod">
          <ac:chgData name="Hyun Young-Hwan" userId="a0cf7ab2776e5965" providerId="LiveId" clId="{BA19B8C8-D048-491F-ABF2-AD57C7B0D6ED}" dt="2024-07-28T02:19:52.329" v="156"/>
          <ac:cxnSpMkLst>
            <pc:docMk/>
            <pc:sldMk cId="3169201743" sldId="274"/>
            <ac:cxnSpMk id="14" creationId="{F26037D6-BFBC-E26A-5EBB-BFAEC5DFFB3A}"/>
          </ac:cxnSpMkLst>
        </pc:cxnChg>
        <pc:cxnChg chg="mod">
          <ac:chgData name="Hyun Young-Hwan" userId="a0cf7ab2776e5965" providerId="LiveId" clId="{BA19B8C8-D048-491F-ABF2-AD57C7B0D6ED}" dt="2024-07-28T02:19:52.329" v="156"/>
          <ac:cxnSpMkLst>
            <pc:docMk/>
            <pc:sldMk cId="3169201743" sldId="274"/>
            <ac:cxnSpMk id="15" creationId="{5E3C577C-F46F-0066-E23F-57DE52C70A22}"/>
          </ac:cxnSpMkLst>
        </pc:cxnChg>
        <pc:cxnChg chg="mod">
          <ac:chgData name="Hyun Young-Hwan" userId="a0cf7ab2776e5965" providerId="LiveId" clId="{BA19B8C8-D048-491F-ABF2-AD57C7B0D6ED}" dt="2024-07-28T02:19:52.329" v="156"/>
          <ac:cxnSpMkLst>
            <pc:docMk/>
            <pc:sldMk cId="3169201743" sldId="274"/>
            <ac:cxnSpMk id="16" creationId="{D64E77EE-759B-C8D9-C8A7-A1F41C7FEC23}"/>
          </ac:cxnSpMkLst>
        </pc:cxnChg>
        <pc:cxnChg chg="mod">
          <ac:chgData name="Hyun Young-Hwan" userId="a0cf7ab2776e5965" providerId="LiveId" clId="{BA19B8C8-D048-491F-ABF2-AD57C7B0D6ED}" dt="2024-07-28T02:19:52.329" v="156"/>
          <ac:cxnSpMkLst>
            <pc:docMk/>
            <pc:sldMk cId="3169201743" sldId="274"/>
            <ac:cxnSpMk id="18" creationId="{995C1241-0219-F215-33D1-A6E51EA968D2}"/>
          </ac:cxnSpMkLst>
        </pc:cxnChg>
        <pc:cxnChg chg="mod">
          <ac:chgData name="Hyun Young-Hwan" userId="a0cf7ab2776e5965" providerId="LiveId" clId="{BA19B8C8-D048-491F-ABF2-AD57C7B0D6ED}" dt="2024-07-28T02:19:52.329" v="156"/>
          <ac:cxnSpMkLst>
            <pc:docMk/>
            <pc:sldMk cId="3169201743" sldId="274"/>
            <ac:cxnSpMk id="19" creationId="{92D2A2F4-0FF8-DF41-2F56-AF2E2A5CF936}"/>
          </ac:cxnSpMkLst>
        </pc:cxnChg>
        <pc:cxnChg chg="mod">
          <ac:chgData name="Hyun Young-Hwan" userId="a0cf7ab2776e5965" providerId="LiveId" clId="{BA19B8C8-D048-491F-ABF2-AD57C7B0D6ED}" dt="2024-07-28T02:19:52.329" v="156"/>
          <ac:cxnSpMkLst>
            <pc:docMk/>
            <pc:sldMk cId="3169201743" sldId="274"/>
            <ac:cxnSpMk id="20" creationId="{AB252087-4B33-C589-A00A-F532539FF7E5}"/>
          </ac:cxnSpMkLst>
        </pc:cxnChg>
        <pc:cxnChg chg="mod">
          <ac:chgData name="Hyun Young-Hwan" userId="a0cf7ab2776e5965" providerId="LiveId" clId="{BA19B8C8-D048-491F-ABF2-AD57C7B0D6ED}" dt="2024-07-28T02:19:52.329" v="156"/>
          <ac:cxnSpMkLst>
            <pc:docMk/>
            <pc:sldMk cId="3169201743" sldId="274"/>
            <ac:cxnSpMk id="21" creationId="{6F3A7FAF-9607-FB22-4FC8-AC08A4FDC1BF}"/>
          </ac:cxnSpMkLst>
        </pc:cxnChg>
        <pc:cxnChg chg="mod">
          <ac:chgData name="Hyun Young-Hwan" userId="a0cf7ab2776e5965" providerId="LiveId" clId="{BA19B8C8-D048-491F-ABF2-AD57C7B0D6ED}" dt="2024-07-28T02:19:52.329" v="156"/>
          <ac:cxnSpMkLst>
            <pc:docMk/>
            <pc:sldMk cId="3169201743" sldId="274"/>
            <ac:cxnSpMk id="22" creationId="{21D01599-89BB-B302-8DE2-43885089350F}"/>
          </ac:cxnSpMkLst>
        </pc:cxnChg>
        <pc:cxnChg chg="mod">
          <ac:chgData name="Hyun Young-Hwan" userId="a0cf7ab2776e5965" providerId="LiveId" clId="{BA19B8C8-D048-491F-ABF2-AD57C7B0D6ED}" dt="2024-07-28T02:19:52.329" v="156"/>
          <ac:cxnSpMkLst>
            <pc:docMk/>
            <pc:sldMk cId="3169201743" sldId="274"/>
            <ac:cxnSpMk id="23" creationId="{6A98D125-7916-E0E4-67CF-BC2C907D7CFD}"/>
          </ac:cxnSpMkLst>
        </pc:cxnChg>
      </pc:sldChg>
      <pc:sldChg chg="addSp delSp modSp mod modAnim">
        <pc:chgData name="Hyun Young-Hwan" userId="a0cf7ab2776e5965" providerId="LiveId" clId="{BA19B8C8-D048-491F-ABF2-AD57C7B0D6ED}" dt="2024-07-29T06:55:46.383" v="3086"/>
        <pc:sldMkLst>
          <pc:docMk/>
          <pc:sldMk cId="53209987" sldId="275"/>
        </pc:sldMkLst>
        <pc:spChg chg="mod">
          <ac:chgData name="Hyun Young-Hwan" userId="a0cf7ab2776e5965" providerId="LiveId" clId="{BA19B8C8-D048-491F-ABF2-AD57C7B0D6ED}" dt="2024-07-28T02:49:57.644" v="416" actId="20577"/>
          <ac:spMkLst>
            <pc:docMk/>
            <pc:sldMk cId="53209987" sldId="275"/>
            <ac:spMk id="2" creationId="{FC5D9B76-44A4-8229-38F9-3C1944044174}"/>
          </ac:spMkLst>
        </pc:spChg>
        <pc:spChg chg="del">
          <ac:chgData name="Hyun Young-Hwan" userId="a0cf7ab2776e5965" providerId="LiveId" clId="{BA19B8C8-D048-491F-ABF2-AD57C7B0D6ED}" dt="2024-07-28T02:52:24.380" v="417" actId="478"/>
          <ac:spMkLst>
            <pc:docMk/>
            <pc:sldMk cId="53209987" sldId="275"/>
            <ac:spMk id="3" creationId="{17FBA99B-B008-B62B-28D0-2BBCC4D89237}"/>
          </ac:spMkLst>
        </pc:spChg>
        <pc:spChg chg="mod">
          <ac:chgData name="Hyun Young-Hwan" userId="a0cf7ab2776e5965" providerId="LiveId" clId="{BA19B8C8-D048-491F-ABF2-AD57C7B0D6ED}" dt="2024-07-29T06:55:23.875" v="3081" actId="14100"/>
          <ac:spMkLst>
            <pc:docMk/>
            <pc:sldMk cId="53209987" sldId="275"/>
            <ac:spMk id="5" creationId="{7C585395-5A22-3183-3FB3-5EF5396B62EB}"/>
          </ac:spMkLst>
        </pc:spChg>
        <pc:spChg chg="add del mod">
          <ac:chgData name="Hyun Young-Hwan" userId="a0cf7ab2776e5965" providerId="LiveId" clId="{BA19B8C8-D048-491F-ABF2-AD57C7B0D6ED}" dt="2024-07-28T02:52:28.452" v="419" actId="478"/>
          <ac:spMkLst>
            <pc:docMk/>
            <pc:sldMk cId="53209987" sldId="275"/>
            <ac:spMk id="5" creationId="{AE9CE7B6-9A13-38ED-BB37-DD707D2A2C94}"/>
          </ac:spMkLst>
        </pc:spChg>
        <pc:spChg chg="add del mod">
          <ac:chgData name="Hyun Young-Hwan" userId="a0cf7ab2776e5965" providerId="LiveId" clId="{BA19B8C8-D048-491F-ABF2-AD57C7B0D6ED}" dt="2024-07-29T06:13:51.897" v="3044" actId="478"/>
          <ac:spMkLst>
            <pc:docMk/>
            <pc:sldMk cId="53209987" sldId="275"/>
            <ac:spMk id="7" creationId="{26E2C91C-69E9-64CF-9264-AC26E9AB1AB3}"/>
          </ac:spMkLst>
        </pc:spChg>
        <pc:spChg chg="mod">
          <ac:chgData name="Hyun Young-Hwan" userId="a0cf7ab2776e5965" providerId="LiveId" clId="{BA19B8C8-D048-491F-ABF2-AD57C7B0D6ED}" dt="2024-07-29T06:55:23.875" v="3081" actId="14100"/>
          <ac:spMkLst>
            <pc:docMk/>
            <pc:sldMk cId="53209987" sldId="275"/>
            <ac:spMk id="9" creationId="{C8141103-48BD-AEE7-69E5-BF6BE6A21A92}"/>
          </ac:spMkLst>
        </pc:spChg>
        <pc:spChg chg="mod">
          <ac:chgData name="Hyun Young-Hwan" userId="a0cf7ab2776e5965" providerId="LiveId" clId="{BA19B8C8-D048-491F-ABF2-AD57C7B0D6ED}" dt="2024-07-29T06:55:23.875" v="3081" actId="14100"/>
          <ac:spMkLst>
            <pc:docMk/>
            <pc:sldMk cId="53209987" sldId="275"/>
            <ac:spMk id="10" creationId="{0A0637B4-3B7F-2A6F-ABE0-F70665CC5855}"/>
          </ac:spMkLst>
        </pc:spChg>
        <pc:spChg chg="mod">
          <ac:chgData name="Hyun Young-Hwan" userId="a0cf7ab2776e5965" providerId="LiveId" clId="{BA19B8C8-D048-491F-ABF2-AD57C7B0D6ED}" dt="2024-07-29T06:55:23.875" v="3081" actId="14100"/>
          <ac:spMkLst>
            <pc:docMk/>
            <pc:sldMk cId="53209987" sldId="275"/>
            <ac:spMk id="13" creationId="{B1FACAB9-BBC0-8131-0DC1-75A7051BEAF2}"/>
          </ac:spMkLst>
        </pc:spChg>
        <pc:spChg chg="mod">
          <ac:chgData name="Hyun Young-Hwan" userId="a0cf7ab2776e5965" providerId="LiveId" clId="{BA19B8C8-D048-491F-ABF2-AD57C7B0D6ED}" dt="2024-07-29T06:55:23.875" v="3081" actId="14100"/>
          <ac:spMkLst>
            <pc:docMk/>
            <pc:sldMk cId="53209987" sldId="275"/>
            <ac:spMk id="14" creationId="{AE72BD70-9FE9-3CAE-8627-4BEC0472F1B3}"/>
          </ac:spMkLst>
        </pc:spChg>
        <pc:grpChg chg="add mod">
          <ac:chgData name="Hyun Young-Hwan" userId="a0cf7ab2776e5965" providerId="LiveId" clId="{BA19B8C8-D048-491F-ABF2-AD57C7B0D6ED}" dt="2024-07-29T06:55:23.875" v="3081" actId="14100"/>
          <ac:grpSpMkLst>
            <pc:docMk/>
            <pc:sldMk cId="53209987" sldId="275"/>
            <ac:grpSpMk id="3" creationId="{5A720199-C6E7-2BF9-9079-7B387C8B67E4}"/>
          </ac:grpSpMkLst>
        </pc:grpChg>
        <pc:grpChg chg="mod">
          <ac:chgData name="Hyun Young-Hwan" userId="a0cf7ab2776e5965" providerId="LiveId" clId="{BA19B8C8-D048-491F-ABF2-AD57C7B0D6ED}" dt="2024-07-29T06:55:23.875" v="3081" actId="14100"/>
          <ac:grpSpMkLst>
            <pc:docMk/>
            <pc:sldMk cId="53209987" sldId="275"/>
            <ac:grpSpMk id="8" creationId="{1583418A-39D6-5033-2FEC-BCE0D9B26AB0}"/>
          </ac:grpSpMkLst>
        </pc:grpChg>
        <pc:picChg chg="mod">
          <ac:chgData name="Hyun Young-Hwan" userId="a0cf7ab2776e5965" providerId="LiveId" clId="{BA19B8C8-D048-491F-ABF2-AD57C7B0D6ED}" dt="2024-07-29T06:55:23.875" v="3081" actId="14100"/>
          <ac:picMkLst>
            <pc:docMk/>
            <pc:sldMk cId="53209987" sldId="275"/>
            <ac:picMk id="4" creationId="{0939CB43-993D-7216-7EB8-69B3D7BFB652}"/>
          </ac:picMkLst>
        </pc:picChg>
        <pc:picChg chg="add del mod">
          <ac:chgData name="Hyun Young-Hwan" userId="a0cf7ab2776e5965" providerId="LiveId" clId="{BA19B8C8-D048-491F-ABF2-AD57C7B0D6ED}" dt="2024-07-29T06:13:53.743" v="3045" actId="478"/>
          <ac:picMkLst>
            <pc:docMk/>
            <pc:sldMk cId="53209987" sldId="275"/>
            <ac:picMk id="6" creationId="{B2770AEA-43CD-1F85-9973-669B573307EA}"/>
          </ac:picMkLst>
        </pc:picChg>
        <pc:picChg chg="mod">
          <ac:chgData name="Hyun Young-Hwan" userId="a0cf7ab2776e5965" providerId="LiveId" clId="{BA19B8C8-D048-491F-ABF2-AD57C7B0D6ED}" dt="2024-07-29T06:55:23.875" v="3081" actId="14100"/>
          <ac:picMkLst>
            <pc:docMk/>
            <pc:sldMk cId="53209987" sldId="275"/>
            <ac:picMk id="15" creationId="{923E567A-587D-0E3F-48AB-09F4D25693F8}"/>
          </ac:picMkLst>
        </pc:picChg>
        <pc:picChg chg="mod">
          <ac:chgData name="Hyun Young-Hwan" userId="a0cf7ab2776e5965" providerId="LiveId" clId="{BA19B8C8-D048-491F-ABF2-AD57C7B0D6ED}" dt="2024-07-29T06:55:23.875" v="3081" actId="14100"/>
          <ac:picMkLst>
            <pc:docMk/>
            <pc:sldMk cId="53209987" sldId="275"/>
            <ac:picMk id="16" creationId="{6030EC21-619F-3C37-E26D-2398D911AF72}"/>
          </ac:picMkLst>
        </pc:picChg>
        <pc:picChg chg="add del mod ord">
          <ac:chgData name="Hyun Young-Hwan" userId="a0cf7ab2776e5965" providerId="LiveId" clId="{BA19B8C8-D048-491F-ABF2-AD57C7B0D6ED}" dt="2024-07-29T06:55:22.863" v="3079" actId="22"/>
          <ac:picMkLst>
            <pc:docMk/>
            <pc:sldMk cId="53209987" sldId="275"/>
            <ac:picMk id="18" creationId="{450D22DF-42F7-76B0-2AB5-CAC405B3736F}"/>
          </ac:picMkLst>
        </pc:picChg>
        <pc:picChg chg="add mod">
          <ac:chgData name="Hyun Young-Hwan" userId="a0cf7ab2776e5965" providerId="LiveId" clId="{BA19B8C8-D048-491F-ABF2-AD57C7B0D6ED}" dt="2024-07-29T06:55:34.884" v="3085" actId="1076"/>
          <ac:picMkLst>
            <pc:docMk/>
            <pc:sldMk cId="53209987" sldId="275"/>
            <ac:picMk id="20" creationId="{57CC5346-BD97-B51A-7FC1-9896EA4B4FF7}"/>
          </ac:picMkLst>
        </pc:picChg>
        <pc:cxnChg chg="mod">
          <ac:chgData name="Hyun Young-Hwan" userId="a0cf7ab2776e5965" providerId="LiveId" clId="{BA19B8C8-D048-491F-ABF2-AD57C7B0D6ED}" dt="2024-07-29T06:55:23.875" v="3081" actId="14100"/>
          <ac:cxnSpMkLst>
            <pc:docMk/>
            <pc:sldMk cId="53209987" sldId="275"/>
            <ac:cxnSpMk id="11" creationId="{F16C40DC-193B-2B81-9699-EF4B1D4C9554}"/>
          </ac:cxnSpMkLst>
        </pc:cxnChg>
        <pc:cxnChg chg="mod">
          <ac:chgData name="Hyun Young-Hwan" userId="a0cf7ab2776e5965" providerId="LiveId" clId="{BA19B8C8-D048-491F-ABF2-AD57C7B0D6ED}" dt="2024-07-29T06:55:23.875" v="3081" actId="14100"/>
          <ac:cxnSpMkLst>
            <pc:docMk/>
            <pc:sldMk cId="53209987" sldId="275"/>
            <ac:cxnSpMk id="12" creationId="{0BA8206D-9506-8077-8183-71C7C0C0A207}"/>
          </ac:cxnSpMkLst>
        </pc:cxnChg>
      </pc:sldChg>
      <pc:sldChg chg="addSp delSp modSp mod">
        <pc:chgData name="Hyun Young-Hwan" userId="a0cf7ab2776e5965" providerId="LiveId" clId="{BA19B8C8-D048-491F-ABF2-AD57C7B0D6ED}" dt="2024-07-28T08:09:14.256" v="597" actId="20577"/>
        <pc:sldMkLst>
          <pc:docMk/>
          <pc:sldMk cId="2920609005" sldId="276"/>
        </pc:sldMkLst>
        <pc:spChg chg="mod">
          <ac:chgData name="Hyun Young-Hwan" userId="a0cf7ab2776e5965" providerId="LiveId" clId="{BA19B8C8-D048-491F-ABF2-AD57C7B0D6ED}" dt="2024-07-28T08:09:14.256" v="597" actId="20577"/>
          <ac:spMkLst>
            <pc:docMk/>
            <pc:sldMk cId="2920609005" sldId="276"/>
            <ac:spMk id="2" creationId="{FC5D9B76-44A4-8229-38F9-3C1944044174}"/>
          </ac:spMkLst>
        </pc:spChg>
        <pc:spChg chg="del">
          <ac:chgData name="Hyun Young-Hwan" userId="a0cf7ab2776e5965" providerId="LiveId" clId="{BA19B8C8-D048-491F-ABF2-AD57C7B0D6ED}" dt="2024-07-28T02:58:45.058" v="429" actId="478"/>
          <ac:spMkLst>
            <pc:docMk/>
            <pc:sldMk cId="2920609005" sldId="276"/>
            <ac:spMk id="3" creationId="{17FBA99B-B008-B62B-28D0-2BBCC4D89237}"/>
          </ac:spMkLst>
        </pc:spChg>
        <pc:spChg chg="add del mod">
          <ac:chgData name="Hyun Young-Hwan" userId="a0cf7ab2776e5965" providerId="LiveId" clId="{BA19B8C8-D048-491F-ABF2-AD57C7B0D6ED}" dt="2024-07-28T02:58:50.755" v="430" actId="478"/>
          <ac:spMkLst>
            <pc:docMk/>
            <pc:sldMk cId="2920609005" sldId="276"/>
            <ac:spMk id="9" creationId="{34E26673-2391-B526-0438-AF7FB571AC1F}"/>
          </ac:spMkLst>
        </pc:spChg>
        <pc:spChg chg="add del">
          <ac:chgData name="Hyun Young-Hwan" userId="a0cf7ab2776e5965" providerId="LiveId" clId="{BA19B8C8-D048-491F-ABF2-AD57C7B0D6ED}" dt="2024-07-28T07:59:02.399" v="480" actId="478"/>
          <ac:spMkLst>
            <pc:docMk/>
            <pc:sldMk cId="2920609005" sldId="276"/>
            <ac:spMk id="24" creationId="{4EBF6655-4C7A-2E70-4862-2FF5E218378C}"/>
          </ac:spMkLst>
        </pc:spChg>
        <pc:spChg chg="add mod ord">
          <ac:chgData name="Hyun Young-Hwan" userId="a0cf7ab2776e5965" providerId="LiveId" clId="{BA19B8C8-D048-491F-ABF2-AD57C7B0D6ED}" dt="2024-07-28T08:01:23.123" v="534" actId="1037"/>
          <ac:spMkLst>
            <pc:docMk/>
            <pc:sldMk cId="2920609005" sldId="276"/>
            <ac:spMk id="25" creationId="{9D63689B-8351-60DE-84D7-E326BAFFEAE4}"/>
          </ac:spMkLst>
        </pc:spChg>
        <pc:spChg chg="add mod ord">
          <ac:chgData name="Hyun Young-Hwan" userId="a0cf7ab2776e5965" providerId="LiveId" clId="{BA19B8C8-D048-491F-ABF2-AD57C7B0D6ED}" dt="2024-07-28T08:02:34.595" v="553" actId="1076"/>
          <ac:spMkLst>
            <pc:docMk/>
            <pc:sldMk cId="2920609005" sldId="276"/>
            <ac:spMk id="26" creationId="{76E4D854-ABB3-70B2-0617-766FBC2F856B}"/>
          </ac:spMkLst>
        </pc:spChg>
        <pc:picChg chg="add del mod">
          <ac:chgData name="Hyun Young-Hwan" userId="a0cf7ab2776e5965" providerId="LiveId" clId="{BA19B8C8-D048-491F-ABF2-AD57C7B0D6ED}" dt="2024-07-28T07:51:52.430" v="432" actId="478"/>
          <ac:picMkLst>
            <pc:docMk/>
            <pc:sldMk cId="2920609005" sldId="276"/>
            <ac:picMk id="5" creationId="{F4C38722-72C6-AA49-25FC-CC0797B0CCC6}"/>
          </ac:picMkLst>
        </pc:picChg>
        <pc:picChg chg="add del mod">
          <ac:chgData name="Hyun Young-Hwan" userId="a0cf7ab2776e5965" providerId="LiveId" clId="{BA19B8C8-D048-491F-ABF2-AD57C7B0D6ED}" dt="2024-07-28T02:58:25.433" v="426" actId="478"/>
          <ac:picMkLst>
            <pc:docMk/>
            <pc:sldMk cId="2920609005" sldId="276"/>
            <ac:picMk id="7" creationId="{D07AC275-D7A7-8B76-F87E-D2AF1F566A33}"/>
          </ac:picMkLst>
        </pc:picChg>
        <pc:picChg chg="add del mod">
          <ac:chgData name="Hyun Young-Hwan" userId="a0cf7ab2776e5965" providerId="LiveId" clId="{BA19B8C8-D048-491F-ABF2-AD57C7B0D6ED}" dt="2024-07-28T07:54:00.231" v="443" actId="478"/>
          <ac:picMkLst>
            <pc:docMk/>
            <pc:sldMk cId="2920609005" sldId="276"/>
            <ac:picMk id="11" creationId="{D27D1D3A-DE6B-AC56-B7AD-DB5D79FB7B3F}"/>
          </ac:picMkLst>
        </pc:picChg>
        <pc:picChg chg="add del mod">
          <ac:chgData name="Hyun Young-Hwan" userId="a0cf7ab2776e5965" providerId="LiveId" clId="{BA19B8C8-D048-491F-ABF2-AD57C7B0D6ED}" dt="2024-07-28T07:53:58.237" v="442" actId="478"/>
          <ac:picMkLst>
            <pc:docMk/>
            <pc:sldMk cId="2920609005" sldId="276"/>
            <ac:picMk id="13" creationId="{07A1DC08-2A8B-B8DF-3F66-D7A63B292F4E}"/>
          </ac:picMkLst>
        </pc:picChg>
        <pc:picChg chg="add del mod">
          <ac:chgData name="Hyun Young-Hwan" userId="a0cf7ab2776e5965" providerId="LiveId" clId="{BA19B8C8-D048-491F-ABF2-AD57C7B0D6ED}" dt="2024-07-28T07:57:28.672" v="460" actId="478"/>
          <ac:picMkLst>
            <pc:docMk/>
            <pc:sldMk cId="2920609005" sldId="276"/>
            <ac:picMk id="15" creationId="{113B811F-C940-F7F4-4373-BE6A4EBBFFBC}"/>
          </ac:picMkLst>
        </pc:picChg>
        <pc:picChg chg="add del mod">
          <ac:chgData name="Hyun Young-Hwan" userId="a0cf7ab2776e5965" providerId="LiveId" clId="{BA19B8C8-D048-491F-ABF2-AD57C7B0D6ED}" dt="2024-07-28T08:01:29.372" v="536" actId="478"/>
          <ac:picMkLst>
            <pc:docMk/>
            <pc:sldMk cId="2920609005" sldId="276"/>
            <ac:picMk id="17" creationId="{D03B43EC-FA35-B31D-9B5E-ECED59266576}"/>
          </ac:picMkLst>
        </pc:picChg>
        <pc:picChg chg="add del mod">
          <ac:chgData name="Hyun Young-Hwan" userId="a0cf7ab2776e5965" providerId="LiveId" clId="{BA19B8C8-D048-491F-ABF2-AD57C7B0D6ED}" dt="2024-07-28T07:57:40.181" v="466" actId="478"/>
          <ac:picMkLst>
            <pc:docMk/>
            <pc:sldMk cId="2920609005" sldId="276"/>
            <ac:picMk id="19" creationId="{1ECAFE04-1928-7275-7B0D-9A2B690D5BED}"/>
          </ac:picMkLst>
        </pc:picChg>
        <pc:picChg chg="add del mod">
          <ac:chgData name="Hyun Young-Hwan" userId="a0cf7ab2776e5965" providerId="LiveId" clId="{BA19B8C8-D048-491F-ABF2-AD57C7B0D6ED}" dt="2024-07-28T08:00:34.379" v="518" actId="478"/>
          <ac:picMkLst>
            <pc:docMk/>
            <pc:sldMk cId="2920609005" sldId="276"/>
            <ac:picMk id="21" creationId="{806026D3-2882-F7BC-2665-3FEA9D79488E}"/>
          </ac:picMkLst>
        </pc:picChg>
        <pc:picChg chg="add del mod">
          <ac:chgData name="Hyun Young-Hwan" userId="a0cf7ab2776e5965" providerId="LiveId" clId="{BA19B8C8-D048-491F-ABF2-AD57C7B0D6ED}" dt="2024-07-28T08:00:55.149" v="521" actId="478"/>
          <ac:picMkLst>
            <pc:docMk/>
            <pc:sldMk cId="2920609005" sldId="276"/>
            <ac:picMk id="23" creationId="{214CB3BE-611F-2BA5-F067-5CDDDAB33899}"/>
          </ac:picMkLst>
        </pc:picChg>
        <pc:picChg chg="add mod">
          <ac:chgData name="Hyun Young-Hwan" userId="a0cf7ab2776e5965" providerId="LiveId" clId="{BA19B8C8-D048-491F-ABF2-AD57C7B0D6ED}" dt="2024-07-28T08:01:23.123" v="534" actId="1037"/>
          <ac:picMkLst>
            <pc:docMk/>
            <pc:sldMk cId="2920609005" sldId="276"/>
            <ac:picMk id="28" creationId="{29F99757-9740-4CA6-4401-7A840A64FAD4}"/>
          </ac:picMkLst>
        </pc:picChg>
        <pc:picChg chg="add mod">
          <ac:chgData name="Hyun Young-Hwan" userId="a0cf7ab2776e5965" providerId="LiveId" clId="{BA19B8C8-D048-491F-ABF2-AD57C7B0D6ED}" dt="2024-07-28T08:01:23.123" v="534" actId="1037"/>
          <ac:picMkLst>
            <pc:docMk/>
            <pc:sldMk cId="2920609005" sldId="276"/>
            <ac:picMk id="30" creationId="{F6D4AF7D-C4D6-B851-AFAC-4045A9D295D4}"/>
          </ac:picMkLst>
        </pc:picChg>
        <pc:picChg chg="add mod">
          <ac:chgData name="Hyun Young-Hwan" userId="a0cf7ab2776e5965" providerId="LiveId" clId="{BA19B8C8-D048-491F-ABF2-AD57C7B0D6ED}" dt="2024-07-28T08:02:34.595" v="553" actId="1076"/>
          <ac:picMkLst>
            <pc:docMk/>
            <pc:sldMk cId="2920609005" sldId="276"/>
            <ac:picMk id="32" creationId="{9C89BB66-467B-5D18-125E-7DDFA70ACBD8}"/>
          </ac:picMkLst>
        </pc:picChg>
      </pc:sldChg>
      <pc:sldChg chg="addSp delSp modSp mod modAnim">
        <pc:chgData name="Hyun Young-Hwan" userId="a0cf7ab2776e5965" providerId="LiveId" clId="{BA19B8C8-D048-491F-ABF2-AD57C7B0D6ED}" dt="2024-07-28T08:18:22.254" v="666"/>
        <pc:sldMkLst>
          <pc:docMk/>
          <pc:sldMk cId="1644713685" sldId="277"/>
        </pc:sldMkLst>
        <pc:spChg chg="mod">
          <ac:chgData name="Hyun Young-Hwan" userId="a0cf7ab2776e5965" providerId="LiveId" clId="{BA19B8C8-D048-491F-ABF2-AD57C7B0D6ED}" dt="2024-07-28T08:15:53.618" v="645" actId="20577"/>
          <ac:spMkLst>
            <pc:docMk/>
            <pc:sldMk cId="1644713685" sldId="277"/>
            <ac:spMk id="2" creationId="{FC5D9B76-44A4-8229-38F9-3C1944044174}"/>
          </ac:spMkLst>
        </pc:spChg>
        <pc:spChg chg="del">
          <ac:chgData name="Hyun Young-Hwan" userId="a0cf7ab2776e5965" providerId="LiveId" clId="{BA19B8C8-D048-491F-ABF2-AD57C7B0D6ED}" dt="2024-07-28T08:15:59.282" v="646" actId="478"/>
          <ac:spMkLst>
            <pc:docMk/>
            <pc:sldMk cId="1644713685" sldId="277"/>
            <ac:spMk id="3" creationId="{17FBA99B-B008-B62B-28D0-2BBCC4D89237}"/>
          </ac:spMkLst>
        </pc:spChg>
        <pc:spChg chg="add del mod">
          <ac:chgData name="Hyun Young-Hwan" userId="a0cf7ab2776e5965" providerId="LiveId" clId="{BA19B8C8-D048-491F-ABF2-AD57C7B0D6ED}" dt="2024-07-28T08:16:02.378" v="647" actId="478"/>
          <ac:spMkLst>
            <pc:docMk/>
            <pc:sldMk cId="1644713685" sldId="277"/>
            <ac:spMk id="5" creationId="{127F5133-520B-6CC1-46B8-753959C305A1}"/>
          </ac:spMkLst>
        </pc:spChg>
        <pc:spChg chg="add mod">
          <ac:chgData name="Hyun Young-Hwan" userId="a0cf7ab2776e5965" providerId="LiveId" clId="{BA19B8C8-D048-491F-ABF2-AD57C7B0D6ED}" dt="2024-07-28T08:18:08.081" v="665" actId="692"/>
          <ac:spMkLst>
            <pc:docMk/>
            <pc:sldMk cId="1644713685" sldId="277"/>
            <ac:spMk id="10" creationId="{289E37EF-5346-2A6D-8D93-225A0573CD62}"/>
          </ac:spMkLst>
        </pc:spChg>
        <pc:spChg chg="add mod">
          <ac:chgData name="Hyun Young-Hwan" userId="a0cf7ab2776e5965" providerId="LiveId" clId="{BA19B8C8-D048-491F-ABF2-AD57C7B0D6ED}" dt="2024-07-28T08:17:56.195" v="660" actId="164"/>
          <ac:spMkLst>
            <pc:docMk/>
            <pc:sldMk cId="1644713685" sldId="277"/>
            <ac:spMk id="11" creationId="{3A27F676-8169-3DCE-9245-A5C685D856B2}"/>
          </ac:spMkLst>
        </pc:spChg>
        <pc:grpChg chg="add mod">
          <ac:chgData name="Hyun Young-Hwan" userId="a0cf7ab2776e5965" providerId="LiveId" clId="{BA19B8C8-D048-491F-ABF2-AD57C7B0D6ED}" dt="2024-07-28T08:17:59.332" v="661" actId="1076"/>
          <ac:grpSpMkLst>
            <pc:docMk/>
            <pc:sldMk cId="1644713685" sldId="277"/>
            <ac:grpSpMk id="12" creationId="{C0D4681F-FF5A-C057-CAC2-4452BD79AC7A}"/>
          </ac:grpSpMkLst>
        </pc:grpChg>
        <pc:picChg chg="add mod">
          <ac:chgData name="Hyun Young-Hwan" userId="a0cf7ab2776e5965" providerId="LiveId" clId="{BA19B8C8-D048-491F-ABF2-AD57C7B0D6ED}" dt="2024-07-28T08:16:24.840" v="648"/>
          <ac:picMkLst>
            <pc:docMk/>
            <pc:sldMk cId="1644713685" sldId="277"/>
            <ac:picMk id="6" creationId="{46400052-BF53-C69F-1B53-A979079D3CF0}"/>
          </ac:picMkLst>
        </pc:picChg>
        <pc:picChg chg="add mod">
          <ac:chgData name="Hyun Young-Hwan" userId="a0cf7ab2776e5965" providerId="LiveId" clId="{BA19B8C8-D048-491F-ABF2-AD57C7B0D6ED}" dt="2024-07-28T08:16:24.840" v="648"/>
          <ac:picMkLst>
            <pc:docMk/>
            <pc:sldMk cId="1644713685" sldId="277"/>
            <ac:picMk id="7" creationId="{485FF2EB-343E-A625-4B63-8EE7850A4535}"/>
          </ac:picMkLst>
        </pc:picChg>
        <pc:picChg chg="add mod">
          <ac:chgData name="Hyun Young-Hwan" userId="a0cf7ab2776e5965" providerId="LiveId" clId="{BA19B8C8-D048-491F-ABF2-AD57C7B0D6ED}" dt="2024-07-28T08:16:24.840" v="648"/>
          <ac:picMkLst>
            <pc:docMk/>
            <pc:sldMk cId="1644713685" sldId="277"/>
            <ac:picMk id="8" creationId="{4576DE9E-2904-D4F0-6470-4496A9B89D37}"/>
          </ac:picMkLst>
        </pc:picChg>
        <pc:picChg chg="add mod">
          <ac:chgData name="Hyun Young-Hwan" userId="a0cf7ab2776e5965" providerId="LiveId" clId="{BA19B8C8-D048-491F-ABF2-AD57C7B0D6ED}" dt="2024-07-28T08:16:24.840" v="648"/>
          <ac:picMkLst>
            <pc:docMk/>
            <pc:sldMk cId="1644713685" sldId="277"/>
            <ac:picMk id="9" creationId="{FB81B507-3995-4FC1-A6B9-0AAB016CB02B}"/>
          </ac:picMkLst>
        </pc:picChg>
      </pc:sldChg>
      <pc:sldChg chg="addSp delSp modSp mod modAnim">
        <pc:chgData name="Hyun Young-Hwan" userId="a0cf7ab2776e5965" providerId="LiveId" clId="{BA19B8C8-D048-491F-ABF2-AD57C7B0D6ED}" dt="2024-07-30T02:49:55.792" v="4085"/>
        <pc:sldMkLst>
          <pc:docMk/>
          <pc:sldMk cId="998653952" sldId="278"/>
        </pc:sldMkLst>
        <pc:spChg chg="del mod">
          <ac:chgData name="Hyun Young-Hwan" userId="a0cf7ab2776e5965" providerId="LiveId" clId="{BA19B8C8-D048-491F-ABF2-AD57C7B0D6ED}" dt="2024-07-28T08:19:42.890" v="669" actId="478"/>
          <ac:spMkLst>
            <pc:docMk/>
            <pc:sldMk cId="998653952" sldId="278"/>
            <ac:spMk id="2" creationId="{FC5D9B76-44A4-8229-38F9-3C1944044174}"/>
          </ac:spMkLst>
        </pc:spChg>
        <pc:spChg chg="del">
          <ac:chgData name="Hyun Young-Hwan" userId="a0cf7ab2776e5965" providerId="LiveId" clId="{BA19B8C8-D048-491F-ABF2-AD57C7B0D6ED}" dt="2024-07-28T08:19:41.097" v="668" actId="478"/>
          <ac:spMkLst>
            <pc:docMk/>
            <pc:sldMk cId="998653952" sldId="278"/>
            <ac:spMk id="3" creationId="{17FBA99B-B008-B62B-28D0-2BBCC4D89237}"/>
          </ac:spMkLst>
        </pc:spChg>
        <pc:spChg chg="add del mod">
          <ac:chgData name="Hyun Young-Hwan" userId="a0cf7ab2776e5965" providerId="LiveId" clId="{BA19B8C8-D048-491F-ABF2-AD57C7B0D6ED}" dt="2024-07-28T08:19:45.349" v="670" actId="478"/>
          <ac:spMkLst>
            <pc:docMk/>
            <pc:sldMk cId="998653952" sldId="278"/>
            <ac:spMk id="5" creationId="{F48B507D-98E3-BBA8-F24A-0184C4C52FC2}"/>
          </ac:spMkLst>
        </pc:spChg>
        <pc:spChg chg="add del mod">
          <ac:chgData name="Hyun Young-Hwan" userId="a0cf7ab2776e5965" providerId="LiveId" clId="{BA19B8C8-D048-491F-ABF2-AD57C7B0D6ED}" dt="2024-07-28T08:19:47.474" v="671" actId="478"/>
          <ac:spMkLst>
            <pc:docMk/>
            <pc:sldMk cId="998653952" sldId="278"/>
            <ac:spMk id="7" creationId="{6E241CC4-DE48-2A0D-A275-BF464E0FAD7F}"/>
          </ac:spMkLst>
        </pc:spChg>
        <pc:spChg chg="add mod">
          <ac:chgData name="Hyun Young-Hwan" userId="a0cf7ab2776e5965" providerId="LiveId" clId="{BA19B8C8-D048-491F-ABF2-AD57C7B0D6ED}" dt="2024-07-29T01:52:16.150" v="1941" actId="1076"/>
          <ac:spMkLst>
            <pc:docMk/>
            <pc:sldMk cId="998653952" sldId="278"/>
            <ac:spMk id="10" creationId="{D52D0628-FD7F-6B31-364E-CE8D5802ABB2}"/>
          </ac:spMkLst>
        </pc:spChg>
        <pc:spChg chg="add mod">
          <ac:chgData name="Hyun Young-Hwan" userId="a0cf7ab2776e5965" providerId="LiveId" clId="{BA19B8C8-D048-491F-ABF2-AD57C7B0D6ED}" dt="2024-07-29T00:48:32.318" v="1678" actId="20577"/>
          <ac:spMkLst>
            <pc:docMk/>
            <pc:sldMk cId="998653952" sldId="278"/>
            <ac:spMk id="11" creationId="{2F9C4D1D-7ED8-B318-B13F-19C0C66FCF0D}"/>
          </ac:spMkLst>
        </pc:spChg>
        <pc:picChg chg="add mod">
          <ac:chgData name="Hyun Young-Hwan" userId="a0cf7ab2776e5965" providerId="LiveId" clId="{BA19B8C8-D048-491F-ABF2-AD57C7B0D6ED}" dt="2024-07-29T01:52:19.547" v="1942" actId="1076"/>
          <ac:picMkLst>
            <pc:docMk/>
            <pc:sldMk cId="998653952" sldId="278"/>
            <ac:picMk id="3" creationId="{996DBB42-2393-063B-E259-9B0B2E0CBF25}"/>
          </ac:picMkLst>
        </pc:picChg>
        <pc:picChg chg="add mod">
          <ac:chgData name="Hyun Young-Hwan" userId="a0cf7ab2776e5965" providerId="LiveId" clId="{BA19B8C8-D048-491F-ABF2-AD57C7B0D6ED}" dt="2024-07-29T01:52:13.769" v="1940" actId="1076"/>
          <ac:picMkLst>
            <pc:docMk/>
            <pc:sldMk cId="998653952" sldId="278"/>
            <ac:picMk id="9" creationId="{3D98F60D-0A79-110C-F512-C1B42E8F43B7}"/>
          </ac:picMkLst>
        </pc:picChg>
      </pc:sldChg>
      <pc:sldChg chg="addSp delSp modSp mod">
        <pc:chgData name="Hyun Young-Hwan" userId="a0cf7ab2776e5965" providerId="LiveId" clId="{BA19B8C8-D048-491F-ABF2-AD57C7B0D6ED}" dt="2024-07-29T05:31:04.526" v="2442" actId="1076"/>
        <pc:sldMkLst>
          <pc:docMk/>
          <pc:sldMk cId="1501965524" sldId="279"/>
        </pc:sldMkLst>
        <pc:spChg chg="mod">
          <ac:chgData name="Hyun Young-Hwan" userId="a0cf7ab2776e5965" providerId="LiveId" clId="{BA19B8C8-D048-491F-ABF2-AD57C7B0D6ED}" dt="2024-07-29T05:25:08.790" v="2371" actId="20577"/>
          <ac:spMkLst>
            <pc:docMk/>
            <pc:sldMk cId="1501965524" sldId="279"/>
            <ac:spMk id="2" creationId="{FC5D9B76-44A4-8229-38F9-3C1944044174}"/>
          </ac:spMkLst>
        </pc:spChg>
        <pc:spChg chg="del">
          <ac:chgData name="Hyun Young-Hwan" userId="a0cf7ab2776e5965" providerId="LiveId" clId="{BA19B8C8-D048-491F-ABF2-AD57C7B0D6ED}" dt="2024-07-28T09:26:42.814" v="764" actId="478"/>
          <ac:spMkLst>
            <pc:docMk/>
            <pc:sldMk cId="1501965524" sldId="279"/>
            <ac:spMk id="3" creationId="{17FBA99B-B008-B62B-28D0-2BBCC4D89237}"/>
          </ac:spMkLst>
        </pc:spChg>
        <pc:spChg chg="add mod">
          <ac:chgData name="Hyun Young-Hwan" userId="a0cf7ab2776e5965" providerId="LiveId" clId="{BA19B8C8-D048-491F-ABF2-AD57C7B0D6ED}" dt="2024-07-29T05:31:04.526" v="2442" actId="1076"/>
          <ac:spMkLst>
            <pc:docMk/>
            <pc:sldMk cId="1501965524" sldId="279"/>
            <ac:spMk id="6" creationId="{D5FCE958-7558-5D2E-ACFF-9BB19A98E362}"/>
          </ac:spMkLst>
        </pc:spChg>
        <pc:spChg chg="add del mod">
          <ac:chgData name="Hyun Young-Hwan" userId="a0cf7ab2776e5965" providerId="LiveId" clId="{BA19B8C8-D048-491F-ABF2-AD57C7B0D6ED}" dt="2024-07-28T09:26:45.233" v="765" actId="478"/>
          <ac:spMkLst>
            <pc:docMk/>
            <pc:sldMk cId="1501965524" sldId="279"/>
            <ac:spMk id="17" creationId="{36F6E8C5-48BA-3377-1EB8-9ADB59491605}"/>
          </ac:spMkLst>
        </pc:spChg>
        <pc:picChg chg="add mod">
          <ac:chgData name="Hyun Young-Hwan" userId="a0cf7ab2776e5965" providerId="LiveId" clId="{BA19B8C8-D048-491F-ABF2-AD57C7B0D6ED}" dt="2024-07-29T05:27:52.502" v="2395" actId="1076"/>
          <ac:picMkLst>
            <pc:docMk/>
            <pc:sldMk cId="1501965524" sldId="279"/>
            <ac:picMk id="3" creationId="{1E4E85C9-DCCF-2613-AE07-CBD173DBA595}"/>
          </ac:picMkLst>
        </pc:picChg>
        <pc:picChg chg="add mod">
          <ac:chgData name="Hyun Young-Hwan" userId="a0cf7ab2776e5965" providerId="LiveId" clId="{BA19B8C8-D048-491F-ABF2-AD57C7B0D6ED}" dt="2024-07-29T05:27:57.386" v="2397" actId="1076"/>
          <ac:picMkLst>
            <pc:docMk/>
            <pc:sldMk cId="1501965524" sldId="279"/>
            <ac:picMk id="5" creationId="{4510D18E-D77F-270B-BF30-F9A2EB385FE2}"/>
          </ac:picMkLst>
        </pc:picChg>
        <pc:picChg chg="add del mod">
          <ac:chgData name="Hyun Young-Hwan" userId="a0cf7ab2776e5965" providerId="LiveId" clId="{BA19B8C8-D048-491F-ABF2-AD57C7B0D6ED}" dt="2024-07-28T08:59:31.336" v="742" actId="478"/>
          <ac:picMkLst>
            <pc:docMk/>
            <pc:sldMk cId="1501965524" sldId="279"/>
            <ac:picMk id="5" creationId="{F07DCF01-0C3A-A83D-AAF0-ADC7E1BC04F6}"/>
          </ac:picMkLst>
        </pc:picChg>
        <pc:picChg chg="add del mod">
          <ac:chgData name="Hyun Young-Hwan" userId="a0cf7ab2776e5965" providerId="LiveId" clId="{BA19B8C8-D048-491F-ABF2-AD57C7B0D6ED}" dt="2024-07-29T05:24:26.952" v="2362" actId="478"/>
          <ac:picMkLst>
            <pc:docMk/>
            <pc:sldMk cId="1501965524" sldId="279"/>
            <ac:picMk id="7" creationId="{E740D314-E47F-CC0B-A0A4-51E67CAD006C}"/>
          </ac:picMkLst>
        </pc:picChg>
        <pc:picChg chg="add del mod">
          <ac:chgData name="Hyun Young-Hwan" userId="a0cf7ab2776e5965" providerId="LiveId" clId="{BA19B8C8-D048-491F-ABF2-AD57C7B0D6ED}" dt="2024-07-28T08:59:44.805" v="745" actId="478"/>
          <ac:picMkLst>
            <pc:docMk/>
            <pc:sldMk cId="1501965524" sldId="279"/>
            <ac:picMk id="9" creationId="{6451C7C0-08F4-B273-2E23-1D3C3CC31469}"/>
          </ac:picMkLst>
        </pc:picChg>
        <pc:picChg chg="add del mod">
          <ac:chgData name="Hyun Young-Hwan" userId="a0cf7ab2776e5965" providerId="LiveId" clId="{BA19B8C8-D048-491F-ABF2-AD57C7B0D6ED}" dt="2024-07-28T09:01:13.809" v="752" actId="478"/>
          <ac:picMkLst>
            <pc:docMk/>
            <pc:sldMk cId="1501965524" sldId="279"/>
            <ac:picMk id="11" creationId="{BD88A7C7-62EA-4463-1515-33D7B8921A41}"/>
          </ac:picMkLst>
        </pc:picChg>
        <pc:picChg chg="add del mod">
          <ac:chgData name="Hyun Young-Hwan" userId="a0cf7ab2776e5965" providerId="LiveId" clId="{BA19B8C8-D048-491F-ABF2-AD57C7B0D6ED}" dt="2024-07-29T05:24:29.370" v="2363" actId="478"/>
          <ac:picMkLst>
            <pc:docMk/>
            <pc:sldMk cId="1501965524" sldId="279"/>
            <ac:picMk id="13" creationId="{F7428071-5F51-4B15-D7CA-FE61019F9C86}"/>
          </ac:picMkLst>
        </pc:picChg>
        <pc:picChg chg="add del mod">
          <ac:chgData name="Hyun Young-Hwan" userId="a0cf7ab2776e5965" providerId="LiveId" clId="{BA19B8C8-D048-491F-ABF2-AD57C7B0D6ED}" dt="2024-07-29T05:24:29.370" v="2363" actId="478"/>
          <ac:picMkLst>
            <pc:docMk/>
            <pc:sldMk cId="1501965524" sldId="279"/>
            <ac:picMk id="15" creationId="{6B19D031-3A59-E916-6A8C-F7C5FEF7D32D}"/>
          </ac:picMkLst>
        </pc:picChg>
      </pc:sldChg>
      <pc:sldChg chg="addSp delSp modSp mod">
        <pc:chgData name="Hyun Young-Hwan" userId="a0cf7ab2776e5965" providerId="LiveId" clId="{BA19B8C8-D048-491F-ABF2-AD57C7B0D6ED}" dt="2024-07-29T05:36:29.829" v="2498" actId="1076"/>
        <pc:sldMkLst>
          <pc:docMk/>
          <pc:sldMk cId="3423032786" sldId="280"/>
        </pc:sldMkLst>
        <pc:spChg chg="mod">
          <ac:chgData name="Hyun Young-Hwan" userId="a0cf7ab2776e5965" providerId="LiveId" clId="{BA19B8C8-D048-491F-ABF2-AD57C7B0D6ED}" dt="2024-07-29T00:50:13.424" v="1735" actId="20577"/>
          <ac:spMkLst>
            <pc:docMk/>
            <pc:sldMk cId="3423032786" sldId="280"/>
            <ac:spMk id="2" creationId="{FC5D9B76-44A4-8229-38F9-3C1944044174}"/>
          </ac:spMkLst>
        </pc:spChg>
        <pc:spChg chg="del">
          <ac:chgData name="Hyun Young-Hwan" userId="a0cf7ab2776e5965" providerId="LiveId" clId="{BA19B8C8-D048-491F-ABF2-AD57C7B0D6ED}" dt="2024-07-28T09:27:40.624" v="773" actId="478"/>
          <ac:spMkLst>
            <pc:docMk/>
            <pc:sldMk cId="3423032786" sldId="280"/>
            <ac:spMk id="3" creationId="{17FBA99B-B008-B62B-28D0-2BBCC4D89237}"/>
          </ac:spMkLst>
        </pc:spChg>
        <pc:spChg chg="add del mod">
          <ac:chgData name="Hyun Young-Hwan" userId="a0cf7ab2776e5965" providerId="LiveId" clId="{BA19B8C8-D048-491F-ABF2-AD57C7B0D6ED}" dt="2024-07-28T09:27:42.744" v="774" actId="478"/>
          <ac:spMkLst>
            <pc:docMk/>
            <pc:sldMk cId="3423032786" sldId="280"/>
            <ac:spMk id="8" creationId="{BD91B6F3-6000-CB0C-AEB1-587C626CD18D}"/>
          </ac:spMkLst>
        </pc:spChg>
        <pc:picChg chg="add mod">
          <ac:chgData name="Hyun Young-Hwan" userId="a0cf7ab2776e5965" providerId="LiveId" clId="{BA19B8C8-D048-491F-ABF2-AD57C7B0D6ED}" dt="2024-07-29T05:36:29.829" v="2498" actId="1076"/>
          <ac:picMkLst>
            <pc:docMk/>
            <pc:sldMk cId="3423032786" sldId="280"/>
            <ac:picMk id="5" creationId="{BECB4DF0-EF85-D8B1-871B-87608CB18799}"/>
          </ac:picMkLst>
        </pc:picChg>
        <pc:picChg chg="add mod">
          <ac:chgData name="Hyun Young-Hwan" userId="a0cf7ab2776e5965" providerId="LiveId" clId="{BA19B8C8-D048-491F-ABF2-AD57C7B0D6ED}" dt="2024-07-28T09:27:45.477" v="775" actId="1076"/>
          <ac:picMkLst>
            <pc:docMk/>
            <pc:sldMk cId="3423032786" sldId="280"/>
            <ac:picMk id="6" creationId="{B455BBF3-4D67-1DA7-7B2E-1FC042D12C43}"/>
          </ac:picMkLst>
        </pc:picChg>
      </pc:sldChg>
      <pc:sldChg chg="addSp delSp modSp mod">
        <pc:chgData name="Hyun Young-Hwan" userId="a0cf7ab2776e5965" providerId="LiveId" clId="{BA19B8C8-D048-491F-ABF2-AD57C7B0D6ED}" dt="2024-07-29T01:55:11.868" v="1946" actId="6549"/>
        <pc:sldMkLst>
          <pc:docMk/>
          <pc:sldMk cId="85669529" sldId="281"/>
        </pc:sldMkLst>
        <pc:spChg chg="mod">
          <ac:chgData name="Hyun Young-Hwan" userId="a0cf7ab2776e5965" providerId="LiveId" clId="{BA19B8C8-D048-491F-ABF2-AD57C7B0D6ED}" dt="2024-07-29T01:55:11.868" v="1946" actId="6549"/>
          <ac:spMkLst>
            <pc:docMk/>
            <pc:sldMk cId="85669529" sldId="281"/>
            <ac:spMk id="2" creationId="{FC5D9B76-44A4-8229-38F9-3C1944044174}"/>
          </ac:spMkLst>
        </pc:spChg>
        <pc:spChg chg="del">
          <ac:chgData name="Hyun Young-Hwan" userId="a0cf7ab2776e5965" providerId="LiveId" clId="{BA19B8C8-D048-491F-ABF2-AD57C7B0D6ED}" dt="2024-07-28T09:34:59.455" v="853" actId="478"/>
          <ac:spMkLst>
            <pc:docMk/>
            <pc:sldMk cId="85669529" sldId="281"/>
            <ac:spMk id="3" creationId="{17FBA99B-B008-B62B-28D0-2BBCC4D89237}"/>
          </ac:spMkLst>
        </pc:spChg>
        <pc:spChg chg="add del mod">
          <ac:chgData name="Hyun Young-Hwan" userId="a0cf7ab2776e5965" providerId="LiveId" clId="{BA19B8C8-D048-491F-ABF2-AD57C7B0D6ED}" dt="2024-07-28T09:35:01.688" v="854" actId="478"/>
          <ac:spMkLst>
            <pc:docMk/>
            <pc:sldMk cId="85669529" sldId="281"/>
            <ac:spMk id="7" creationId="{D4880B3E-D8C2-DD30-BFD4-E38287FEDF91}"/>
          </ac:spMkLst>
        </pc:spChg>
        <pc:spChg chg="add mod">
          <ac:chgData name="Hyun Young-Hwan" userId="a0cf7ab2776e5965" providerId="LiveId" clId="{BA19B8C8-D048-491F-ABF2-AD57C7B0D6ED}" dt="2024-07-28T09:39:23.029" v="865" actId="164"/>
          <ac:spMkLst>
            <pc:docMk/>
            <pc:sldMk cId="85669529" sldId="281"/>
            <ac:spMk id="8" creationId="{EE236CE6-9FC3-067B-220B-B980A68C132F}"/>
          </ac:spMkLst>
        </pc:spChg>
        <pc:grpChg chg="add mod">
          <ac:chgData name="Hyun Young-Hwan" userId="a0cf7ab2776e5965" providerId="LiveId" clId="{BA19B8C8-D048-491F-ABF2-AD57C7B0D6ED}" dt="2024-07-28T09:39:23.029" v="865" actId="164"/>
          <ac:grpSpMkLst>
            <pc:docMk/>
            <pc:sldMk cId="85669529" sldId="281"/>
            <ac:grpSpMk id="9" creationId="{18DDF429-A9FD-5F3E-74F2-4736A520C8A1}"/>
          </ac:grpSpMkLst>
        </pc:grpChg>
        <pc:picChg chg="add mod">
          <ac:chgData name="Hyun Young-Hwan" userId="a0cf7ab2776e5965" providerId="LiveId" clId="{BA19B8C8-D048-491F-ABF2-AD57C7B0D6ED}" dt="2024-07-28T09:39:23.029" v="865" actId="164"/>
          <ac:picMkLst>
            <pc:docMk/>
            <pc:sldMk cId="85669529" sldId="281"/>
            <ac:picMk id="5" creationId="{F17D66D7-D540-A396-9257-89E98DBABE03}"/>
          </ac:picMkLst>
        </pc:picChg>
        <pc:picChg chg="add mod">
          <ac:chgData name="Hyun Young-Hwan" userId="a0cf7ab2776e5965" providerId="LiveId" clId="{BA19B8C8-D048-491F-ABF2-AD57C7B0D6ED}" dt="2024-07-28T09:39:31.055" v="869" actId="1076"/>
          <ac:picMkLst>
            <pc:docMk/>
            <pc:sldMk cId="85669529" sldId="281"/>
            <ac:picMk id="10" creationId="{F628F997-FB78-7F38-7A9F-BD0228D18FF7}"/>
          </ac:picMkLst>
        </pc:picChg>
      </pc:sldChg>
      <pc:sldChg chg="addSp delSp modSp mod">
        <pc:chgData name="Hyun Young-Hwan" userId="a0cf7ab2776e5965" providerId="LiveId" clId="{BA19B8C8-D048-491F-ABF2-AD57C7B0D6ED}" dt="2024-07-29T00:52:34.489" v="1813" actId="20577"/>
        <pc:sldMkLst>
          <pc:docMk/>
          <pc:sldMk cId="32374480" sldId="282"/>
        </pc:sldMkLst>
        <pc:spChg chg="mod">
          <ac:chgData name="Hyun Young-Hwan" userId="a0cf7ab2776e5965" providerId="LiveId" clId="{BA19B8C8-D048-491F-ABF2-AD57C7B0D6ED}" dt="2024-07-29T00:52:34.489" v="1813" actId="20577"/>
          <ac:spMkLst>
            <pc:docMk/>
            <pc:sldMk cId="32374480" sldId="282"/>
            <ac:spMk id="2" creationId="{FC5D9B76-44A4-8229-38F9-3C1944044174}"/>
          </ac:spMkLst>
        </pc:spChg>
        <pc:spChg chg="del">
          <ac:chgData name="Hyun Young-Hwan" userId="a0cf7ab2776e5965" providerId="LiveId" clId="{BA19B8C8-D048-491F-ABF2-AD57C7B0D6ED}" dt="2024-07-28T09:40:40.783" v="871" actId="478"/>
          <ac:spMkLst>
            <pc:docMk/>
            <pc:sldMk cId="32374480" sldId="282"/>
            <ac:spMk id="3" creationId="{17FBA99B-B008-B62B-28D0-2BBCC4D89237}"/>
          </ac:spMkLst>
        </pc:spChg>
        <pc:spChg chg="add del mod">
          <ac:chgData name="Hyun Young-Hwan" userId="a0cf7ab2776e5965" providerId="LiveId" clId="{BA19B8C8-D048-491F-ABF2-AD57C7B0D6ED}" dt="2024-07-28T09:40:43.352" v="872" actId="478"/>
          <ac:spMkLst>
            <pc:docMk/>
            <pc:sldMk cId="32374480" sldId="282"/>
            <ac:spMk id="7" creationId="{AEC7E362-7A86-2B42-8C1D-B52B2DBD2CC8}"/>
          </ac:spMkLst>
        </pc:spChg>
        <pc:picChg chg="add del mod">
          <ac:chgData name="Hyun Young-Hwan" userId="a0cf7ab2776e5965" providerId="LiveId" clId="{BA19B8C8-D048-491F-ABF2-AD57C7B0D6ED}" dt="2024-07-28T09:39:35.352" v="870" actId="478"/>
          <ac:picMkLst>
            <pc:docMk/>
            <pc:sldMk cId="32374480" sldId="282"/>
            <ac:picMk id="5" creationId="{C9339714-A180-856C-4C34-3D880F76EB4C}"/>
          </ac:picMkLst>
        </pc:picChg>
        <pc:picChg chg="add mod">
          <ac:chgData name="Hyun Young-Hwan" userId="a0cf7ab2776e5965" providerId="LiveId" clId="{BA19B8C8-D048-491F-ABF2-AD57C7B0D6ED}" dt="2024-07-28T09:40:49.840" v="875" actId="1076"/>
          <ac:picMkLst>
            <pc:docMk/>
            <pc:sldMk cId="32374480" sldId="282"/>
            <ac:picMk id="9" creationId="{335AA192-FCE6-4684-3F7E-D450D77AEB63}"/>
          </ac:picMkLst>
        </pc:picChg>
      </pc:sldChg>
      <pc:sldChg chg="addSp delSp modSp mod">
        <pc:chgData name="Hyun Young-Hwan" userId="a0cf7ab2776e5965" providerId="LiveId" clId="{BA19B8C8-D048-491F-ABF2-AD57C7B0D6ED}" dt="2024-07-29T05:33:16.853" v="2455" actId="478"/>
        <pc:sldMkLst>
          <pc:docMk/>
          <pc:sldMk cId="2183052548" sldId="283"/>
        </pc:sldMkLst>
        <pc:spChg chg="mod">
          <ac:chgData name="Hyun Young-Hwan" userId="a0cf7ab2776e5965" providerId="LiveId" clId="{BA19B8C8-D048-491F-ABF2-AD57C7B0D6ED}" dt="2024-07-29T00:52:57.523" v="1837" actId="404"/>
          <ac:spMkLst>
            <pc:docMk/>
            <pc:sldMk cId="2183052548" sldId="283"/>
            <ac:spMk id="2" creationId="{FC5D9B76-44A4-8229-38F9-3C1944044174}"/>
          </ac:spMkLst>
        </pc:spChg>
        <pc:spChg chg="del">
          <ac:chgData name="Hyun Young-Hwan" userId="a0cf7ab2776e5965" providerId="LiveId" clId="{BA19B8C8-D048-491F-ABF2-AD57C7B0D6ED}" dt="2024-07-29T05:33:12.939" v="2454" actId="478"/>
          <ac:spMkLst>
            <pc:docMk/>
            <pc:sldMk cId="2183052548" sldId="283"/>
            <ac:spMk id="3" creationId="{17FBA99B-B008-B62B-28D0-2BBCC4D89237}"/>
          </ac:spMkLst>
        </pc:spChg>
        <pc:spChg chg="add del mod">
          <ac:chgData name="Hyun Young-Hwan" userId="a0cf7ab2776e5965" providerId="LiveId" clId="{BA19B8C8-D048-491F-ABF2-AD57C7B0D6ED}" dt="2024-07-29T05:33:16.853" v="2455" actId="478"/>
          <ac:spMkLst>
            <pc:docMk/>
            <pc:sldMk cId="2183052548" sldId="283"/>
            <ac:spMk id="6" creationId="{07337646-C5B1-61D4-127C-9E5D8D8B5AC1}"/>
          </ac:spMkLst>
        </pc:spChg>
        <pc:picChg chg="add mod">
          <ac:chgData name="Hyun Young-Hwan" userId="a0cf7ab2776e5965" providerId="LiveId" clId="{BA19B8C8-D048-491F-ABF2-AD57C7B0D6ED}" dt="2024-07-28T09:42:15.042" v="883" actId="1076"/>
          <ac:picMkLst>
            <pc:docMk/>
            <pc:sldMk cId="2183052548" sldId="283"/>
            <ac:picMk id="5" creationId="{FE7861A2-9035-E047-E0B0-B9D83B606679}"/>
          </ac:picMkLst>
        </pc:picChg>
        <pc:picChg chg="add mod">
          <ac:chgData name="Hyun Young-Hwan" userId="a0cf7ab2776e5965" providerId="LiveId" clId="{BA19B8C8-D048-491F-ABF2-AD57C7B0D6ED}" dt="2024-07-28T09:42:27.782" v="889" actId="1037"/>
          <ac:picMkLst>
            <pc:docMk/>
            <pc:sldMk cId="2183052548" sldId="283"/>
            <ac:picMk id="7" creationId="{21F4C0C5-FA15-1BEB-FB9D-8F65CEBBA37D}"/>
          </ac:picMkLst>
        </pc:picChg>
      </pc:sldChg>
      <pc:sldChg chg="addSp delSp modSp mod">
        <pc:chgData name="Hyun Young-Hwan" userId="a0cf7ab2776e5965" providerId="LiveId" clId="{BA19B8C8-D048-491F-ABF2-AD57C7B0D6ED}" dt="2024-07-29T00:57:32.942" v="1935" actId="404"/>
        <pc:sldMkLst>
          <pc:docMk/>
          <pc:sldMk cId="1223658796" sldId="284"/>
        </pc:sldMkLst>
        <pc:spChg chg="mod">
          <ac:chgData name="Hyun Young-Hwan" userId="a0cf7ab2776e5965" providerId="LiveId" clId="{BA19B8C8-D048-491F-ABF2-AD57C7B0D6ED}" dt="2024-07-29T00:57:32.942" v="1935" actId="404"/>
          <ac:spMkLst>
            <pc:docMk/>
            <pc:sldMk cId="1223658796" sldId="284"/>
            <ac:spMk id="2" creationId="{FC5D9B76-44A4-8229-38F9-3C1944044174}"/>
          </ac:spMkLst>
        </pc:spChg>
        <pc:spChg chg="del">
          <ac:chgData name="Hyun Young-Hwan" userId="a0cf7ab2776e5965" providerId="LiveId" clId="{BA19B8C8-D048-491F-ABF2-AD57C7B0D6ED}" dt="2024-07-28T09:45:20.006" v="893" actId="478"/>
          <ac:spMkLst>
            <pc:docMk/>
            <pc:sldMk cId="1223658796" sldId="284"/>
            <ac:spMk id="3" creationId="{17FBA99B-B008-B62B-28D0-2BBCC4D89237}"/>
          </ac:spMkLst>
        </pc:spChg>
        <pc:spChg chg="add del mod">
          <ac:chgData name="Hyun Young-Hwan" userId="a0cf7ab2776e5965" providerId="LiveId" clId="{BA19B8C8-D048-491F-ABF2-AD57C7B0D6ED}" dt="2024-07-28T09:45:22.655" v="894" actId="478"/>
          <ac:spMkLst>
            <pc:docMk/>
            <pc:sldMk cId="1223658796" sldId="284"/>
            <ac:spMk id="7" creationId="{34294893-D969-C632-3539-26AFFDAB854A}"/>
          </ac:spMkLst>
        </pc:spChg>
        <pc:picChg chg="add mod">
          <ac:chgData name="Hyun Young-Hwan" userId="a0cf7ab2776e5965" providerId="LiveId" clId="{BA19B8C8-D048-491F-ABF2-AD57C7B0D6ED}" dt="2024-07-28T09:45:25.421" v="895" actId="1076"/>
          <ac:picMkLst>
            <pc:docMk/>
            <pc:sldMk cId="1223658796" sldId="284"/>
            <ac:picMk id="5" creationId="{B2BA3339-74E5-84FD-51CE-882E57676D9B}"/>
          </ac:picMkLst>
        </pc:picChg>
      </pc:sldChg>
      <pc:sldChg chg="addSp delSp modSp mod">
        <pc:chgData name="Hyun Young-Hwan" userId="a0cf7ab2776e5965" providerId="LiveId" clId="{BA19B8C8-D048-491F-ABF2-AD57C7B0D6ED}" dt="2024-07-29T00:57:39.608" v="1936"/>
        <pc:sldMkLst>
          <pc:docMk/>
          <pc:sldMk cId="3019011095" sldId="285"/>
        </pc:sldMkLst>
        <pc:spChg chg="mod">
          <ac:chgData name="Hyun Young-Hwan" userId="a0cf7ab2776e5965" providerId="LiveId" clId="{BA19B8C8-D048-491F-ABF2-AD57C7B0D6ED}" dt="2024-07-29T00:57:39.608" v="1936"/>
          <ac:spMkLst>
            <pc:docMk/>
            <pc:sldMk cId="3019011095" sldId="285"/>
            <ac:spMk id="2" creationId="{FC5D9B76-44A4-8229-38F9-3C1944044174}"/>
          </ac:spMkLst>
        </pc:spChg>
        <pc:spChg chg="del">
          <ac:chgData name="Hyun Young-Hwan" userId="a0cf7ab2776e5965" providerId="LiveId" clId="{BA19B8C8-D048-491F-ABF2-AD57C7B0D6ED}" dt="2024-07-28T09:49:15.856" v="906" actId="478"/>
          <ac:spMkLst>
            <pc:docMk/>
            <pc:sldMk cId="3019011095" sldId="285"/>
            <ac:spMk id="3" creationId="{17FBA99B-B008-B62B-28D0-2BBCC4D89237}"/>
          </ac:spMkLst>
        </pc:spChg>
        <pc:spChg chg="add del mod">
          <ac:chgData name="Hyun Young-Hwan" userId="a0cf7ab2776e5965" providerId="LiveId" clId="{BA19B8C8-D048-491F-ABF2-AD57C7B0D6ED}" dt="2024-07-28T09:49:17.092" v="907" actId="478"/>
          <ac:spMkLst>
            <pc:docMk/>
            <pc:sldMk cId="3019011095" sldId="285"/>
            <ac:spMk id="11" creationId="{AD5FF5EC-689B-E3A5-5FBD-05D69C5264A3}"/>
          </ac:spMkLst>
        </pc:spChg>
        <pc:spChg chg="add mod">
          <ac:chgData name="Hyun Young-Hwan" userId="a0cf7ab2776e5965" providerId="LiveId" clId="{BA19B8C8-D048-491F-ABF2-AD57C7B0D6ED}" dt="2024-07-28T09:50:15.552" v="923" actId="164"/>
          <ac:spMkLst>
            <pc:docMk/>
            <pc:sldMk cId="3019011095" sldId="285"/>
            <ac:spMk id="14" creationId="{6F5580F0-C480-249F-31C1-5ECE52A38C03}"/>
          </ac:spMkLst>
        </pc:spChg>
        <pc:grpChg chg="add mod">
          <ac:chgData name="Hyun Young-Hwan" userId="a0cf7ab2776e5965" providerId="LiveId" clId="{BA19B8C8-D048-491F-ABF2-AD57C7B0D6ED}" dt="2024-07-28T09:50:15.552" v="923" actId="164"/>
          <ac:grpSpMkLst>
            <pc:docMk/>
            <pc:sldMk cId="3019011095" sldId="285"/>
            <ac:grpSpMk id="15" creationId="{A29D70E1-FA4F-2838-D3F7-539F75AB15A6}"/>
          </ac:grpSpMkLst>
        </pc:grpChg>
        <pc:picChg chg="add del mod">
          <ac:chgData name="Hyun Young-Hwan" userId="a0cf7ab2776e5965" providerId="LiveId" clId="{BA19B8C8-D048-491F-ABF2-AD57C7B0D6ED}" dt="2024-07-28T09:46:26.942" v="899" actId="478"/>
          <ac:picMkLst>
            <pc:docMk/>
            <pc:sldMk cId="3019011095" sldId="285"/>
            <ac:picMk id="5" creationId="{FAA61893-8F7D-D3C0-FE46-22FC77BFD9DF}"/>
          </ac:picMkLst>
        </pc:picChg>
        <pc:picChg chg="add mod">
          <ac:chgData name="Hyun Young-Hwan" userId="a0cf7ab2776e5965" providerId="LiveId" clId="{BA19B8C8-D048-491F-ABF2-AD57C7B0D6ED}" dt="2024-07-28T09:49:56.390" v="919" actId="1076"/>
          <ac:picMkLst>
            <pc:docMk/>
            <pc:sldMk cId="3019011095" sldId="285"/>
            <ac:picMk id="7" creationId="{C176A586-7184-0BE2-BFB0-8A9A34283639}"/>
          </ac:picMkLst>
        </pc:picChg>
        <pc:picChg chg="add del mod">
          <ac:chgData name="Hyun Young-Hwan" userId="a0cf7ab2776e5965" providerId="LiveId" clId="{BA19B8C8-D048-491F-ABF2-AD57C7B0D6ED}" dt="2024-07-28T09:49:12.407" v="905" actId="478"/>
          <ac:picMkLst>
            <pc:docMk/>
            <pc:sldMk cId="3019011095" sldId="285"/>
            <ac:picMk id="9" creationId="{5CB511AF-8723-4C01-BB5E-E0108A5EDC32}"/>
          </ac:picMkLst>
        </pc:picChg>
        <pc:picChg chg="add mod">
          <ac:chgData name="Hyun Young-Hwan" userId="a0cf7ab2776e5965" providerId="LiveId" clId="{BA19B8C8-D048-491F-ABF2-AD57C7B0D6ED}" dt="2024-07-28T09:50:15.552" v="923" actId="164"/>
          <ac:picMkLst>
            <pc:docMk/>
            <pc:sldMk cId="3019011095" sldId="285"/>
            <ac:picMk id="13" creationId="{C29A6C1C-D7A1-5B02-AEFF-147112099C53}"/>
          </ac:picMkLst>
        </pc:picChg>
      </pc:sldChg>
      <pc:sldChg chg="addSp delSp modSp mod">
        <pc:chgData name="Hyun Young-Hwan" userId="a0cf7ab2776e5965" providerId="LiveId" clId="{BA19B8C8-D048-491F-ABF2-AD57C7B0D6ED}" dt="2024-07-29T03:12:21.910" v="2126" actId="207"/>
        <pc:sldMkLst>
          <pc:docMk/>
          <pc:sldMk cId="3363611721" sldId="286"/>
        </pc:sldMkLst>
        <pc:spChg chg="mod">
          <ac:chgData name="Hyun Young-Hwan" userId="a0cf7ab2776e5965" providerId="LiveId" clId="{BA19B8C8-D048-491F-ABF2-AD57C7B0D6ED}" dt="2024-07-29T01:56:25.371" v="1976" actId="6549"/>
          <ac:spMkLst>
            <pc:docMk/>
            <pc:sldMk cId="3363611721" sldId="286"/>
            <ac:spMk id="2" creationId="{FC5D9B76-44A4-8229-38F9-3C1944044174}"/>
          </ac:spMkLst>
        </pc:spChg>
        <pc:spChg chg="del">
          <ac:chgData name="Hyun Young-Hwan" userId="a0cf7ab2776e5965" providerId="LiveId" clId="{BA19B8C8-D048-491F-ABF2-AD57C7B0D6ED}" dt="2024-07-28T09:50:58.905" v="926" actId="478"/>
          <ac:spMkLst>
            <pc:docMk/>
            <pc:sldMk cId="3363611721" sldId="286"/>
            <ac:spMk id="3" creationId="{17FBA99B-B008-B62B-28D0-2BBCC4D89237}"/>
          </ac:spMkLst>
        </pc:spChg>
        <pc:spChg chg="add del mod">
          <ac:chgData name="Hyun Young-Hwan" userId="a0cf7ab2776e5965" providerId="LiveId" clId="{BA19B8C8-D048-491F-ABF2-AD57C7B0D6ED}" dt="2024-07-28T09:51:00.447" v="927" actId="478"/>
          <ac:spMkLst>
            <pc:docMk/>
            <pc:sldMk cId="3363611721" sldId="286"/>
            <ac:spMk id="7" creationId="{33D5BFBC-D1E3-B01A-3957-9F699F16E42A}"/>
          </ac:spMkLst>
        </pc:spChg>
        <pc:spChg chg="add mod">
          <ac:chgData name="Hyun Young-Hwan" userId="a0cf7ab2776e5965" providerId="LiveId" clId="{BA19B8C8-D048-491F-ABF2-AD57C7B0D6ED}" dt="2024-07-29T03:10:51.285" v="2076" actId="207"/>
          <ac:spMkLst>
            <pc:docMk/>
            <pc:sldMk cId="3363611721" sldId="286"/>
            <ac:spMk id="17" creationId="{9127F845-9C36-3FB1-02CE-4B5DCC78A9E9}"/>
          </ac:spMkLst>
        </pc:spChg>
        <pc:spChg chg="add mod">
          <ac:chgData name="Hyun Young-Hwan" userId="a0cf7ab2776e5965" providerId="LiveId" clId="{BA19B8C8-D048-491F-ABF2-AD57C7B0D6ED}" dt="2024-07-29T03:11:23.511" v="2085" actId="207"/>
          <ac:spMkLst>
            <pc:docMk/>
            <pc:sldMk cId="3363611721" sldId="286"/>
            <ac:spMk id="18" creationId="{2AC04440-98A9-C0E9-B535-B48318653FC4}"/>
          </ac:spMkLst>
        </pc:spChg>
        <pc:spChg chg="add mod">
          <ac:chgData name="Hyun Young-Hwan" userId="a0cf7ab2776e5965" providerId="LiveId" clId="{BA19B8C8-D048-491F-ABF2-AD57C7B0D6ED}" dt="2024-07-29T03:11:19.351" v="2084" actId="207"/>
          <ac:spMkLst>
            <pc:docMk/>
            <pc:sldMk cId="3363611721" sldId="286"/>
            <ac:spMk id="19" creationId="{77D5B10E-4D84-9CFE-32D8-A17D183E96BD}"/>
          </ac:spMkLst>
        </pc:spChg>
        <pc:spChg chg="add mod">
          <ac:chgData name="Hyun Young-Hwan" userId="a0cf7ab2776e5965" providerId="LiveId" clId="{BA19B8C8-D048-491F-ABF2-AD57C7B0D6ED}" dt="2024-07-29T03:11:47.398" v="2091" actId="207"/>
          <ac:spMkLst>
            <pc:docMk/>
            <pc:sldMk cId="3363611721" sldId="286"/>
            <ac:spMk id="20" creationId="{72F12EBE-7929-CA11-4C03-EA9D35A1ED70}"/>
          </ac:spMkLst>
        </pc:spChg>
        <pc:spChg chg="add mod">
          <ac:chgData name="Hyun Young-Hwan" userId="a0cf7ab2776e5965" providerId="LiveId" clId="{BA19B8C8-D048-491F-ABF2-AD57C7B0D6ED}" dt="2024-07-29T03:11:58.030" v="2095" actId="1076"/>
          <ac:spMkLst>
            <pc:docMk/>
            <pc:sldMk cId="3363611721" sldId="286"/>
            <ac:spMk id="21" creationId="{6A568379-1A58-D402-659B-6151D80EB322}"/>
          </ac:spMkLst>
        </pc:spChg>
        <pc:spChg chg="add mod">
          <ac:chgData name="Hyun Young-Hwan" userId="a0cf7ab2776e5965" providerId="LiveId" clId="{BA19B8C8-D048-491F-ABF2-AD57C7B0D6ED}" dt="2024-07-29T03:12:21.910" v="2126" actId="207"/>
          <ac:spMkLst>
            <pc:docMk/>
            <pc:sldMk cId="3363611721" sldId="286"/>
            <ac:spMk id="22" creationId="{13F57F45-F13D-70B7-2DCC-931C0A7111C1}"/>
          </ac:spMkLst>
        </pc:spChg>
        <pc:grpChg chg="add del mod">
          <ac:chgData name="Hyun Young-Hwan" userId="a0cf7ab2776e5965" providerId="LiveId" clId="{BA19B8C8-D048-491F-ABF2-AD57C7B0D6ED}" dt="2024-07-29T03:04:56.631" v="2007" actId="478"/>
          <ac:grpSpMkLst>
            <pc:docMk/>
            <pc:sldMk cId="3363611721" sldId="286"/>
            <ac:grpSpMk id="12" creationId="{FA8FB073-5AB4-E23F-5714-BB178F585760}"/>
          </ac:grpSpMkLst>
        </pc:grpChg>
        <pc:picChg chg="add del mod">
          <ac:chgData name="Hyun Young-Hwan" userId="a0cf7ab2776e5965" providerId="LiveId" clId="{BA19B8C8-D048-491F-ABF2-AD57C7B0D6ED}" dt="2024-07-29T03:07:49.746" v="2018" actId="478"/>
          <ac:picMkLst>
            <pc:docMk/>
            <pc:sldMk cId="3363611721" sldId="286"/>
            <ac:picMk id="4" creationId="{345B90FF-EB00-809B-BBD5-CCD0EC856F8C}"/>
          </ac:picMkLst>
        </pc:picChg>
        <pc:picChg chg="add mod">
          <ac:chgData name="Hyun Young-Hwan" userId="a0cf7ab2776e5965" providerId="LiveId" clId="{BA19B8C8-D048-491F-ABF2-AD57C7B0D6ED}" dt="2024-07-28T09:52:43.440" v="967" actId="1076"/>
          <ac:picMkLst>
            <pc:docMk/>
            <pc:sldMk cId="3363611721" sldId="286"/>
            <ac:picMk id="5" creationId="{76776A68-C7F4-9579-7411-1675C82F257C}"/>
          </ac:picMkLst>
        </pc:picChg>
        <pc:picChg chg="add del mod">
          <ac:chgData name="Hyun Young-Hwan" userId="a0cf7ab2776e5965" providerId="LiveId" clId="{BA19B8C8-D048-491F-ABF2-AD57C7B0D6ED}" dt="2024-07-29T03:07:51.109" v="2019" actId="478"/>
          <ac:picMkLst>
            <pc:docMk/>
            <pc:sldMk cId="3363611721" sldId="286"/>
            <ac:picMk id="7" creationId="{42936396-1ED0-2067-24A1-C15BBD286911}"/>
          </ac:picMkLst>
        </pc:picChg>
        <pc:picChg chg="add del mod">
          <ac:chgData name="Hyun Young-Hwan" userId="a0cf7ab2776e5965" providerId="LiveId" clId="{BA19B8C8-D048-491F-ABF2-AD57C7B0D6ED}" dt="2024-07-28T09:51:33.381" v="934" actId="478"/>
          <ac:picMkLst>
            <pc:docMk/>
            <pc:sldMk cId="3363611721" sldId="286"/>
            <ac:picMk id="9" creationId="{761381DF-67E5-F634-E0F5-D3BCA33FFE57}"/>
          </ac:picMkLst>
        </pc:picChg>
        <pc:picChg chg="add mod">
          <ac:chgData name="Hyun Young-Hwan" userId="a0cf7ab2776e5965" providerId="LiveId" clId="{BA19B8C8-D048-491F-ABF2-AD57C7B0D6ED}" dt="2024-07-29T03:09:39.541" v="2036" actId="1076"/>
          <ac:picMkLst>
            <pc:docMk/>
            <pc:sldMk cId="3363611721" sldId="286"/>
            <ac:picMk id="9" creationId="{8977FD8E-0899-94DD-5243-AC758F230848}"/>
          </ac:picMkLst>
        </pc:picChg>
        <pc:picChg chg="add mod">
          <ac:chgData name="Hyun Young-Hwan" userId="a0cf7ab2776e5965" providerId="LiveId" clId="{BA19B8C8-D048-491F-ABF2-AD57C7B0D6ED}" dt="2024-07-28T09:52:39.389" v="965" actId="164"/>
          <ac:picMkLst>
            <pc:docMk/>
            <pc:sldMk cId="3363611721" sldId="286"/>
            <ac:picMk id="11" creationId="{455D5BAD-A947-CEB3-13E2-73036823B691}"/>
          </ac:picMkLst>
        </pc:picChg>
        <pc:picChg chg="add mod">
          <ac:chgData name="Hyun Young-Hwan" userId="a0cf7ab2776e5965" providerId="LiveId" clId="{BA19B8C8-D048-491F-ABF2-AD57C7B0D6ED}" dt="2024-07-29T03:09:36.429" v="2035" actId="14100"/>
          <ac:picMkLst>
            <pc:docMk/>
            <pc:sldMk cId="3363611721" sldId="286"/>
            <ac:picMk id="13" creationId="{F78E19D6-CA27-DA39-9F96-B01A7DB81B5D}"/>
          </ac:picMkLst>
        </pc:picChg>
        <pc:picChg chg="add del mod">
          <ac:chgData name="Hyun Young-Hwan" userId="a0cf7ab2776e5965" providerId="LiveId" clId="{BA19B8C8-D048-491F-ABF2-AD57C7B0D6ED}" dt="2024-07-29T03:07:58.315" v="2023" actId="478"/>
          <ac:picMkLst>
            <pc:docMk/>
            <pc:sldMk cId="3363611721" sldId="286"/>
            <ac:picMk id="14" creationId="{867B43B9-355E-E9BF-62C6-4371EA5226FE}"/>
          </ac:picMkLst>
        </pc:picChg>
        <pc:picChg chg="add mod">
          <ac:chgData name="Hyun Young-Hwan" userId="a0cf7ab2776e5965" providerId="LiveId" clId="{BA19B8C8-D048-491F-ABF2-AD57C7B0D6ED}" dt="2024-07-29T03:10:17.030" v="2042" actId="1076"/>
          <ac:picMkLst>
            <pc:docMk/>
            <pc:sldMk cId="3363611721" sldId="286"/>
            <ac:picMk id="16" creationId="{17EB4656-7053-038B-35A7-052E96216605}"/>
          </ac:picMkLst>
        </pc:picChg>
      </pc:sldChg>
      <pc:sldChg chg="del">
        <pc:chgData name="Hyun Young-Hwan" userId="a0cf7ab2776e5965" providerId="LiveId" clId="{BA19B8C8-D048-491F-ABF2-AD57C7B0D6ED}" dt="2024-07-28T09:54:54.435" v="984" actId="47"/>
        <pc:sldMkLst>
          <pc:docMk/>
          <pc:sldMk cId="463043178" sldId="287"/>
        </pc:sldMkLst>
      </pc:sldChg>
      <pc:sldChg chg="del">
        <pc:chgData name="Hyun Young-Hwan" userId="a0cf7ab2776e5965" providerId="LiveId" clId="{BA19B8C8-D048-491F-ABF2-AD57C7B0D6ED}" dt="2024-07-28T09:54:55.472" v="985" actId="47"/>
        <pc:sldMkLst>
          <pc:docMk/>
          <pc:sldMk cId="741564521" sldId="288"/>
        </pc:sldMkLst>
      </pc:sldChg>
      <pc:sldChg chg="del">
        <pc:chgData name="Hyun Young-Hwan" userId="a0cf7ab2776e5965" providerId="LiveId" clId="{BA19B8C8-D048-491F-ABF2-AD57C7B0D6ED}" dt="2024-07-28T09:54:56.628" v="986" actId="47"/>
        <pc:sldMkLst>
          <pc:docMk/>
          <pc:sldMk cId="3408172692" sldId="289"/>
        </pc:sldMkLst>
      </pc:sldChg>
      <pc:sldChg chg="del">
        <pc:chgData name="Hyun Young-Hwan" userId="a0cf7ab2776e5965" providerId="LiveId" clId="{BA19B8C8-D048-491F-ABF2-AD57C7B0D6ED}" dt="2024-07-28T09:54:57.634" v="987" actId="47"/>
        <pc:sldMkLst>
          <pc:docMk/>
          <pc:sldMk cId="2185679455" sldId="290"/>
        </pc:sldMkLst>
      </pc:sldChg>
      <pc:sldChg chg="del">
        <pc:chgData name="Hyun Young-Hwan" userId="a0cf7ab2776e5965" providerId="LiveId" clId="{BA19B8C8-D048-491F-ABF2-AD57C7B0D6ED}" dt="2024-07-28T09:54:58.407" v="988" actId="47"/>
        <pc:sldMkLst>
          <pc:docMk/>
          <pc:sldMk cId="939583772" sldId="291"/>
        </pc:sldMkLst>
      </pc:sldChg>
      <pc:sldChg chg="del">
        <pc:chgData name="Hyun Young-Hwan" userId="a0cf7ab2776e5965" providerId="LiveId" clId="{BA19B8C8-D048-491F-ABF2-AD57C7B0D6ED}" dt="2024-07-28T09:54:59.286" v="989" actId="47"/>
        <pc:sldMkLst>
          <pc:docMk/>
          <pc:sldMk cId="3586607743" sldId="292"/>
        </pc:sldMkLst>
      </pc:sldChg>
      <pc:sldChg chg="addSp delSp modSp mod ord">
        <pc:chgData name="Hyun Young-Hwan" userId="a0cf7ab2776e5965" providerId="LiveId" clId="{BA19B8C8-D048-491F-ABF2-AD57C7B0D6ED}" dt="2024-07-29T05:15:35.146" v="2276" actId="20577"/>
        <pc:sldMkLst>
          <pc:docMk/>
          <pc:sldMk cId="801674718" sldId="293"/>
        </pc:sldMkLst>
        <pc:spChg chg="mod">
          <ac:chgData name="Hyun Young-Hwan" userId="a0cf7ab2776e5965" providerId="LiveId" clId="{BA19B8C8-D048-491F-ABF2-AD57C7B0D6ED}" dt="2024-07-29T05:15:35.146" v="2276" actId="20577"/>
          <ac:spMkLst>
            <pc:docMk/>
            <pc:sldMk cId="801674718" sldId="293"/>
            <ac:spMk id="2" creationId="{FC5D9B76-44A4-8229-38F9-3C1944044174}"/>
          </ac:spMkLst>
        </pc:spChg>
        <pc:spChg chg="del">
          <ac:chgData name="Hyun Young-Hwan" userId="a0cf7ab2776e5965" providerId="LiveId" clId="{BA19B8C8-D048-491F-ABF2-AD57C7B0D6ED}" dt="2024-07-29T05:06:49.062" v="2223" actId="478"/>
          <ac:spMkLst>
            <pc:docMk/>
            <pc:sldMk cId="801674718" sldId="293"/>
            <ac:spMk id="3" creationId="{17FBA99B-B008-B62B-28D0-2BBCC4D89237}"/>
          </ac:spMkLst>
        </pc:spChg>
        <pc:spChg chg="add del mod">
          <ac:chgData name="Hyun Young-Hwan" userId="a0cf7ab2776e5965" providerId="LiveId" clId="{BA19B8C8-D048-491F-ABF2-AD57C7B0D6ED}" dt="2024-07-29T05:06:54.604" v="2224" actId="478"/>
          <ac:spMkLst>
            <pc:docMk/>
            <pc:sldMk cId="801674718" sldId="293"/>
            <ac:spMk id="9" creationId="{F235B04B-29CD-C1D5-1E2E-B6E771545907}"/>
          </ac:spMkLst>
        </pc:spChg>
        <pc:picChg chg="add mod">
          <ac:chgData name="Hyun Young-Hwan" userId="a0cf7ab2776e5965" providerId="LiveId" clId="{BA19B8C8-D048-491F-ABF2-AD57C7B0D6ED}" dt="2024-07-29T05:12:28.036" v="2270" actId="1076"/>
          <ac:picMkLst>
            <pc:docMk/>
            <pc:sldMk cId="801674718" sldId="293"/>
            <ac:picMk id="5" creationId="{52D203F4-5381-7E00-B57E-6A2ACA607480}"/>
          </ac:picMkLst>
        </pc:picChg>
        <pc:picChg chg="add mod">
          <ac:chgData name="Hyun Young-Hwan" userId="a0cf7ab2776e5965" providerId="LiveId" clId="{BA19B8C8-D048-491F-ABF2-AD57C7B0D6ED}" dt="2024-07-29T05:12:23.049" v="2268" actId="1076"/>
          <ac:picMkLst>
            <pc:docMk/>
            <pc:sldMk cId="801674718" sldId="293"/>
            <ac:picMk id="7" creationId="{FEFC4A52-4843-5F68-A6E4-5838AFAB12E0}"/>
          </ac:picMkLst>
        </pc:picChg>
      </pc:sldChg>
      <pc:sldChg chg="del">
        <pc:chgData name="Hyun Young-Hwan" userId="a0cf7ab2776e5965" providerId="LiveId" clId="{BA19B8C8-D048-491F-ABF2-AD57C7B0D6ED}" dt="2024-07-28T09:55:03.016" v="990" actId="47"/>
        <pc:sldMkLst>
          <pc:docMk/>
          <pc:sldMk cId="4061262265" sldId="294"/>
        </pc:sldMkLst>
      </pc:sldChg>
      <pc:sldChg chg="del">
        <pc:chgData name="Hyun Young-Hwan" userId="a0cf7ab2776e5965" providerId="LiveId" clId="{BA19B8C8-D048-491F-ABF2-AD57C7B0D6ED}" dt="2024-07-28T09:55:03.905" v="991" actId="47"/>
        <pc:sldMkLst>
          <pc:docMk/>
          <pc:sldMk cId="4091912524" sldId="295"/>
        </pc:sldMkLst>
      </pc:sldChg>
      <pc:sldChg chg="del">
        <pc:chgData name="Hyun Young-Hwan" userId="a0cf7ab2776e5965" providerId="LiveId" clId="{BA19B8C8-D048-491F-ABF2-AD57C7B0D6ED}" dt="2024-07-28T09:55:04.988" v="992" actId="47"/>
        <pc:sldMkLst>
          <pc:docMk/>
          <pc:sldMk cId="1309967466" sldId="296"/>
        </pc:sldMkLst>
      </pc:sldChg>
      <pc:sldChg chg="del">
        <pc:chgData name="Hyun Young-Hwan" userId="a0cf7ab2776e5965" providerId="LiveId" clId="{BA19B8C8-D048-491F-ABF2-AD57C7B0D6ED}" dt="2024-07-28T09:55:06.630" v="993" actId="47"/>
        <pc:sldMkLst>
          <pc:docMk/>
          <pc:sldMk cId="3741071986" sldId="297"/>
        </pc:sldMkLst>
      </pc:sldChg>
      <pc:sldChg chg="del">
        <pc:chgData name="Hyun Young-Hwan" userId="a0cf7ab2776e5965" providerId="LiveId" clId="{BA19B8C8-D048-491F-ABF2-AD57C7B0D6ED}" dt="2024-07-28T09:55:07.524" v="994" actId="47"/>
        <pc:sldMkLst>
          <pc:docMk/>
          <pc:sldMk cId="2120553413" sldId="298"/>
        </pc:sldMkLst>
      </pc:sldChg>
      <pc:sldChg chg="del">
        <pc:chgData name="Hyun Young-Hwan" userId="a0cf7ab2776e5965" providerId="LiveId" clId="{BA19B8C8-D048-491F-ABF2-AD57C7B0D6ED}" dt="2024-07-28T09:55:08.541" v="995" actId="47"/>
        <pc:sldMkLst>
          <pc:docMk/>
          <pc:sldMk cId="2784727506" sldId="299"/>
        </pc:sldMkLst>
      </pc:sldChg>
      <pc:sldChg chg="del">
        <pc:chgData name="Hyun Young-Hwan" userId="a0cf7ab2776e5965" providerId="LiveId" clId="{BA19B8C8-D048-491F-ABF2-AD57C7B0D6ED}" dt="2024-07-28T09:55:09.382" v="996" actId="47"/>
        <pc:sldMkLst>
          <pc:docMk/>
          <pc:sldMk cId="1697484129" sldId="300"/>
        </pc:sldMkLst>
      </pc:sldChg>
      <pc:sldChg chg="del">
        <pc:chgData name="Hyun Young-Hwan" userId="a0cf7ab2776e5965" providerId="LiveId" clId="{BA19B8C8-D048-491F-ABF2-AD57C7B0D6ED}" dt="2024-07-28T09:55:10.367" v="997" actId="47"/>
        <pc:sldMkLst>
          <pc:docMk/>
          <pc:sldMk cId="1523458790" sldId="301"/>
        </pc:sldMkLst>
      </pc:sldChg>
      <pc:sldChg chg="del">
        <pc:chgData name="Hyun Young-Hwan" userId="a0cf7ab2776e5965" providerId="LiveId" clId="{BA19B8C8-D048-491F-ABF2-AD57C7B0D6ED}" dt="2024-07-28T09:55:11.132" v="998" actId="47"/>
        <pc:sldMkLst>
          <pc:docMk/>
          <pc:sldMk cId="3777629955" sldId="302"/>
        </pc:sldMkLst>
      </pc:sldChg>
      <pc:sldChg chg="del">
        <pc:chgData name="Hyun Young-Hwan" userId="a0cf7ab2776e5965" providerId="LiveId" clId="{BA19B8C8-D048-491F-ABF2-AD57C7B0D6ED}" dt="2024-07-28T09:55:12.060" v="999" actId="47"/>
        <pc:sldMkLst>
          <pc:docMk/>
          <pc:sldMk cId="3692613341" sldId="303"/>
        </pc:sldMkLst>
      </pc:sldChg>
      <pc:sldChg chg="del">
        <pc:chgData name="Hyun Young-Hwan" userId="a0cf7ab2776e5965" providerId="LiveId" clId="{BA19B8C8-D048-491F-ABF2-AD57C7B0D6ED}" dt="2024-07-28T09:55:12.852" v="1000" actId="47"/>
        <pc:sldMkLst>
          <pc:docMk/>
          <pc:sldMk cId="574298634" sldId="304"/>
        </pc:sldMkLst>
      </pc:sldChg>
      <pc:sldChg chg="del">
        <pc:chgData name="Hyun Young-Hwan" userId="a0cf7ab2776e5965" providerId="LiveId" clId="{BA19B8C8-D048-491F-ABF2-AD57C7B0D6ED}" dt="2024-07-28T09:55:13.730" v="1001" actId="47"/>
        <pc:sldMkLst>
          <pc:docMk/>
          <pc:sldMk cId="2859696017" sldId="305"/>
        </pc:sldMkLst>
      </pc:sldChg>
      <pc:sldChg chg="del">
        <pc:chgData name="Hyun Young-Hwan" userId="a0cf7ab2776e5965" providerId="LiveId" clId="{BA19B8C8-D048-491F-ABF2-AD57C7B0D6ED}" dt="2024-07-28T09:55:14.639" v="1002" actId="47"/>
        <pc:sldMkLst>
          <pc:docMk/>
          <pc:sldMk cId="3305354106" sldId="306"/>
        </pc:sldMkLst>
      </pc:sldChg>
      <pc:sldChg chg="del">
        <pc:chgData name="Hyun Young-Hwan" userId="a0cf7ab2776e5965" providerId="LiveId" clId="{BA19B8C8-D048-491F-ABF2-AD57C7B0D6ED}" dt="2024-07-28T09:55:15.523" v="1003" actId="47"/>
        <pc:sldMkLst>
          <pc:docMk/>
          <pc:sldMk cId="1845824658" sldId="307"/>
        </pc:sldMkLst>
      </pc:sldChg>
      <pc:sldChg chg="del">
        <pc:chgData name="Hyun Young-Hwan" userId="a0cf7ab2776e5965" providerId="LiveId" clId="{BA19B8C8-D048-491F-ABF2-AD57C7B0D6ED}" dt="2024-07-28T09:55:16.443" v="1004" actId="47"/>
        <pc:sldMkLst>
          <pc:docMk/>
          <pc:sldMk cId="4215558149" sldId="308"/>
        </pc:sldMkLst>
      </pc:sldChg>
      <pc:sldChg chg="del">
        <pc:chgData name="Hyun Young-Hwan" userId="a0cf7ab2776e5965" providerId="LiveId" clId="{BA19B8C8-D048-491F-ABF2-AD57C7B0D6ED}" dt="2024-07-28T09:55:17.316" v="1005" actId="47"/>
        <pc:sldMkLst>
          <pc:docMk/>
          <pc:sldMk cId="2952282646" sldId="309"/>
        </pc:sldMkLst>
      </pc:sldChg>
      <pc:sldChg chg="del">
        <pc:chgData name="Hyun Young-Hwan" userId="a0cf7ab2776e5965" providerId="LiveId" clId="{BA19B8C8-D048-491F-ABF2-AD57C7B0D6ED}" dt="2024-07-28T09:55:18.126" v="1006" actId="47"/>
        <pc:sldMkLst>
          <pc:docMk/>
          <pc:sldMk cId="2765220701" sldId="310"/>
        </pc:sldMkLst>
      </pc:sldChg>
      <pc:sldChg chg="del">
        <pc:chgData name="Hyun Young-Hwan" userId="a0cf7ab2776e5965" providerId="LiveId" clId="{BA19B8C8-D048-491F-ABF2-AD57C7B0D6ED}" dt="2024-07-28T09:55:18.888" v="1007" actId="47"/>
        <pc:sldMkLst>
          <pc:docMk/>
          <pc:sldMk cId="3363409065" sldId="311"/>
        </pc:sldMkLst>
      </pc:sldChg>
      <pc:sldChg chg="del">
        <pc:chgData name="Hyun Young-Hwan" userId="a0cf7ab2776e5965" providerId="LiveId" clId="{BA19B8C8-D048-491F-ABF2-AD57C7B0D6ED}" dt="2024-07-28T09:55:19.646" v="1008" actId="47"/>
        <pc:sldMkLst>
          <pc:docMk/>
          <pc:sldMk cId="2325196642" sldId="312"/>
        </pc:sldMkLst>
      </pc:sldChg>
      <pc:sldChg chg="del">
        <pc:chgData name="Hyun Young-Hwan" userId="a0cf7ab2776e5965" providerId="LiveId" clId="{BA19B8C8-D048-491F-ABF2-AD57C7B0D6ED}" dt="2024-07-28T09:55:20.430" v="1009" actId="47"/>
        <pc:sldMkLst>
          <pc:docMk/>
          <pc:sldMk cId="1434128974" sldId="313"/>
        </pc:sldMkLst>
      </pc:sldChg>
      <pc:sldChg chg="del">
        <pc:chgData name="Hyun Young-Hwan" userId="a0cf7ab2776e5965" providerId="LiveId" clId="{BA19B8C8-D048-491F-ABF2-AD57C7B0D6ED}" dt="2024-07-28T09:55:21.175" v="1010" actId="47"/>
        <pc:sldMkLst>
          <pc:docMk/>
          <pc:sldMk cId="1290379342" sldId="314"/>
        </pc:sldMkLst>
      </pc:sldChg>
      <pc:sldChg chg="addSp delSp modSp mod">
        <pc:chgData name="Hyun Young-Hwan" userId="a0cf7ab2776e5965" providerId="LiveId" clId="{BA19B8C8-D048-491F-ABF2-AD57C7B0D6ED}" dt="2024-07-29T12:45:44.345" v="3355" actId="1076"/>
        <pc:sldMkLst>
          <pc:docMk/>
          <pc:sldMk cId="678075735" sldId="315"/>
        </pc:sldMkLst>
        <pc:spChg chg="mod">
          <ac:chgData name="Hyun Young-Hwan" userId="a0cf7ab2776e5965" providerId="LiveId" clId="{BA19B8C8-D048-491F-ABF2-AD57C7B0D6ED}" dt="2024-07-29T05:41:11.527" v="2514" actId="6549"/>
          <ac:spMkLst>
            <pc:docMk/>
            <pc:sldMk cId="678075735" sldId="315"/>
            <ac:spMk id="2" creationId="{FC5D9B76-44A4-8229-38F9-3C1944044174}"/>
          </ac:spMkLst>
        </pc:spChg>
        <pc:spChg chg="del">
          <ac:chgData name="Hyun Young-Hwan" userId="a0cf7ab2776e5965" providerId="LiveId" clId="{BA19B8C8-D048-491F-ABF2-AD57C7B0D6ED}" dt="2024-07-29T01:59:29.468" v="1999" actId="478"/>
          <ac:spMkLst>
            <pc:docMk/>
            <pc:sldMk cId="678075735" sldId="315"/>
            <ac:spMk id="3" creationId="{17FBA99B-B008-B62B-28D0-2BBCC4D89237}"/>
          </ac:spMkLst>
        </pc:spChg>
        <pc:spChg chg="add del mod">
          <ac:chgData name="Hyun Young-Hwan" userId="a0cf7ab2776e5965" providerId="LiveId" clId="{BA19B8C8-D048-491F-ABF2-AD57C7B0D6ED}" dt="2024-07-29T01:59:32.795" v="2000" actId="478"/>
          <ac:spMkLst>
            <pc:docMk/>
            <pc:sldMk cId="678075735" sldId="315"/>
            <ac:spMk id="5" creationId="{66D1295F-A4B9-F60C-7E43-5316A198E071}"/>
          </ac:spMkLst>
        </pc:spChg>
        <pc:grpChg chg="add mod">
          <ac:chgData name="Hyun Young-Hwan" userId="a0cf7ab2776e5965" providerId="LiveId" clId="{BA19B8C8-D048-491F-ABF2-AD57C7B0D6ED}" dt="2024-07-29T12:45:44.345" v="3355" actId="1076"/>
          <ac:grpSpMkLst>
            <pc:docMk/>
            <pc:sldMk cId="678075735" sldId="315"/>
            <ac:grpSpMk id="12" creationId="{D80C6306-F865-18A4-9F3F-68D170FF9FC3}"/>
          </ac:grpSpMkLst>
        </pc:grpChg>
        <pc:picChg chg="add mod ord">
          <ac:chgData name="Hyun Young-Hwan" userId="a0cf7ab2776e5965" providerId="LiveId" clId="{BA19B8C8-D048-491F-ABF2-AD57C7B0D6ED}" dt="2024-07-29T12:45:40.472" v="3354" actId="164"/>
          <ac:picMkLst>
            <pc:docMk/>
            <pc:sldMk cId="678075735" sldId="315"/>
            <ac:picMk id="7" creationId="{60F678ED-42FA-9821-F9F9-0C8DF1C8F84E}"/>
          </ac:picMkLst>
        </pc:picChg>
        <pc:picChg chg="add mod ord">
          <ac:chgData name="Hyun Young-Hwan" userId="a0cf7ab2776e5965" providerId="LiveId" clId="{BA19B8C8-D048-491F-ABF2-AD57C7B0D6ED}" dt="2024-07-29T12:45:40.472" v="3354" actId="164"/>
          <ac:picMkLst>
            <pc:docMk/>
            <pc:sldMk cId="678075735" sldId="315"/>
            <ac:picMk id="9" creationId="{A9244ED6-1323-164E-91EC-CE86418BE4DE}"/>
          </ac:picMkLst>
        </pc:picChg>
        <pc:picChg chg="add mod">
          <ac:chgData name="Hyun Young-Hwan" userId="a0cf7ab2776e5965" providerId="LiveId" clId="{BA19B8C8-D048-491F-ABF2-AD57C7B0D6ED}" dt="2024-07-29T12:45:40.472" v="3354" actId="164"/>
          <ac:picMkLst>
            <pc:docMk/>
            <pc:sldMk cId="678075735" sldId="315"/>
            <ac:picMk id="11" creationId="{666AF2FD-E741-2181-7B94-3CF7D4FB0C73}"/>
          </ac:picMkLst>
        </pc:picChg>
      </pc:sldChg>
      <pc:sldChg chg="del">
        <pc:chgData name="Hyun Young-Hwan" userId="a0cf7ab2776e5965" providerId="LiveId" clId="{BA19B8C8-D048-491F-ABF2-AD57C7B0D6ED}" dt="2024-07-29T01:59:35.619" v="2001" actId="47"/>
        <pc:sldMkLst>
          <pc:docMk/>
          <pc:sldMk cId="967851818" sldId="316"/>
        </pc:sldMkLst>
      </pc:sldChg>
      <pc:sldChg chg="modSp mod modAnim">
        <pc:chgData name="Hyun Young-Hwan" userId="a0cf7ab2776e5965" providerId="LiveId" clId="{BA19B8C8-D048-491F-ABF2-AD57C7B0D6ED}" dt="2024-07-29T12:19:24.779" v="3267" actId="6549"/>
        <pc:sldMkLst>
          <pc:docMk/>
          <pc:sldMk cId="1564229935" sldId="317"/>
        </pc:sldMkLst>
        <pc:spChg chg="mod">
          <ac:chgData name="Hyun Young-Hwan" userId="a0cf7ab2776e5965" providerId="LiveId" clId="{BA19B8C8-D048-491F-ABF2-AD57C7B0D6ED}" dt="2024-07-29T12:19:24.779" v="3267" actId="6549"/>
          <ac:spMkLst>
            <pc:docMk/>
            <pc:sldMk cId="1564229935" sldId="317"/>
            <ac:spMk id="91" creationId="{45E260EA-8FE8-DCE4-6B74-DC2BF39C4CD7}"/>
          </ac:spMkLst>
        </pc:spChg>
      </pc:sldChg>
      <pc:sldChg chg="modSp mod">
        <pc:chgData name="Hyun Young-Hwan" userId="a0cf7ab2776e5965" providerId="LiveId" clId="{BA19B8C8-D048-491F-ABF2-AD57C7B0D6ED}" dt="2024-07-29T12:20:14.001" v="3285" actId="6549"/>
        <pc:sldMkLst>
          <pc:docMk/>
          <pc:sldMk cId="3587668043" sldId="318"/>
        </pc:sldMkLst>
        <pc:spChg chg="mod">
          <ac:chgData name="Hyun Young-Hwan" userId="a0cf7ab2776e5965" providerId="LiveId" clId="{BA19B8C8-D048-491F-ABF2-AD57C7B0D6ED}" dt="2024-07-29T12:20:14.001" v="3285" actId="6549"/>
          <ac:spMkLst>
            <pc:docMk/>
            <pc:sldMk cId="3587668043" sldId="318"/>
            <ac:spMk id="3" creationId="{17FBA99B-B008-B62B-28D0-2BBCC4D89237}"/>
          </ac:spMkLst>
        </pc:spChg>
      </pc:sldChg>
      <pc:sldChg chg="modAnim">
        <pc:chgData name="Hyun Young-Hwan" userId="a0cf7ab2776e5965" providerId="LiveId" clId="{BA19B8C8-D048-491F-ABF2-AD57C7B0D6ED}" dt="2024-07-28T22:40:56.053" v="1019"/>
        <pc:sldMkLst>
          <pc:docMk/>
          <pc:sldMk cId="836759481" sldId="322"/>
        </pc:sldMkLst>
      </pc:sldChg>
      <pc:sldChg chg="modSp mod">
        <pc:chgData name="Hyun Young-Hwan" userId="a0cf7ab2776e5965" providerId="LiveId" clId="{BA19B8C8-D048-491F-ABF2-AD57C7B0D6ED}" dt="2024-07-30T00:10:33.618" v="3357" actId="404"/>
        <pc:sldMkLst>
          <pc:docMk/>
          <pc:sldMk cId="288950166" sldId="323"/>
        </pc:sldMkLst>
        <pc:spChg chg="mod">
          <ac:chgData name="Hyun Young-Hwan" userId="a0cf7ab2776e5965" providerId="LiveId" clId="{BA19B8C8-D048-491F-ABF2-AD57C7B0D6ED}" dt="2024-07-30T00:10:33.618" v="3357" actId="404"/>
          <ac:spMkLst>
            <pc:docMk/>
            <pc:sldMk cId="288950166" sldId="323"/>
            <ac:spMk id="2" creationId="{FC5D9B76-44A4-8229-38F9-3C1944044174}"/>
          </ac:spMkLst>
        </pc:spChg>
      </pc:sldChg>
      <pc:sldChg chg="addSp modSp mod">
        <pc:chgData name="Hyun Young-Hwan" userId="a0cf7ab2776e5965" providerId="LiveId" clId="{BA19B8C8-D048-491F-ABF2-AD57C7B0D6ED}" dt="2024-07-30T02:01:28.133" v="3926" actId="20577"/>
        <pc:sldMkLst>
          <pc:docMk/>
          <pc:sldMk cId="2651281958" sldId="324"/>
        </pc:sldMkLst>
        <pc:spChg chg="mod">
          <ac:chgData name="Hyun Young-Hwan" userId="a0cf7ab2776e5965" providerId="LiveId" clId="{BA19B8C8-D048-491F-ABF2-AD57C7B0D6ED}" dt="2024-07-29T12:00:13.819" v="3103" actId="20577"/>
          <ac:spMkLst>
            <pc:docMk/>
            <pc:sldMk cId="2651281958" sldId="324"/>
            <ac:spMk id="3" creationId="{17FBA99B-B008-B62B-28D0-2BBCC4D89237}"/>
          </ac:spMkLst>
        </pc:spChg>
        <pc:spChg chg="add mod">
          <ac:chgData name="Hyun Young-Hwan" userId="a0cf7ab2776e5965" providerId="LiveId" clId="{BA19B8C8-D048-491F-ABF2-AD57C7B0D6ED}" dt="2024-07-30T02:01:11.224" v="3918" actId="1076"/>
          <ac:spMkLst>
            <pc:docMk/>
            <pc:sldMk cId="2651281958" sldId="324"/>
            <ac:spMk id="5" creationId="{10523267-4B14-74D2-17F3-FAF6A10ACBEC}"/>
          </ac:spMkLst>
        </pc:spChg>
        <pc:spChg chg="add mod">
          <ac:chgData name="Hyun Young-Hwan" userId="a0cf7ab2776e5965" providerId="LiveId" clId="{BA19B8C8-D048-491F-ABF2-AD57C7B0D6ED}" dt="2024-07-30T02:01:18.787" v="3922" actId="20577"/>
          <ac:spMkLst>
            <pc:docMk/>
            <pc:sldMk cId="2651281958" sldId="324"/>
            <ac:spMk id="6" creationId="{2A4D9024-65FA-67BD-DCF9-DCC1E20B594E}"/>
          </ac:spMkLst>
        </pc:spChg>
        <pc:spChg chg="add mod">
          <ac:chgData name="Hyun Young-Hwan" userId="a0cf7ab2776e5965" providerId="LiveId" clId="{BA19B8C8-D048-491F-ABF2-AD57C7B0D6ED}" dt="2024-07-30T02:01:28.133" v="3926" actId="20577"/>
          <ac:spMkLst>
            <pc:docMk/>
            <pc:sldMk cId="2651281958" sldId="324"/>
            <ac:spMk id="7" creationId="{6D471887-22E6-49BE-E91E-55B4BDE8A81F}"/>
          </ac:spMkLst>
        </pc:spChg>
      </pc:sldChg>
      <pc:sldChg chg="addSp modSp mod modAnim">
        <pc:chgData name="Hyun Young-Hwan" userId="a0cf7ab2776e5965" providerId="LiveId" clId="{BA19B8C8-D048-491F-ABF2-AD57C7B0D6ED}" dt="2024-07-30T02:09:36.183" v="4029"/>
        <pc:sldMkLst>
          <pc:docMk/>
          <pc:sldMk cId="496929145" sldId="328"/>
        </pc:sldMkLst>
        <pc:spChg chg="mod">
          <ac:chgData name="Hyun Young-Hwan" userId="a0cf7ab2776e5965" providerId="LiveId" clId="{BA19B8C8-D048-491F-ABF2-AD57C7B0D6ED}" dt="2024-07-30T02:08:20.483" v="3991" actId="1036"/>
          <ac:spMkLst>
            <pc:docMk/>
            <pc:sldMk cId="496929145" sldId="328"/>
            <ac:spMk id="12" creationId="{57931C08-9EC1-E38E-AF96-ED39C9C71BF2}"/>
          </ac:spMkLst>
        </pc:spChg>
        <pc:spChg chg="add mod">
          <ac:chgData name="Hyun Young-Hwan" userId="a0cf7ab2776e5965" providerId="LiveId" clId="{BA19B8C8-D048-491F-ABF2-AD57C7B0D6ED}" dt="2024-07-30T02:08:43.279" v="4025" actId="207"/>
          <ac:spMkLst>
            <pc:docMk/>
            <pc:sldMk cId="496929145" sldId="328"/>
            <ac:spMk id="13" creationId="{6CD6ABE0-A21E-8AD1-282F-257D7AB45CE9}"/>
          </ac:spMkLst>
        </pc:spChg>
        <pc:spChg chg="mod">
          <ac:chgData name="Hyun Young-Hwan" userId="a0cf7ab2776e5965" providerId="LiveId" clId="{BA19B8C8-D048-491F-ABF2-AD57C7B0D6ED}" dt="2024-07-30T02:08:20.483" v="3991" actId="1036"/>
          <ac:spMkLst>
            <pc:docMk/>
            <pc:sldMk cId="496929145" sldId="328"/>
            <ac:spMk id="27" creationId="{FA3B1DBE-44DD-5F12-2DC6-82D1747158A4}"/>
          </ac:spMkLst>
        </pc:spChg>
        <pc:spChg chg="mod">
          <ac:chgData name="Hyun Young-Hwan" userId="a0cf7ab2776e5965" providerId="LiveId" clId="{BA19B8C8-D048-491F-ABF2-AD57C7B0D6ED}" dt="2024-07-30T02:08:20.483" v="3991" actId="1036"/>
          <ac:spMkLst>
            <pc:docMk/>
            <pc:sldMk cId="496929145" sldId="328"/>
            <ac:spMk id="51" creationId="{0292A76F-4636-1471-13AE-6A7CB3AFBB08}"/>
          </ac:spMkLst>
        </pc:spChg>
        <pc:spChg chg="mod">
          <ac:chgData name="Hyun Young-Hwan" userId="a0cf7ab2776e5965" providerId="LiveId" clId="{BA19B8C8-D048-491F-ABF2-AD57C7B0D6ED}" dt="2024-07-30T02:08:20.483" v="3991" actId="1036"/>
          <ac:spMkLst>
            <pc:docMk/>
            <pc:sldMk cId="496929145" sldId="328"/>
            <ac:spMk id="59" creationId="{6F841337-9D5E-9EC3-FE1B-8681B70B2FA5}"/>
          </ac:spMkLst>
        </pc:spChg>
        <pc:grpChg chg="mod">
          <ac:chgData name="Hyun Young-Hwan" userId="a0cf7ab2776e5965" providerId="LiveId" clId="{BA19B8C8-D048-491F-ABF2-AD57C7B0D6ED}" dt="2024-07-30T02:08:20.483" v="3991" actId="1036"/>
          <ac:grpSpMkLst>
            <pc:docMk/>
            <pc:sldMk cId="496929145" sldId="328"/>
            <ac:grpSpMk id="6" creationId="{6BE60B76-7BBC-7BCF-302F-19C20778BC1E}"/>
          </ac:grpSpMkLst>
        </pc:grpChg>
        <pc:grpChg chg="mod">
          <ac:chgData name="Hyun Young-Hwan" userId="a0cf7ab2776e5965" providerId="LiveId" clId="{BA19B8C8-D048-491F-ABF2-AD57C7B0D6ED}" dt="2024-07-30T02:08:20.483" v="3991" actId="1036"/>
          <ac:grpSpMkLst>
            <pc:docMk/>
            <pc:sldMk cId="496929145" sldId="328"/>
            <ac:grpSpMk id="7" creationId="{95754BDE-2DA9-FE9D-FBAC-5A9D768CF3BB}"/>
          </ac:grpSpMkLst>
        </pc:grpChg>
        <pc:picChg chg="add mod">
          <ac:chgData name="Hyun Young-Hwan" userId="a0cf7ab2776e5965" providerId="LiveId" clId="{BA19B8C8-D048-491F-ABF2-AD57C7B0D6ED}" dt="2024-07-30T02:07:57.019" v="3933"/>
          <ac:picMkLst>
            <pc:docMk/>
            <pc:sldMk cId="496929145" sldId="328"/>
            <ac:picMk id="3" creationId="{FEA4ACD8-3F82-AB3B-F279-D9DC94693C15}"/>
          </ac:picMkLst>
        </pc:picChg>
        <pc:picChg chg="mod">
          <ac:chgData name="Hyun Young-Hwan" userId="a0cf7ab2776e5965" providerId="LiveId" clId="{BA19B8C8-D048-491F-ABF2-AD57C7B0D6ED}" dt="2024-07-30T02:08:20.483" v="3991" actId="1036"/>
          <ac:picMkLst>
            <pc:docMk/>
            <pc:sldMk cId="496929145" sldId="328"/>
            <ac:picMk id="4" creationId="{2FEE3833-D686-B0CB-500A-BCBCD19E922B}"/>
          </ac:picMkLst>
        </pc:picChg>
        <pc:picChg chg="mod">
          <ac:chgData name="Hyun Young-Hwan" userId="a0cf7ab2776e5965" providerId="LiveId" clId="{BA19B8C8-D048-491F-ABF2-AD57C7B0D6ED}" dt="2024-07-30T02:08:20.483" v="3991" actId="1036"/>
          <ac:picMkLst>
            <pc:docMk/>
            <pc:sldMk cId="496929145" sldId="328"/>
            <ac:picMk id="5" creationId="{9F679EF3-3BC6-C90E-F82E-190181E069EC}"/>
          </ac:picMkLst>
        </pc:picChg>
        <pc:picChg chg="mod">
          <ac:chgData name="Hyun Young-Hwan" userId="a0cf7ab2776e5965" providerId="LiveId" clId="{BA19B8C8-D048-491F-ABF2-AD57C7B0D6ED}" dt="2024-07-30T02:08:20.483" v="3991" actId="1036"/>
          <ac:picMkLst>
            <pc:docMk/>
            <pc:sldMk cId="496929145" sldId="328"/>
            <ac:picMk id="8" creationId="{9B29B382-0105-2F0B-4F08-0AA864E24ED4}"/>
          </ac:picMkLst>
        </pc:picChg>
        <pc:picChg chg="mod">
          <ac:chgData name="Hyun Young-Hwan" userId="a0cf7ab2776e5965" providerId="LiveId" clId="{BA19B8C8-D048-491F-ABF2-AD57C7B0D6ED}" dt="2024-07-30T02:08:20.483" v="3991" actId="1036"/>
          <ac:picMkLst>
            <pc:docMk/>
            <pc:sldMk cId="496929145" sldId="328"/>
            <ac:picMk id="10" creationId="{6A029A94-F304-2B9F-3789-58EA2C0697DA}"/>
          </ac:picMkLst>
        </pc:picChg>
        <pc:picChg chg="mod">
          <ac:chgData name="Hyun Young-Hwan" userId="a0cf7ab2776e5965" providerId="LiveId" clId="{BA19B8C8-D048-491F-ABF2-AD57C7B0D6ED}" dt="2024-07-30T02:08:20.483" v="3991" actId="1036"/>
          <ac:picMkLst>
            <pc:docMk/>
            <pc:sldMk cId="496929145" sldId="328"/>
            <ac:picMk id="65" creationId="{98BE2181-B6F8-F474-28A0-F8E35B7B021D}"/>
          </ac:picMkLst>
        </pc:picChg>
        <pc:picChg chg="mod">
          <ac:chgData name="Hyun Young-Hwan" userId="a0cf7ab2776e5965" providerId="LiveId" clId="{BA19B8C8-D048-491F-ABF2-AD57C7B0D6ED}" dt="2024-07-30T02:08:20.483" v="3991" actId="1036"/>
          <ac:picMkLst>
            <pc:docMk/>
            <pc:sldMk cId="496929145" sldId="328"/>
            <ac:picMk id="67" creationId="{3B5EF1C8-DC22-4F35-1B6C-F37E6D821EF1}"/>
          </ac:picMkLst>
        </pc:picChg>
        <pc:cxnChg chg="mod">
          <ac:chgData name="Hyun Young-Hwan" userId="a0cf7ab2776e5965" providerId="LiveId" clId="{BA19B8C8-D048-491F-ABF2-AD57C7B0D6ED}" dt="2024-07-30T02:08:20.483" v="3991" actId="1036"/>
          <ac:cxnSpMkLst>
            <pc:docMk/>
            <pc:sldMk cId="496929145" sldId="328"/>
            <ac:cxnSpMk id="9" creationId="{8C42C393-1797-874B-1539-C4FAA3015BCF}"/>
          </ac:cxnSpMkLst>
        </pc:cxnChg>
        <pc:cxnChg chg="mod">
          <ac:chgData name="Hyun Young-Hwan" userId="a0cf7ab2776e5965" providerId="LiveId" clId="{BA19B8C8-D048-491F-ABF2-AD57C7B0D6ED}" dt="2024-07-30T02:08:20.483" v="3991" actId="1036"/>
          <ac:cxnSpMkLst>
            <pc:docMk/>
            <pc:sldMk cId="496929145" sldId="328"/>
            <ac:cxnSpMk id="11" creationId="{2B64F029-6BFC-8E95-5499-595949BF7ACA}"/>
          </ac:cxnSpMkLst>
        </pc:cxnChg>
        <pc:cxnChg chg="mod">
          <ac:chgData name="Hyun Young-Hwan" userId="a0cf7ab2776e5965" providerId="LiveId" clId="{BA19B8C8-D048-491F-ABF2-AD57C7B0D6ED}" dt="2024-07-30T02:08:20.483" v="3991" actId="1036"/>
          <ac:cxnSpMkLst>
            <pc:docMk/>
            <pc:sldMk cId="496929145" sldId="328"/>
            <ac:cxnSpMk id="16" creationId="{308B22A5-45F9-4E15-52C6-A7F14BCD36D0}"/>
          </ac:cxnSpMkLst>
        </pc:cxnChg>
        <pc:cxnChg chg="mod">
          <ac:chgData name="Hyun Young-Hwan" userId="a0cf7ab2776e5965" providerId="LiveId" clId="{BA19B8C8-D048-491F-ABF2-AD57C7B0D6ED}" dt="2024-07-30T02:08:20.483" v="3991" actId="1036"/>
          <ac:cxnSpMkLst>
            <pc:docMk/>
            <pc:sldMk cId="496929145" sldId="328"/>
            <ac:cxnSpMk id="25" creationId="{55FFD5A3-A69F-C5FE-E529-58F489A68B73}"/>
          </ac:cxnSpMkLst>
        </pc:cxnChg>
        <pc:cxnChg chg="mod">
          <ac:chgData name="Hyun Young-Hwan" userId="a0cf7ab2776e5965" providerId="LiveId" clId="{BA19B8C8-D048-491F-ABF2-AD57C7B0D6ED}" dt="2024-07-30T02:08:20.483" v="3991" actId="1036"/>
          <ac:cxnSpMkLst>
            <pc:docMk/>
            <pc:sldMk cId="496929145" sldId="328"/>
            <ac:cxnSpMk id="58" creationId="{836FB6F6-1C10-A52D-E882-5F5C624885D9}"/>
          </ac:cxnSpMkLst>
        </pc:cxnChg>
        <pc:cxnChg chg="mod">
          <ac:chgData name="Hyun Young-Hwan" userId="a0cf7ab2776e5965" providerId="LiveId" clId="{BA19B8C8-D048-491F-ABF2-AD57C7B0D6ED}" dt="2024-07-30T02:08:20.483" v="3991" actId="1036"/>
          <ac:cxnSpMkLst>
            <pc:docMk/>
            <pc:sldMk cId="496929145" sldId="328"/>
            <ac:cxnSpMk id="61" creationId="{DE08D87D-D389-7D16-26A2-B82A3FECFA9E}"/>
          </ac:cxnSpMkLst>
        </pc:cxnChg>
        <pc:cxnChg chg="mod">
          <ac:chgData name="Hyun Young-Hwan" userId="a0cf7ab2776e5965" providerId="LiveId" clId="{BA19B8C8-D048-491F-ABF2-AD57C7B0D6ED}" dt="2024-07-30T02:08:20.483" v="3991" actId="1036"/>
          <ac:cxnSpMkLst>
            <pc:docMk/>
            <pc:sldMk cId="496929145" sldId="328"/>
            <ac:cxnSpMk id="63" creationId="{6D7516D0-DD74-F74D-D390-693D83D43B91}"/>
          </ac:cxnSpMkLst>
        </pc:cxnChg>
      </pc:sldChg>
      <pc:sldChg chg="ord modAnim">
        <pc:chgData name="Hyun Young-Hwan" userId="a0cf7ab2776e5965" providerId="LiveId" clId="{BA19B8C8-D048-491F-ABF2-AD57C7B0D6ED}" dt="2024-07-30T01:56:06.921" v="3898"/>
        <pc:sldMkLst>
          <pc:docMk/>
          <pc:sldMk cId="1849432769" sldId="329"/>
        </pc:sldMkLst>
      </pc:sldChg>
      <pc:sldChg chg="ord modAnim">
        <pc:chgData name="Hyun Young-Hwan" userId="a0cf7ab2776e5965" providerId="LiveId" clId="{BA19B8C8-D048-491F-ABF2-AD57C7B0D6ED}" dt="2024-07-30T01:56:06.921" v="3898"/>
        <pc:sldMkLst>
          <pc:docMk/>
          <pc:sldMk cId="2350433116" sldId="330"/>
        </pc:sldMkLst>
      </pc:sldChg>
      <pc:sldChg chg="addSp modSp mod ord modAnim">
        <pc:chgData name="Hyun Young-Hwan" userId="a0cf7ab2776e5965" providerId="LiveId" clId="{BA19B8C8-D048-491F-ABF2-AD57C7B0D6ED}" dt="2024-07-30T02:07:44.314" v="3932"/>
        <pc:sldMkLst>
          <pc:docMk/>
          <pc:sldMk cId="1090006993" sldId="331"/>
        </pc:sldMkLst>
        <pc:spChg chg="mod">
          <ac:chgData name="Hyun Young-Hwan" userId="a0cf7ab2776e5965" providerId="LiveId" clId="{BA19B8C8-D048-491F-ABF2-AD57C7B0D6ED}" dt="2024-07-28T23:10:43.311" v="1101" actId="164"/>
          <ac:spMkLst>
            <pc:docMk/>
            <pc:sldMk cId="1090006993" sldId="331"/>
            <ac:spMk id="8" creationId="{FB73F886-1D9B-61D5-CBC6-8EFD6D113789}"/>
          </ac:spMkLst>
        </pc:spChg>
        <pc:grpChg chg="mod ord">
          <ac:chgData name="Hyun Young-Hwan" userId="a0cf7ab2776e5965" providerId="LiveId" clId="{BA19B8C8-D048-491F-ABF2-AD57C7B0D6ED}" dt="2024-07-28T23:11:35.069" v="1110" actId="1076"/>
          <ac:grpSpMkLst>
            <pc:docMk/>
            <pc:sldMk cId="1090006993" sldId="331"/>
            <ac:grpSpMk id="9" creationId="{871A6082-F805-B43C-0F48-C9F44EA428F9}"/>
          </ac:grpSpMkLst>
        </pc:grpChg>
        <pc:grpChg chg="add mod">
          <ac:chgData name="Hyun Young-Hwan" userId="a0cf7ab2776e5965" providerId="LiveId" clId="{BA19B8C8-D048-491F-ABF2-AD57C7B0D6ED}" dt="2024-07-28T23:10:47.626" v="1102" actId="1076"/>
          <ac:grpSpMkLst>
            <pc:docMk/>
            <pc:sldMk cId="1090006993" sldId="331"/>
            <ac:grpSpMk id="14" creationId="{E2E3C286-C27C-B776-8C96-9681BFA42738}"/>
          </ac:grpSpMkLst>
        </pc:grpChg>
        <pc:picChg chg="mod">
          <ac:chgData name="Hyun Young-Hwan" userId="a0cf7ab2776e5965" providerId="LiveId" clId="{BA19B8C8-D048-491F-ABF2-AD57C7B0D6ED}" dt="2024-07-28T23:10:43.311" v="1101" actId="164"/>
          <ac:picMkLst>
            <pc:docMk/>
            <pc:sldMk cId="1090006993" sldId="331"/>
            <ac:picMk id="5" creationId="{8F1BF7E4-E197-7887-5840-C09886C7711A}"/>
          </ac:picMkLst>
        </pc:picChg>
        <pc:picChg chg="mod">
          <ac:chgData name="Hyun Young-Hwan" userId="a0cf7ab2776e5965" providerId="LiveId" clId="{BA19B8C8-D048-491F-ABF2-AD57C7B0D6ED}" dt="2024-07-28T23:10:43.311" v="1101" actId="164"/>
          <ac:picMkLst>
            <pc:docMk/>
            <pc:sldMk cId="1090006993" sldId="331"/>
            <ac:picMk id="11" creationId="{B6CC88E9-532C-5D62-6A81-055BAB971F6B}"/>
          </ac:picMkLst>
        </pc:picChg>
        <pc:picChg chg="mod">
          <ac:chgData name="Hyun Young-Hwan" userId="a0cf7ab2776e5965" providerId="LiveId" clId="{BA19B8C8-D048-491F-ABF2-AD57C7B0D6ED}" dt="2024-07-28T23:10:43.311" v="1101" actId="164"/>
          <ac:picMkLst>
            <pc:docMk/>
            <pc:sldMk cId="1090006993" sldId="331"/>
            <ac:picMk id="13" creationId="{BF5568C9-AAF2-C437-F0C1-D9385079AC81}"/>
          </ac:picMkLst>
        </pc:picChg>
      </pc:sldChg>
      <pc:sldChg chg="addSp delSp modSp mod modAnim">
        <pc:chgData name="Hyun Young-Hwan" userId="a0cf7ab2776e5965" providerId="LiveId" clId="{BA19B8C8-D048-491F-ABF2-AD57C7B0D6ED}" dt="2024-07-29T12:00:59.989" v="3107" actId="14100"/>
        <pc:sldMkLst>
          <pc:docMk/>
          <pc:sldMk cId="1223442888" sldId="332"/>
        </pc:sldMkLst>
        <pc:spChg chg="mod">
          <ac:chgData name="Hyun Young-Hwan" userId="a0cf7ab2776e5965" providerId="LiveId" clId="{BA19B8C8-D048-491F-ABF2-AD57C7B0D6ED}" dt="2024-07-29T05:48:40.293" v="2544" actId="1076"/>
          <ac:spMkLst>
            <pc:docMk/>
            <pc:sldMk cId="1223442888" sldId="332"/>
            <ac:spMk id="5" creationId="{F57FE418-6F90-41DB-FF85-D6C92C68B4A1}"/>
          </ac:spMkLst>
        </pc:spChg>
        <pc:spChg chg="mod">
          <ac:chgData name="Hyun Young-Hwan" userId="a0cf7ab2776e5965" providerId="LiveId" clId="{BA19B8C8-D048-491F-ABF2-AD57C7B0D6ED}" dt="2024-07-29T05:48:40.293" v="2544" actId="1076"/>
          <ac:spMkLst>
            <pc:docMk/>
            <pc:sldMk cId="1223442888" sldId="332"/>
            <ac:spMk id="6" creationId="{C0A69902-8C7F-C3D9-4482-55CB728462CC}"/>
          </ac:spMkLst>
        </pc:spChg>
        <pc:spChg chg="add del mod">
          <ac:chgData name="Hyun Young-Hwan" userId="a0cf7ab2776e5965" providerId="LiveId" clId="{BA19B8C8-D048-491F-ABF2-AD57C7B0D6ED}" dt="2024-07-29T05:48:59.663" v="2546" actId="478"/>
          <ac:spMkLst>
            <pc:docMk/>
            <pc:sldMk cId="1223442888" sldId="332"/>
            <ac:spMk id="9" creationId="{22B380FF-A749-FBDC-00AB-A7CAB7BF8377}"/>
          </ac:spMkLst>
        </pc:spChg>
        <pc:spChg chg="add del mod">
          <ac:chgData name="Hyun Young-Hwan" userId="a0cf7ab2776e5965" providerId="LiveId" clId="{BA19B8C8-D048-491F-ABF2-AD57C7B0D6ED}" dt="2024-07-29T05:48:59.663" v="2546" actId="478"/>
          <ac:spMkLst>
            <pc:docMk/>
            <pc:sldMk cId="1223442888" sldId="332"/>
            <ac:spMk id="10" creationId="{66C94E00-B6E3-D47C-BC29-B135FD75472E}"/>
          </ac:spMkLst>
        </pc:spChg>
        <pc:spChg chg="mod">
          <ac:chgData name="Hyun Young-Hwan" userId="a0cf7ab2776e5965" providerId="LiveId" clId="{BA19B8C8-D048-491F-ABF2-AD57C7B0D6ED}" dt="2024-07-29T05:48:40.293" v="2544" actId="1076"/>
          <ac:spMkLst>
            <pc:docMk/>
            <pc:sldMk cId="1223442888" sldId="332"/>
            <ac:spMk id="30" creationId="{A3978EB4-E210-4ABE-C155-B82EDA49B505}"/>
          </ac:spMkLst>
        </pc:spChg>
        <pc:spChg chg="mod">
          <ac:chgData name="Hyun Young-Hwan" userId="a0cf7ab2776e5965" providerId="LiveId" clId="{BA19B8C8-D048-491F-ABF2-AD57C7B0D6ED}" dt="2024-07-29T05:48:40.293" v="2544" actId="1076"/>
          <ac:spMkLst>
            <pc:docMk/>
            <pc:sldMk cId="1223442888" sldId="332"/>
            <ac:spMk id="31" creationId="{89B9778D-213F-9FDE-45F0-3A028447BCE5}"/>
          </ac:spMkLst>
        </pc:spChg>
        <pc:spChg chg="mod">
          <ac:chgData name="Hyun Young-Hwan" userId="a0cf7ab2776e5965" providerId="LiveId" clId="{BA19B8C8-D048-491F-ABF2-AD57C7B0D6ED}" dt="2024-07-29T05:48:40.293" v="2544" actId="1076"/>
          <ac:spMkLst>
            <pc:docMk/>
            <pc:sldMk cId="1223442888" sldId="332"/>
            <ac:spMk id="34" creationId="{CFD5A30D-684F-DEEB-9BC7-B2DAE117203A}"/>
          </ac:spMkLst>
        </pc:spChg>
        <pc:spChg chg="mod">
          <ac:chgData name="Hyun Young-Hwan" userId="a0cf7ab2776e5965" providerId="LiveId" clId="{BA19B8C8-D048-491F-ABF2-AD57C7B0D6ED}" dt="2024-07-29T05:48:40.293" v="2544" actId="1076"/>
          <ac:spMkLst>
            <pc:docMk/>
            <pc:sldMk cId="1223442888" sldId="332"/>
            <ac:spMk id="35" creationId="{0BE01926-9E8D-7C1D-21BE-90D46962EB01}"/>
          </ac:spMkLst>
        </pc:spChg>
        <pc:spChg chg="mod">
          <ac:chgData name="Hyun Young-Hwan" userId="a0cf7ab2776e5965" providerId="LiveId" clId="{BA19B8C8-D048-491F-ABF2-AD57C7B0D6ED}" dt="2024-07-29T05:48:40.293" v="2544" actId="1076"/>
          <ac:spMkLst>
            <pc:docMk/>
            <pc:sldMk cId="1223442888" sldId="332"/>
            <ac:spMk id="36" creationId="{01B2F595-2F12-0A21-48E5-9ED0388277FF}"/>
          </ac:spMkLst>
        </pc:spChg>
        <pc:grpChg chg="add del mod">
          <ac:chgData name="Hyun Young-Hwan" userId="a0cf7ab2776e5965" providerId="LiveId" clId="{BA19B8C8-D048-491F-ABF2-AD57C7B0D6ED}" dt="2024-07-29T05:49:15.261" v="2548" actId="478"/>
          <ac:grpSpMkLst>
            <pc:docMk/>
            <pc:sldMk cId="1223442888" sldId="332"/>
            <ac:grpSpMk id="4" creationId="{110A08F8-BE5F-B03D-AE0E-9EF7E4913FF2}"/>
          </ac:grpSpMkLst>
        </pc:grpChg>
        <pc:grpChg chg="mod">
          <ac:chgData name="Hyun Young-Hwan" userId="a0cf7ab2776e5965" providerId="LiveId" clId="{BA19B8C8-D048-491F-ABF2-AD57C7B0D6ED}" dt="2024-07-29T05:48:40.293" v="2544" actId="1076"/>
          <ac:grpSpMkLst>
            <pc:docMk/>
            <pc:sldMk cId="1223442888" sldId="332"/>
            <ac:grpSpMk id="7" creationId="{74A2B983-D9F1-5ABC-17DD-0C3A006B858C}"/>
          </ac:grpSpMkLst>
        </pc:grpChg>
        <pc:grpChg chg="mod">
          <ac:chgData name="Hyun Young-Hwan" userId="a0cf7ab2776e5965" providerId="LiveId" clId="{BA19B8C8-D048-491F-ABF2-AD57C7B0D6ED}" dt="2024-07-29T05:48:40.293" v="2544" actId="1076"/>
          <ac:grpSpMkLst>
            <pc:docMk/>
            <pc:sldMk cId="1223442888" sldId="332"/>
            <ac:grpSpMk id="15" creationId="{CDB81BA1-5349-E575-FBC9-B4C2C4CBC63F}"/>
          </ac:grpSpMkLst>
        </pc:grpChg>
        <pc:grpChg chg="del">
          <ac:chgData name="Hyun Young-Hwan" userId="a0cf7ab2776e5965" providerId="LiveId" clId="{BA19B8C8-D048-491F-ABF2-AD57C7B0D6ED}" dt="2024-07-29T05:49:34.270" v="2550" actId="478"/>
          <ac:grpSpMkLst>
            <pc:docMk/>
            <pc:sldMk cId="1223442888" sldId="332"/>
            <ac:grpSpMk id="17" creationId="{781FCD25-9B9A-0A96-E6AE-B98A439C0617}"/>
          </ac:grpSpMkLst>
        </pc:grpChg>
        <pc:picChg chg="mod">
          <ac:chgData name="Hyun Young-Hwan" userId="a0cf7ab2776e5965" providerId="LiveId" clId="{BA19B8C8-D048-491F-ABF2-AD57C7B0D6ED}" dt="2024-07-29T12:00:53.688" v="3105" actId="1076"/>
          <ac:picMkLst>
            <pc:docMk/>
            <pc:sldMk cId="1223442888" sldId="332"/>
            <ac:picMk id="13" creationId="{4475248D-9F4A-6A7E-EF3B-C2A6B6103988}"/>
          </ac:picMkLst>
        </pc:picChg>
        <pc:picChg chg="mod">
          <ac:chgData name="Hyun Young-Hwan" userId="a0cf7ab2776e5965" providerId="LiveId" clId="{BA19B8C8-D048-491F-ABF2-AD57C7B0D6ED}" dt="2024-07-29T12:00:59.989" v="3107" actId="14100"/>
          <ac:picMkLst>
            <pc:docMk/>
            <pc:sldMk cId="1223442888" sldId="332"/>
            <ac:picMk id="14" creationId="{83C9B1B4-5E15-39C5-4AF6-4240EF29A0E2}"/>
          </ac:picMkLst>
        </pc:picChg>
        <pc:picChg chg="mod">
          <ac:chgData name="Hyun Young-Hwan" userId="a0cf7ab2776e5965" providerId="LiveId" clId="{BA19B8C8-D048-491F-ABF2-AD57C7B0D6ED}" dt="2024-07-29T05:48:40.293" v="2544" actId="1076"/>
          <ac:picMkLst>
            <pc:docMk/>
            <pc:sldMk cId="1223442888" sldId="332"/>
            <ac:picMk id="19" creationId="{531BCB5B-858F-827B-AF22-AC9C7322C1BF}"/>
          </ac:picMkLst>
        </pc:picChg>
        <pc:picChg chg="mod">
          <ac:chgData name="Hyun Young-Hwan" userId="a0cf7ab2776e5965" providerId="LiveId" clId="{BA19B8C8-D048-491F-ABF2-AD57C7B0D6ED}" dt="2024-07-29T05:48:40.293" v="2544" actId="1076"/>
          <ac:picMkLst>
            <pc:docMk/>
            <pc:sldMk cId="1223442888" sldId="332"/>
            <ac:picMk id="23" creationId="{C7DC3294-5F1A-0BA5-8887-2192B3B4D8E6}"/>
          </ac:picMkLst>
        </pc:picChg>
        <pc:picChg chg="mod">
          <ac:chgData name="Hyun Young-Hwan" userId="a0cf7ab2776e5965" providerId="LiveId" clId="{BA19B8C8-D048-491F-ABF2-AD57C7B0D6ED}" dt="2024-07-29T05:48:40.293" v="2544" actId="1076"/>
          <ac:picMkLst>
            <pc:docMk/>
            <pc:sldMk cId="1223442888" sldId="332"/>
            <ac:picMk id="24" creationId="{4A514F95-1B68-9EBB-14FE-E96EFD7F5D31}"/>
          </ac:picMkLst>
        </pc:picChg>
        <pc:picChg chg="mod">
          <ac:chgData name="Hyun Young-Hwan" userId="a0cf7ab2776e5965" providerId="LiveId" clId="{BA19B8C8-D048-491F-ABF2-AD57C7B0D6ED}" dt="2024-07-29T05:48:40.293" v="2544" actId="1076"/>
          <ac:picMkLst>
            <pc:docMk/>
            <pc:sldMk cId="1223442888" sldId="332"/>
            <ac:picMk id="25" creationId="{189F71BB-C9DF-1072-BD82-08341B2FF5AF}"/>
          </ac:picMkLst>
        </pc:picChg>
        <pc:picChg chg="mod">
          <ac:chgData name="Hyun Young-Hwan" userId="a0cf7ab2776e5965" providerId="LiveId" clId="{BA19B8C8-D048-491F-ABF2-AD57C7B0D6ED}" dt="2024-07-29T05:48:40.293" v="2544" actId="1076"/>
          <ac:picMkLst>
            <pc:docMk/>
            <pc:sldMk cId="1223442888" sldId="332"/>
            <ac:picMk id="26" creationId="{356FC9C2-4127-539E-4F25-994144633D3D}"/>
          </ac:picMkLst>
        </pc:picChg>
        <pc:picChg chg="mod">
          <ac:chgData name="Hyun Young-Hwan" userId="a0cf7ab2776e5965" providerId="LiveId" clId="{BA19B8C8-D048-491F-ABF2-AD57C7B0D6ED}" dt="2024-07-29T05:48:40.293" v="2544" actId="1076"/>
          <ac:picMkLst>
            <pc:docMk/>
            <pc:sldMk cId="1223442888" sldId="332"/>
            <ac:picMk id="27" creationId="{30590303-59CE-387A-12E3-D767DD56336F}"/>
          </ac:picMkLst>
        </pc:picChg>
        <pc:picChg chg="mod">
          <ac:chgData name="Hyun Young-Hwan" userId="a0cf7ab2776e5965" providerId="LiveId" clId="{BA19B8C8-D048-491F-ABF2-AD57C7B0D6ED}" dt="2024-07-29T05:48:40.293" v="2544" actId="1076"/>
          <ac:picMkLst>
            <pc:docMk/>
            <pc:sldMk cId="1223442888" sldId="332"/>
            <ac:picMk id="33" creationId="{F2218106-DDEB-A9A2-BBA2-F626BF8C7609}"/>
          </ac:picMkLst>
        </pc:picChg>
        <pc:cxnChg chg="mod">
          <ac:chgData name="Hyun Young-Hwan" userId="a0cf7ab2776e5965" providerId="LiveId" clId="{BA19B8C8-D048-491F-ABF2-AD57C7B0D6ED}" dt="2024-07-29T05:48:40.293" v="2544" actId="1076"/>
          <ac:cxnSpMkLst>
            <pc:docMk/>
            <pc:sldMk cId="1223442888" sldId="332"/>
            <ac:cxnSpMk id="16" creationId="{BDA56EC1-B6ED-C04D-D831-920C590DE9C0}"/>
          </ac:cxnSpMkLst>
        </pc:cxnChg>
        <pc:cxnChg chg="mod">
          <ac:chgData name="Hyun Young-Hwan" userId="a0cf7ab2776e5965" providerId="LiveId" clId="{BA19B8C8-D048-491F-ABF2-AD57C7B0D6ED}" dt="2024-07-29T05:48:40.293" v="2544" actId="1076"/>
          <ac:cxnSpMkLst>
            <pc:docMk/>
            <pc:sldMk cId="1223442888" sldId="332"/>
            <ac:cxnSpMk id="18" creationId="{4BA37712-C3E0-5CC8-21AF-0124576C6B8F}"/>
          </ac:cxnSpMkLst>
        </pc:cxnChg>
        <pc:cxnChg chg="mod">
          <ac:chgData name="Hyun Young-Hwan" userId="a0cf7ab2776e5965" providerId="LiveId" clId="{BA19B8C8-D048-491F-ABF2-AD57C7B0D6ED}" dt="2024-07-29T05:48:40.293" v="2544" actId="1076"/>
          <ac:cxnSpMkLst>
            <pc:docMk/>
            <pc:sldMk cId="1223442888" sldId="332"/>
            <ac:cxnSpMk id="20" creationId="{AE16D0BB-CD44-FCA9-4B49-8A22710D50B1}"/>
          </ac:cxnSpMkLst>
        </pc:cxnChg>
        <pc:cxnChg chg="mod">
          <ac:chgData name="Hyun Young-Hwan" userId="a0cf7ab2776e5965" providerId="LiveId" clId="{BA19B8C8-D048-491F-ABF2-AD57C7B0D6ED}" dt="2024-07-29T05:48:40.293" v="2544" actId="1076"/>
          <ac:cxnSpMkLst>
            <pc:docMk/>
            <pc:sldMk cId="1223442888" sldId="332"/>
            <ac:cxnSpMk id="21" creationId="{673823DB-2694-E8F5-38BC-6B3DF0E18877}"/>
          </ac:cxnSpMkLst>
        </pc:cxnChg>
        <pc:cxnChg chg="mod">
          <ac:chgData name="Hyun Young-Hwan" userId="a0cf7ab2776e5965" providerId="LiveId" clId="{BA19B8C8-D048-491F-ABF2-AD57C7B0D6ED}" dt="2024-07-29T05:48:40.293" v="2544" actId="1076"/>
          <ac:cxnSpMkLst>
            <pc:docMk/>
            <pc:sldMk cId="1223442888" sldId="332"/>
            <ac:cxnSpMk id="22" creationId="{DE30544A-A56C-63E4-9491-6C10C8F3A789}"/>
          </ac:cxnSpMkLst>
        </pc:cxnChg>
        <pc:cxnChg chg="mod">
          <ac:chgData name="Hyun Young-Hwan" userId="a0cf7ab2776e5965" providerId="LiveId" clId="{BA19B8C8-D048-491F-ABF2-AD57C7B0D6ED}" dt="2024-07-29T05:48:40.293" v="2544" actId="1076"/>
          <ac:cxnSpMkLst>
            <pc:docMk/>
            <pc:sldMk cId="1223442888" sldId="332"/>
            <ac:cxnSpMk id="28" creationId="{20447648-3F09-56C9-9793-3D0A0C11B6A8}"/>
          </ac:cxnSpMkLst>
        </pc:cxnChg>
        <pc:cxnChg chg="mod">
          <ac:chgData name="Hyun Young-Hwan" userId="a0cf7ab2776e5965" providerId="LiveId" clId="{BA19B8C8-D048-491F-ABF2-AD57C7B0D6ED}" dt="2024-07-29T05:48:40.293" v="2544" actId="1076"/>
          <ac:cxnSpMkLst>
            <pc:docMk/>
            <pc:sldMk cId="1223442888" sldId="332"/>
            <ac:cxnSpMk id="29" creationId="{2F278223-2DBF-D110-5607-FA46A6D04E61}"/>
          </ac:cxnSpMkLst>
        </pc:cxnChg>
        <pc:cxnChg chg="mod">
          <ac:chgData name="Hyun Young-Hwan" userId="a0cf7ab2776e5965" providerId="LiveId" clId="{BA19B8C8-D048-491F-ABF2-AD57C7B0D6ED}" dt="2024-07-29T05:48:40.293" v="2544" actId="1076"/>
          <ac:cxnSpMkLst>
            <pc:docMk/>
            <pc:sldMk cId="1223442888" sldId="332"/>
            <ac:cxnSpMk id="32" creationId="{35C188C2-6E4A-C2F7-205F-82A42C5325C3}"/>
          </ac:cxnSpMkLst>
        </pc:cxnChg>
        <pc:cxnChg chg="mod">
          <ac:chgData name="Hyun Young-Hwan" userId="a0cf7ab2776e5965" providerId="LiveId" clId="{BA19B8C8-D048-491F-ABF2-AD57C7B0D6ED}" dt="2024-07-29T05:48:40.293" v="2544" actId="1076"/>
          <ac:cxnSpMkLst>
            <pc:docMk/>
            <pc:sldMk cId="1223442888" sldId="332"/>
            <ac:cxnSpMk id="37" creationId="{2422EEC6-183E-B18C-8877-9C8B0E9C0271}"/>
          </ac:cxnSpMkLst>
        </pc:cxnChg>
        <pc:cxnChg chg="mod">
          <ac:chgData name="Hyun Young-Hwan" userId="a0cf7ab2776e5965" providerId="LiveId" clId="{BA19B8C8-D048-491F-ABF2-AD57C7B0D6ED}" dt="2024-07-29T05:48:40.293" v="2544" actId="1076"/>
          <ac:cxnSpMkLst>
            <pc:docMk/>
            <pc:sldMk cId="1223442888" sldId="332"/>
            <ac:cxnSpMk id="38" creationId="{2FCF0E22-D083-C685-C2C8-FE45174683F5}"/>
          </ac:cxnSpMkLst>
        </pc:cxnChg>
        <pc:cxnChg chg="mod">
          <ac:chgData name="Hyun Young-Hwan" userId="a0cf7ab2776e5965" providerId="LiveId" clId="{BA19B8C8-D048-491F-ABF2-AD57C7B0D6ED}" dt="2024-07-29T05:48:40.293" v="2544" actId="1076"/>
          <ac:cxnSpMkLst>
            <pc:docMk/>
            <pc:sldMk cId="1223442888" sldId="332"/>
            <ac:cxnSpMk id="43" creationId="{B36CF98D-53AD-7AF0-836F-22CAB3D62A52}"/>
          </ac:cxnSpMkLst>
        </pc:cxnChg>
        <pc:cxnChg chg="mod">
          <ac:chgData name="Hyun Young-Hwan" userId="a0cf7ab2776e5965" providerId="LiveId" clId="{BA19B8C8-D048-491F-ABF2-AD57C7B0D6ED}" dt="2024-07-29T05:48:40.293" v="2544" actId="1076"/>
          <ac:cxnSpMkLst>
            <pc:docMk/>
            <pc:sldMk cId="1223442888" sldId="332"/>
            <ac:cxnSpMk id="44" creationId="{68DB9885-00E4-1BFD-C135-0CCE52CEEE76}"/>
          </ac:cxnSpMkLst>
        </pc:cxnChg>
        <pc:cxnChg chg="mod">
          <ac:chgData name="Hyun Young-Hwan" userId="a0cf7ab2776e5965" providerId="LiveId" clId="{BA19B8C8-D048-491F-ABF2-AD57C7B0D6ED}" dt="2024-07-29T05:48:40.293" v="2544" actId="1076"/>
          <ac:cxnSpMkLst>
            <pc:docMk/>
            <pc:sldMk cId="1223442888" sldId="332"/>
            <ac:cxnSpMk id="45" creationId="{62BCDF6C-D0E4-6E30-C723-B36CF7E077EC}"/>
          </ac:cxnSpMkLst>
        </pc:cxnChg>
        <pc:cxnChg chg="mod">
          <ac:chgData name="Hyun Young-Hwan" userId="a0cf7ab2776e5965" providerId="LiveId" clId="{BA19B8C8-D048-491F-ABF2-AD57C7B0D6ED}" dt="2024-07-29T05:48:40.293" v="2544" actId="1076"/>
          <ac:cxnSpMkLst>
            <pc:docMk/>
            <pc:sldMk cId="1223442888" sldId="332"/>
            <ac:cxnSpMk id="46" creationId="{07DC1A0F-901A-1160-5134-AC286B7376A8}"/>
          </ac:cxnSpMkLst>
        </pc:cxnChg>
        <pc:cxnChg chg="mod">
          <ac:chgData name="Hyun Young-Hwan" userId="a0cf7ab2776e5965" providerId="LiveId" clId="{BA19B8C8-D048-491F-ABF2-AD57C7B0D6ED}" dt="2024-07-29T05:48:40.293" v="2544" actId="1076"/>
          <ac:cxnSpMkLst>
            <pc:docMk/>
            <pc:sldMk cId="1223442888" sldId="332"/>
            <ac:cxnSpMk id="47" creationId="{32FEDE92-2F96-0809-1275-3E38B5684337}"/>
          </ac:cxnSpMkLst>
        </pc:cxnChg>
        <pc:cxnChg chg="mod">
          <ac:chgData name="Hyun Young-Hwan" userId="a0cf7ab2776e5965" providerId="LiveId" clId="{BA19B8C8-D048-491F-ABF2-AD57C7B0D6ED}" dt="2024-07-29T05:48:40.293" v="2544" actId="1076"/>
          <ac:cxnSpMkLst>
            <pc:docMk/>
            <pc:sldMk cId="1223442888" sldId="332"/>
            <ac:cxnSpMk id="48" creationId="{5522A077-3B51-ABCE-9623-EF661A354BD3}"/>
          </ac:cxnSpMkLst>
        </pc:cxnChg>
        <pc:cxnChg chg="mod">
          <ac:chgData name="Hyun Young-Hwan" userId="a0cf7ab2776e5965" providerId="LiveId" clId="{BA19B8C8-D048-491F-ABF2-AD57C7B0D6ED}" dt="2024-07-29T05:48:40.293" v="2544" actId="1076"/>
          <ac:cxnSpMkLst>
            <pc:docMk/>
            <pc:sldMk cId="1223442888" sldId="332"/>
            <ac:cxnSpMk id="49" creationId="{8F8679C3-FC26-C383-6236-85B6C446E538}"/>
          </ac:cxnSpMkLst>
        </pc:cxnChg>
        <pc:cxnChg chg="mod">
          <ac:chgData name="Hyun Young-Hwan" userId="a0cf7ab2776e5965" providerId="LiveId" clId="{BA19B8C8-D048-491F-ABF2-AD57C7B0D6ED}" dt="2024-07-29T05:48:40.293" v="2544" actId="1076"/>
          <ac:cxnSpMkLst>
            <pc:docMk/>
            <pc:sldMk cId="1223442888" sldId="332"/>
            <ac:cxnSpMk id="50" creationId="{1DD98F13-4D63-C94C-0874-B0789947C6AD}"/>
          </ac:cxnSpMkLst>
        </pc:cxnChg>
      </pc:sldChg>
      <pc:sldChg chg="del">
        <pc:chgData name="Hyun Young-Hwan" userId="a0cf7ab2776e5965" providerId="LiveId" clId="{BA19B8C8-D048-491F-ABF2-AD57C7B0D6ED}" dt="2024-07-28T01:40:06.820" v="0" actId="47"/>
        <pc:sldMkLst>
          <pc:docMk/>
          <pc:sldMk cId="1966735830" sldId="334"/>
        </pc:sldMkLst>
      </pc:sldChg>
      <pc:sldChg chg="addSp delSp modSp mod">
        <pc:chgData name="Hyun Young-Hwan" userId="a0cf7ab2776e5965" providerId="LiveId" clId="{BA19B8C8-D048-491F-ABF2-AD57C7B0D6ED}" dt="2024-07-28T02:17:17.357" v="111" actId="478"/>
        <pc:sldMkLst>
          <pc:docMk/>
          <pc:sldMk cId="825776042" sldId="335"/>
        </pc:sldMkLst>
        <pc:spChg chg="del mod">
          <ac:chgData name="Hyun Young-Hwan" userId="a0cf7ab2776e5965" providerId="LiveId" clId="{BA19B8C8-D048-491F-ABF2-AD57C7B0D6ED}" dt="2024-07-28T02:16:53.933" v="107" actId="478"/>
          <ac:spMkLst>
            <pc:docMk/>
            <pc:sldMk cId="825776042" sldId="335"/>
            <ac:spMk id="2" creationId="{6B0A5F18-B9EE-4290-A589-9DF38DA22B1E}"/>
          </ac:spMkLst>
        </pc:spChg>
        <pc:spChg chg="add mod">
          <ac:chgData name="Hyun Young-Hwan" userId="a0cf7ab2776e5965" providerId="LiveId" clId="{BA19B8C8-D048-491F-ABF2-AD57C7B0D6ED}" dt="2024-07-28T02:16:47.850" v="106" actId="1076"/>
          <ac:spMkLst>
            <pc:docMk/>
            <pc:sldMk cId="825776042" sldId="335"/>
            <ac:spMk id="3" creationId="{CFF661DD-E3ED-FDE3-F643-8F6E7752B453}"/>
          </ac:spMkLst>
        </pc:spChg>
        <pc:spChg chg="add del mod">
          <ac:chgData name="Hyun Young-Hwan" userId="a0cf7ab2776e5965" providerId="LiveId" clId="{BA19B8C8-D048-491F-ABF2-AD57C7B0D6ED}" dt="2024-07-28T02:17:17.357" v="111" actId="478"/>
          <ac:spMkLst>
            <pc:docMk/>
            <pc:sldMk cId="825776042" sldId="335"/>
            <ac:spMk id="7" creationId="{FCE77AB9-DA93-BCBC-0A9F-8C1B2CD3D594}"/>
          </ac:spMkLst>
        </pc:spChg>
      </pc:sldChg>
      <pc:sldChg chg="addSp delSp modSp mod">
        <pc:chgData name="Hyun Young-Hwan" userId="a0cf7ab2776e5965" providerId="LiveId" clId="{BA19B8C8-D048-491F-ABF2-AD57C7B0D6ED}" dt="2024-07-28T02:17:13.154" v="110" actId="478"/>
        <pc:sldMkLst>
          <pc:docMk/>
          <pc:sldMk cId="1158672307" sldId="336"/>
        </pc:sldMkLst>
        <pc:spChg chg="del mod">
          <ac:chgData name="Hyun Young-Hwan" userId="a0cf7ab2776e5965" providerId="LiveId" clId="{BA19B8C8-D048-491F-ABF2-AD57C7B0D6ED}" dt="2024-07-28T02:17:03.433" v="109" actId="478"/>
          <ac:spMkLst>
            <pc:docMk/>
            <pc:sldMk cId="1158672307" sldId="336"/>
            <ac:spMk id="2" creationId="{6B0A5F18-B9EE-4290-A589-9DF38DA22B1E}"/>
          </ac:spMkLst>
        </pc:spChg>
        <pc:spChg chg="add mod">
          <ac:chgData name="Hyun Young-Hwan" userId="a0cf7ab2776e5965" providerId="LiveId" clId="{BA19B8C8-D048-491F-ABF2-AD57C7B0D6ED}" dt="2024-07-28T02:16:59.883" v="108"/>
          <ac:spMkLst>
            <pc:docMk/>
            <pc:sldMk cId="1158672307" sldId="336"/>
            <ac:spMk id="3" creationId="{0786C295-072C-A178-9C4D-54BD497B3D9E}"/>
          </ac:spMkLst>
        </pc:spChg>
        <pc:spChg chg="add del mod">
          <ac:chgData name="Hyun Young-Hwan" userId="a0cf7ab2776e5965" providerId="LiveId" clId="{BA19B8C8-D048-491F-ABF2-AD57C7B0D6ED}" dt="2024-07-28T02:17:13.154" v="110" actId="478"/>
          <ac:spMkLst>
            <pc:docMk/>
            <pc:sldMk cId="1158672307" sldId="336"/>
            <ac:spMk id="5" creationId="{2F57B7CF-009F-0048-5F3B-1473F0BA7C83}"/>
          </ac:spMkLst>
        </pc:spChg>
      </pc:sldChg>
      <pc:sldChg chg="addSp delSp modSp mod">
        <pc:chgData name="Hyun Young-Hwan" userId="a0cf7ab2776e5965" providerId="LiveId" clId="{BA19B8C8-D048-491F-ABF2-AD57C7B0D6ED}" dt="2024-07-28T02:17:35.652" v="114" actId="478"/>
        <pc:sldMkLst>
          <pc:docMk/>
          <pc:sldMk cId="2499533428" sldId="337"/>
        </pc:sldMkLst>
        <pc:spChg chg="del mod">
          <ac:chgData name="Hyun Young-Hwan" userId="a0cf7ab2776e5965" providerId="LiveId" clId="{BA19B8C8-D048-491F-ABF2-AD57C7B0D6ED}" dt="2024-07-28T02:17:32.770" v="113" actId="478"/>
          <ac:spMkLst>
            <pc:docMk/>
            <pc:sldMk cId="2499533428" sldId="337"/>
            <ac:spMk id="2" creationId="{6B0A5F18-B9EE-4290-A589-9DF38DA22B1E}"/>
          </ac:spMkLst>
        </pc:spChg>
        <pc:spChg chg="add mod">
          <ac:chgData name="Hyun Young-Hwan" userId="a0cf7ab2776e5965" providerId="LiveId" clId="{BA19B8C8-D048-491F-ABF2-AD57C7B0D6ED}" dt="2024-07-28T02:17:28.503" v="112"/>
          <ac:spMkLst>
            <pc:docMk/>
            <pc:sldMk cId="2499533428" sldId="337"/>
            <ac:spMk id="3" creationId="{3AB4B4E7-8AEC-09E6-9FD7-C23A0921CC33}"/>
          </ac:spMkLst>
        </pc:spChg>
        <pc:spChg chg="add del mod">
          <ac:chgData name="Hyun Young-Hwan" userId="a0cf7ab2776e5965" providerId="LiveId" clId="{BA19B8C8-D048-491F-ABF2-AD57C7B0D6ED}" dt="2024-07-28T02:17:35.652" v="114" actId="478"/>
          <ac:spMkLst>
            <pc:docMk/>
            <pc:sldMk cId="2499533428" sldId="337"/>
            <ac:spMk id="7" creationId="{4FA1C4BC-F822-0173-4B56-8A276C940384}"/>
          </ac:spMkLst>
        </pc:spChg>
      </pc:sldChg>
      <pc:sldChg chg="addSp delSp modSp mod">
        <pc:chgData name="Hyun Young-Hwan" userId="a0cf7ab2776e5965" providerId="LiveId" clId="{BA19B8C8-D048-491F-ABF2-AD57C7B0D6ED}" dt="2024-07-28T02:14:36.471" v="49" actId="478"/>
        <pc:sldMkLst>
          <pc:docMk/>
          <pc:sldMk cId="587300719" sldId="370"/>
        </pc:sldMkLst>
        <pc:spChg chg="del mod">
          <ac:chgData name="Hyun Young-Hwan" userId="a0cf7ab2776e5965" providerId="LiveId" clId="{BA19B8C8-D048-491F-ABF2-AD57C7B0D6ED}" dt="2024-07-28T02:14:27.422" v="48" actId="478"/>
          <ac:spMkLst>
            <pc:docMk/>
            <pc:sldMk cId="587300719" sldId="370"/>
            <ac:spMk id="2" creationId="{6B0A5F18-B9EE-4290-A589-9DF38DA22B1E}"/>
          </ac:spMkLst>
        </pc:spChg>
        <pc:spChg chg="add mod">
          <ac:chgData name="Hyun Young-Hwan" userId="a0cf7ab2776e5965" providerId="LiveId" clId="{BA19B8C8-D048-491F-ABF2-AD57C7B0D6ED}" dt="2024-07-28T02:14:23.894" v="47" actId="2711"/>
          <ac:spMkLst>
            <pc:docMk/>
            <pc:sldMk cId="587300719" sldId="370"/>
            <ac:spMk id="3" creationId="{59B2BD70-BC28-20B4-835B-60E0F7E1BAD3}"/>
          </ac:spMkLst>
        </pc:spChg>
        <pc:spChg chg="add del mod">
          <ac:chgData name="Hyun Young-Hwan" userId="a0cf7ab2776e5965" providerId="LiveId" clId="{BA19B8C8-D048-491F-ABF2-AD57C7B0D6ED}" dt="2024-07-28T02:14:36.471" v="49" actId="478"/>
          <ac:spMkLst>
            <pc:docMk/>
            <pc:sldMk cId="587300719" sldId="370"/>
            <ac:spMk id="5" creationId="{082A887F-DBF9-C4A0-26D0-5DAC988B4192}"/>
          </ac:spMkLst>
        </pc:spChg>
      </pc:sldChg>
      <pc:sldChg chg="addSp delSp modSp mod">
        <pc:chgData name="Hyun Young-Hwan" userId="a0cf7ab2776e5965" providerId="LiveId" clId="{BA19B8C8-D048-491F-ABF2-AD57C7B0D6ED}" dt="2024-07-28T02:15:51.431" v="95" actId="478"/>
        <pc:sldMkLst>
          <pc:docMk/>
          <pc:sldMk cId="1293074740" sldId="371"/>
        </pc:sldMkLst>
        <pc:spChg chg="del mod">
          <ac:chgData name="Hyun Young-Hwan" userId="a0cf7ab2776e5965" providerId="LiveId" clId="{BA19B8C8-D048-491F-ABF2-AD57C7B0D6ED}" dt="2024-07-28T02:15:47.625" v="94" actId="478"/>
          <ac:spMkLst>
            <pc:docMk/>
            <pc:sldMk cId="1293074740" sldId="371"/>
            <ac:spMk id="2" creationId="{6B0A5F18-B9EE-4290-A589-9DF38DA22B1E}"/>
          </ac:spMkLst>
        </pc:spChg>
        <pc:spChg chg="add mod">
          <ac:chgData name="Hyun Young-Hwan" userId="a0cf7ab2776e5965" providerId="LiveId" clId="{BA19B8C8-D048-491F-ABF2-AD57C7B0D6ED}" dt="2024-07-28T02:15:36.333" v="93"/>
          <ac:spMkLst>
            <pc:docMk/>
            <pc:sldMk cId="1293074740" sldId="371"/>
            <ac:spMk id="9" creationId="{542EEC2A-31AB-71AD-92B8-6B93DA6B1617}"/>
          </ac:spMkLst>
        </pc:spChg>
        <pc:spChg chg="add del mod">
          <ac:chgData name="Hyun Young-Hwan" userId="a0cf7ab2776e5965" providerId="LiveId" clId="{BA19B8C8-D048-491F-ABF2-AD57C7B0D6ED}" dt="2024-07-28T02:15:51.431" v="95" actId="478"/>
          <ac:spMkLst>
            <pc:docMk/>
            <pc:sldMk cId="1293074740" sldId="371"/>
            <ac:spMk id="11" creationId="{DEEE469E-BC48-52F5-88BA-1FE2C1EAA227}"/>
          </ac:spMkLst>
        </pc:spChg>
        <pc:picChg chg="del">
          <ac:chgData name="Hyun Young-Hwan" userId="a0cf7ab2776e5965" providerId="LiveId" clId="{BA19B8C8-D048-491F-ABF2-AD57C7B0D6ED}" dt="2024-07-28T02:03:56.985" v="36" actId="478"/>
          <ac:picMkLst>
            <pc:docMk/>
            <pc:sldMk cId="1293074740" sldId="371"/>
            <ac:picMk id="4" creationId="{59DE34EB-7F91-4F25-909E-4DEF05EC6F76}"/>
          </ac:picMkLst>
        </pc:picChg>
        <pc:picChg chg="add mod">
          <ac:chgData name="Hyun Young-Hwan" userId="a0cf7ab2776e5965" providerId="LiveId" clId="{BA19B8C8-D048-491F-ABF2-AD57C7B0D6ED}" dt="2024-07-28T02:04:21.815" v="40" actId="1076"/>
          <ac:picMkLst>
            <pc:docMk/>
            <pc:sldMk cId="1293074740" sldId="371"/>
            <ac:picMk id="6" creationId="{E43136AB-A6C0-91FF-EEEE-1A308BFE4CB5}"/>
          </ac:picMkLst>
        </pc:picChg>
        <pc:picChg chg="add mod ord">
          <ac:chgData name="Hyun Young-Hwan" userId="a0cf7ab2776e5965" providerId="LiveId" clId="{BA19B8C8-D048-491F-ABF2-AD57C7B0D6ED}" dt="2024-07-28T02:04:46.314" v="43" actId="167"/>
          <ac:picMkLst>
            <pc:docMk/>
            <pc:sldMk cId="1293074740" sldId="371"/>
            <ac:picMk id="8" creationId="{EC3D9B9D-18EA-8A4A-EF0A-BE6D7B1A0E39}"/>
          </ac:picMkLst>
        </pc:picChg>
      </pc:sldChg>
      <pc:sldChg chg="addSp delSp modSp add mod">
        <pc:chgData name="Hyun Young-Hwan" userId="a0cf7ab2776e5965" providerId="LiveId" clId="{BA19B8C8-D048-491F-ABF2-AD57C7B0D6ED}" dt="2024-07-29T00:46:12.454" v="1642" actId="1076"/>
        <pc:sldMkLst>
          <pc:docMk/>
          <pc:sldMk cId="510249142" sldId="381"/>
        </pc:sldMkLst>
        <pc:spChg chg="del mod">
          <ac:chgData name="Hyun Young-Hwan" userId="a0cf7ab2776e5965" providerId="LiveId" clId="{BA19B8C8-D048-491F-ABF2-AD57C7B0D6ED}" dt="2024-07-28T02:31:07.742" v="279" actId="478"/>
          <ac:spMkLst>
            <pc:docMk/>
            <pc:sldMk cId="510249142" sldId="381"/>
            <ac:spMk id="2" creationId="{6B0A5F18-B9EE-4290-A589-9DF38DA22B1E}"/>
          </ac:spMkLst>
        </pc:spChg>
        <pc:spChg chg="add mod">
          <ac:chgData name="Hyun Young-Hwan" userId="a0cf7ab2776e5965" providerId="LiveId" clId="{BA19B8C8-D048-491F-ABF2-AD57C7B0D6ED}" dt="2024-07-28T02:30:59.984" v="278" actId="6549"/>
          <ac:spMkLst>
            <pc:docMk/>
            <pc:sldMk cId="510249142" sldId="381"/>
            <ac:spMk id="3" creationId="{94D837D0-9683-CAD3-341E-EE0FBF3F4572}"/>
          </ac:spMkLst>
        </pc:spChg>
        <pc:spChg chg="add del mod">
          <ac:chgData name="Hyun Young-Hwan" userId="a0cf7ab2776e5965" providerId="LiveId" clId="{BA19B8C8-D048-491F-ABF2-AD57C7B0D6ED}" dt="2024-07-28T02:31:10.264" v="280" actId="478"/>
          <ac:spMkLst>
            <pc:docMk/>
            <pc:sldMk cId="510249142" sldId="381"/>
            <ac:spMk id="7" creationId="{BA7B752E-E2E4-2F50-2761-DBCDD5C68221}"/>
          </ac:spMkLst>
        </pc:spChg>
        <pc:spChg chg="mod">
          <ac:chgData name="Hyun Young-Hwan" userId="a0cf7ab2776e5965" providerId="LiveId" clId="{BA19B8C8-D048-491F-ABF2-AD57C7B0D6ED}" dt="2024-07-29T00:46:12.454" v="1642" actId="1076"/>
          <ac:spMkLst>
            <pc:docMk/>
            <pc:sldMk cId="510249142" sldId="381"/>
            <ac:spMk id="29" creationId="{71DEC8F6-130F-4DA4-B7D3-30237353D28F}"/>
          </ac:spMkLst>
        </pc:spChg>
        <pc:spChg chg="mod">
          <ac:chgData name="Hyun Young-Hwan" userId="a0cf7ab2776e5965" providerId="LiveId" clId="{BA19B8C8-D048-491F-ABF2-AD57C7B0D6ED}" dt="2024-07-29T00:46:12.454" v="1642" actId="1076"/>
          <ac:spMkLst>
            <pc:docMk/>
            <pc:sldMk cId="510249142" sldId="381"/>
            <ac:spMk id="30" creationId="{C0E4DE77-714E-4EDA-945B-DE0C8A2CCFD4}"/>
          </ac:spMkLst>
        </pc:spChg>
        <pc:spChg chg="mod">
          <ac:chgData name="Hyun Young-Hwan" userId="a0cf7ab2776e5965" providerId="LiveId" clId="{BA19B8C8-D048-491F-ABF2-AD57C7B0D6ED}" dt="2024-07-29T00:46:03.719" v="1641" actId="1076"/>
          <ac:spMkLst>
            <pc:docMk/>
            <pc:sldMk cId="510249142" sldId="381"/>
            <ac:spMk id="43" creationId="{A491C827-6F5B-2E80-9D1B-13FF1840A276}"/>
          </ac:spMkLst>
        </pc:spChg>
        <pc:spChg chg="mod">
          <ac:chgData name="Hyun Young-Hwan" userId="a0cf7ab2776e5965" providerId="LiveId" clId="{BA19B8C8-D048-491F-ABF2-AD57C7B0D6ED}" dt="2024-07-29T00:46:03.719" v="1641" actId="1076"/>
          <ac:spMkLst>
            <pc:docMk/>
            <pc:sldMk cId="510249142" sldId="381"/>
            <ac:spMk id="49" creationId="{E124D150-9EC2-33AF-A71E-BDCF091F4830}"/>
          </ac:spMkLst>
        </pc:spChg>
        <pc:spChg chg="mod">
          <ac:chgData name="Hyun Young-Hwan" userId="a0cf7ab2776e5965" providerId="LiveId" clId="{BA19B8C8-D048-491F-ABF2-AD57C7B0D6ED}" dt="2024-07-29T00:46:03.719" v="1641" actId="1076"/>
          <ac:spMkLst>
            <pc:docMk/>
            <pc:sldMk cId="510249142" sldId="381"/>
            <ac:spMk id="50" creationId="{3F324235-A726-B1F0-E08A-3572D7D4F203}"/>
          </ac:spMkLst>
        </pc:spChg>
        <pc:spChg chg="mod">
          <ac:chgData name="Hyun Young-Hwan" userId="a0cf7ab2776e5965" providerId="LiveId" clId="{BA19B8C8-D048-491F-ABF2-AD57C7B0D6ED}" dt="2024-07-29T00:46:03.719" v="1641" actId="1076"/>
          <ac:spMkLst>
            <pc:docMk/>
            <pc:sldMk cId="510249142" sldId="381"/>
            <ac:spMk id="51" creationId="{C7F182D1-1EFD-8E93-45A0-7F30CBB12C12}"/>
          </ac:spMkLst>
        </pc:spChg>
        <pc:grpChg chg="del">
          <ac:chgData name="Hyun Young-Hwan" userId="a0cf7ab2776e5965" providerId="LiveId" clId="{BA19B8C8-D048-491F-ABF2-AD57C7B0D6ED}" dt="2024-07-29T00:44:32.974" v="1626" actId="478"/>
          <ac:grpSpMkLst>
            <pc:docMk/>
            <pc:sldMk cId="510249142" sldId="381"/>
            <ac:grpSpMk id="5" creationId="{E8A3FC29-DECD-4CF5-BEE9-1640D4A0418D}"/>
          </ac:grpSpMkLst>
        </pc:grpChg>
        <pc:grpChg chg="add mod">
          <ac:chgData name="Hyun Young-Hwan" userId="a0cf7ab2776e5965" providerId="LiveId" clId="{BA19B8C8-D048-491F-ABF2-AD57C7B0D6ED}" dt="2024-07-29T00:46:03.719" v="1641" actId="1076"/>
          <ac:grpSpMkLst>
            <pc:docMk/>
            <pc:sldMk cId="510249142" sldId="381"/>
            <ac:grpSpMk id="24" creationId="{B8B03110-4495-28D2-EB3A-AC557CF18249}"/>
          </ac:grpSpMkLst>
        </pc:grpChg>
        <pc:grpChg chg="mod">
          <ac:chgData name="Hyun Young-Hwan" userId="a0cf7ab2776e5965" providerId="LiveId" clId="{BA19B8C8-D048-491F-ABF2-AD57C7B0D6ED}" dt="2024-07-29T00:46:03.719" v="1641" actId="1076"/>
          <ac:grpSpMkLst>
            <pc:docMk/>
            <pc:sldMk cId="510249142" sldId="381"/>
            <ac:grpSpMk id="25" creationId="{324B60B9-8132-F28F-4E3E-60CB303867FC}"/>
          </ac:grpSpMkLst>
        </pc:grpChg>
        <pc:grpChg chg="mod">
          <ac:chgData name="Hyun Young-Hwan" userId="a0cf7ab2776e5965" providerId="LiveId" clId="{BA19B8C8-D048-491F-ABF2-AD57C7B0D6ED}" dt="2024-07-29T00:46:03.719" v="1641" actId="1076"/>
          <ac:grpSpMkLst>
            <pc:docMk/>
            <pc:sldMk cId="510249142" sldId="381"/>
            <ac:grpSpMk id="26" creationId="{5DA27420-A85C-9B5E-BE04-D817D779F14F}"/>
          </ac:grpSpMkLst>
        </pc:grpChg>
        <pc:picChg chg="add mod ord">
          <ac:chgData name="Hyun Young-Hwan" userId="a0cf7ab2776e5965" providerId="LiveId" clId="{BA19B8C8-D048-491F-ABF2-AD57C7B0D6ED}" dt="2024-07-29T00:46:12.454" v="1642" actId="1076"/>
          <ac:picMkLst>
            <pc:docMk/>
            <pc:sldMk cId="510249142" sldId="381"/>
            <ac:picMk id="23" creationId="{AB2A2B3B-9D8D-AEFD-F2EC-9C0262C360AF}"/>
          </ac:picMkLst>
        </pc:picChg>
        <pc:picChg chg="del">
          <ac:chgData name="Hyun Young-Hwan" userId="a0cf7ab2776e5965" providerId="LiveId" clId="{BA19B8C8-D048-491F-ABF2-AD57C7B0D6ED}" dt="2024-07-29T00:44:21.909" v="1623" actId="478"/>
          <ac:picMkLst>
            <pc:docMk/>
            <pc:sldMk cId="510249142" sldId="381"/>
            <ac:picMk id="28" creationId="{0F83F600-D1CD-4593-825C-CA07FEB05715}"/>
          </ac:picMkLst>
        </pc:picChg>
        <pc:picChg chg="mod">
          <ac:chgData name="Hyun Young-Hwan" userId="a0cf7ab2776e5965" providerId="LiveId" clId="{BA19B8C8-D048-491F-ABF2-AD57C7B0D6ED}" dt="2024-07-29T00:46:03.719" v="1641" actId="1076"/>
          <ac:picMkLst>
            <pc:docMk/>
            <pc:sldMk cId="510249142" sldId="381"/>
            <ac:picMk id="32" creationId="{881C01FC-E401-A0A5-17F3-681591DEB1CF}"/>
          </ac:picMkLst>
        </pc:picChg>
        <pc:picChg chg="mod">
          <ac:chgData name="Hyun Young-Hwan" userId="a0cf7ab2776e5965" providerId="LiveId" clId="{BA19B8C8-D048-491F-ABF2-AD57C7B0D6ED}" dt="2024-07-29T00:46:03.719" v="1641" actId="1076"/>
          <ac:picMkLst>
            <pc:docMk/>
            <pc:sldMk cId="510249142" sldId="381"/>
            <ac:picMk id="34" creationId="{8D1A0295-3696-1EC8-CD05-75C6008ED9ED}"/>
          </ac:picMkLst>
        </pc:picChg>
        <pc:picChg chg="mod">
          <ac:chgData name="Hyun Young-Hwan" userId="a0cf7ab2776e5965" providerId="LiveId" clId="{BA19B8C8-D048-491F-ABF2-AD57C7B0D6ED}" dt="2024-07-29T00:46:03.719" v="1641" actId="1076"/>
          <ac:picMkLst>
            <pc:docMk/>
            <pc:sldMk cId="510249142" sldId="381"/>
            <ac:picMk id="40" creationId="{7A75D67A-E07E-C317-973C-740C0C98FD21}"/>
          </ac:picMkLst>
        </pc:picChg>
        <pc:picChg chg="mod">
          <ac:chgData name="Hyun Young-Hwan" userId="a0cf7ab2776e5965" providerId="LiveId" clId="{BA19B8C8-D048-491F-ABF2-AD57C7B0D6ED}" dt="2024-07-29T00:46:03.719" v="1641" actId="1076"/>
          <ac:picMkLst>
            <pc:docMk/>
            <pc:sldMk cId="510249142" sldId="381"/>
            <ac:picMk id="41" creationId="{32EBC18C-E3C2-9CD0-1C77-F2B9A6263B03}"/>
          </ac:picMkLst>
        </pc:picChg>
        <pc:picChg chg="mod">
          <ac:chgData name="Hyun Young-Hwan" userId="a0cf7ab2776e5965" providerId="LiveId" clId="{BA19B8C8-D048-491F-ABF2-AD57C7B0D6ED}" dt="2024-07-29T00:46:03.719" v="1641" actId="1076"/>
          <ac:picMkLst>
            <pc:docMk/>
            <pc:sldMk cId="510249142" sldId="381"/>
            <ac:picMk id="42" creationId="{125E6002-3554-D245-E6C7-7FB43CCDC2DB}"/>
          </ac:picMkLst>
        </pc:picChg>
        <pc:picChg chg="mod">
          <ac:chgData name="Hyun Young-Hwan" userId="a0cf7ab2776e5965" providerId="LiveId" clId="{BA19B8C8-D048-491F-ABF2-AD57C7B0D6ED}" dt="2024-07-29T00:46:03.719" v="1641" actId="1076"/>
          <ac:picMkLst>
            <pc:docMk/>
            <pc:sldMk cId="510249142" sldId="381"/>
            <ac:picMk id="44" creationId="{E4A31604-CE5C-9491-5842-0EBD99300DFE}"/>
          </ac:picMkLst>
        </pc:picChg>
        <pc:picChg chg="mod">
          <ac:chgData name="Hyun Young-Hwan" userId="a0cf7ab2776e5965" providerId="LiveId" clId="{BA19B8C8-D048-491F-ABF2-AD57C7B0D6ED}" dt="2024-07-29T00:46:03.719" v="1641" actId="1076"/>
          <ac:picMkLst>
            <pc:docMk/>
            <pc:sldMk cId="510249142" sldId="381"/>
            <ac:picMk id="45" creationId="{C9E5D46A-DED3-DF2F-4B49-C1687D02D03B}"/>
          </ac:picMkLst>
        </pc:picChg>
        <pc:picChg chg="mod">
          <ac:chgData name="Hyun Young-Hwan" userId="a0cf7ab2776e5965" providerId="LiveId" clId="{BA19B8C8-D048-491F-ABF2-AD57C7B0D6ED}" dt="2024-07-29T00:46:03.719" v="1641" actId="1076"/>
          <ac:picMkLst>
            <pc:docMk/>
            <pc:sldMk cId="510249142" sldId="381"/>
            <ac:picMk id="46" creationId="{F7A71041-4895-EEA4-0D7E-2DCC68E467CB}"/>
          </ac:picMkLst>
        </pc:picChg>
        <pc:picChg chg="mod">
          <ac:chgData name="Hyun Young-Hwan" userId="a0cf7ab2776e5965" providerId="LiveId" clId="{BA19B8C8-D048-491F-ABF2-AD57C7B0D6ED}" dt="2024-07-29T00:46:03.719" v="1641" actId="1076"/>
          <ac:picMkLst>
            <pc:docMk/>
            <pc:sldMk cId="510249142" sldId="381"/>
            <ac:picMk id="54" creationId="{6DBDF496-B98A-BCD3-C8F3-B7E28AAA69A5}"/>
          </ac:picMkLst>
        </pc:picChg>
        <pc:picChg chg="mod">
          <ac:chgData name="Hyun Young-Hwan" userId="a0cf7ab2776e5965" providerId="LiveId" clId="{BA19B8C8-D048-491F-ABF2-AD57C7B0D6ED}" dt="2024-07-29T00:46:03.719" v="1641" actId="1076"/>
          <ac:picMkLst>
            <pc:docMk/>
            <pc:sldMk cId="510249142" sldId="381"/>
            <ac:picMk id="55" creationId="{6D9AB4E8-2E0F-B6ED-E9E3-62ACE9BBCD6C}"/>
          </ac:picMkLst>
        </pc:picChg>
        <pc:cxnChg chg="mod">
          <ac:chgData name="Hyun Young-Hwan" userId="a0cf7ab2776e5965" providerId="LiveId" clId="{BA19B8C8-D048-491F-ABF2-AD57C7B0D6ED}" dt="2024-07-29T00:46:03.719" v="1641" actId="1076"/>
          <ac:cxnSpMkLst>
            <pc:docMk/>
            <pc:sldMk cId="510249142" sldId="381"/>
            <ac:cxnSpMk id="27" creationId="{1006EEE5-1E6D-5938-EB57-117DF863B935}"/>
          </ac:cxnSpMkLst>
        </pc:cxnChg>
        <pc:cxnChg chg="mod">
          <ac:chgData name="Hyun Young-Hwan" userId="a0cf7ab2776e5965" providerId="LiveId" clId="{BA19B8C8-D048-491F-ABF2-AD57C7B0D6ED}" dt="2024-07-29T00:46:03.719" v="1641" actId="1076"/>
          <ac:cxnSpMkLst>
            <pc:docMk/>
            <pc:sldMk cId="510249142" sldId="381"/>
            <ac:cxnSpMk id="31" creationId="{808ED531-5E5A-6DBE-BCE0-1FCDD5CDF5B2}"/>
          </ac:cxnSpMkLst>
        </pc:cxnChg>
        <pc:cxnChg chg="mod">
          <ac:chgData name="Hyun Young-Hwan" userId="a0cf7ab2776e5965" providerId="LiveId" clId="{BA19B8C8-D048-491F-ABF2-AD57C7B0D6ED}" dt="2024-07-29T00:46:03.719" v="1641" actId="1076"/>
          <ac:cxnSpMkLst>
            <pc:docMk/>
            <pc:sldMk cId="510249142" sldId="381"/>
            <ac:cxnSpMk id="33" creationId="{FD5FA720-0995-4F37-75F8-D8A8346A8437}"/>
          </ac:cxnSpMkLst>
        </pc:cxnChg>
        <pc:cxnChg chg="mod">
          <ac:chgData name="Hyun Young-Hwan" userId="a0cf7ab2776e5965" providerId="LiveId" clId="{BA19B8C8-D048-491F-ABF2-AD57C7B0D6ED}" dt="2024-07-29T00:46:03.719" v="1641" actId="1076"/>
          <ac:cxnSpMkLst>
            <pc:docMk/>
            <pc:sldMk cId="510249142" sldId="381"/>
            <ac:cxnSpMk id="35" creationId="{ED166C45-3B87-3546-E47B-03DE3BB6DAF8}"/>
          </ac:cxnSpMkLst>
        </pc:cxnChg>
        <pc:cxnChg chg="mod">
          <ac:chgData name="Hyun Young-Hwan" userId="a0cf7ab2776e5965" providerId="LiveId" clId="{BA19B8C8-D048-491F-ABF2-AD57C7B0D6ED}" dt="2024-07-29T00:46:03.719" v="1641" actId="1076"/>
          <ac:cxnSpMkLst>
            <pc:docMk/>
            <pc:sldMk cId="510249142" sldId="381"/>
            <ac:cxnSpMk id="36" creationId="{65667BB1-6A17-1D9C-513D-136C17720D49}"/>
          </ac:cxnSpMkLst>
        </pc:cxnChg>
        <pc:cxnChg chg="mod">
          <ac:chgData name="Hyun Young-Hwan" userId="a0cf7ab2776e5965" providerId="LiveId" clId="{BA19B8C8-D048-491F-ABF2-AD57C7B0D6ED}" dt="2024-07-29T00:46:03.719" v="1641" actId="1076"/>
          <ac:cxnSpMkLst>
            <pc:docMk/>
            <pc:sldMk cId="510249142" sldId="381"/>
            <ac:cxnSpMk id="37" creationId="{13A8FDA5-A453-36B0-F714-FD61EA74E143}"/>
          </ac:cxnSpMkLst>
        </pc:cxnChg>
        <pc:cxnChg chg="mod">
          <ac:chgData name="Hyun Young-Hwan" userId="a0cf7ab2776e5965" providerId="LiveId" clId="{BA19B8C8-D048-491F-ABF2-AD57C7B0D6ED}" dt="2024-07-29T00:46:03.719" v="1641" actId="1076"/>
          <ac:cxnSpMkLst>
            <pc:docMk/>
            <pc:sldMk cId="510249142" sldId="381"/>
            <ac:cxnSpMk id="38" creationId="{05D25ACE-129A-B97E-1BAE-772493A05DF8}"/>
          </ac:cxnSpMkLst>
        </pc:cxnChg>
        <pc:cxnChg chg="mod">
          <ac:chgData name="Hyun Young-Hwan" userId="a0cf7ab2776e5965" providerId="LiveId" clId="{BA19B8C8-D048-491F-ABF2-AD57C7B0D6ED}" dt="2024-07-29T00:46:03.719" v="1641" actId="1076"/>
          <ac:cxnSpMkLst>
            <pc:docMk/>
            <pc:sldMk cId="510249142" sldId="381"/>
            <ac:cxnSpMk id="39" creationId="{D894479C-34C6-A740-CD54-520DCDD0AD0E}"/>
          </ac:cxnSpMkLst>
        </pc:cxnChg>
        <pc:cxnChg chg="mod">
          <ac:chgData name="Hyun Young-Hwan" userId="a0cf7ab2776e5965" providerId="LiveId" clId="{BA19B8C8-D048-491F-ABF2-AD57C7B0D6ED}" dt="2024-07-29T00:46:03.719" v="1641" actId="1076"/>
          <ac:cxnSpMkLst>
            <pc:docMk/>
            <pc:sldMk cId="510249142" sldId="381"/>
            <ac:cxnSpMk id="47" creationId="{4D9A982C-CAC3-2B17-61AB-74D02EB7BDE2}"/>
          </ac:cxnSpMkLst>
        </pc:cxnChg>
        <pc:cxnChg chg="mod">
          <ac:chgData name="Hyun Young-Hwan" userId="a0cf7ab2776e5965" providerId="LiveId" clId="{BA19B8C8-D048-491F-ABF2-AD57C7B0D6ED}" dt="2024-07-29T00:46:03.719" v="1641" actId="1076"/>
          <ac:cxnSpMkLst>
            <pc:docMk/>
            <pc:sldMk cId="510249142" sldId="381"/>
            <ac:cxnSpMk id="48" creationId="{1A037160-7C3F-1CBA-2433-2D4C7529649E}"/>
          </ac:cxnSpMkLst>
        </pc:cxnChg>
        <pc:cxnChg chg="mod">
          <ac:chgData name="Hyun Young-Hwan" userId="a0cf7ab2776e5965" providerId="LiveId" clId="{BA19B8C8-D048-491F-ABF2-AD57C7B0D6ED}" dt="2024-07-29T00:46:03.719" v="1641" actId="1076"/>
          <ac:cxnSpMkLst>
            <pc:docMk/>
            <pc:sldMk cId="510249142" sldId="381"/>
            <ac:cxnSpMk id="52" creationId="{19BAECA4-DF02-EB8F-C7BA-C07DBE21371A}"/>
          </ac:cxnSpMkLst>
        </pc:cxnChg>
        <pc:cxnChg chg="mod">
          <ac:chgData name="Hyun Young-Hwan" userId="a0cf7ab2776e5965" providerId="LiveId" clId="{BA19B8C8-D048-491F-ABF2-AD57C7B0D6ED}" dt="2024-07-29T00:46:03.719" v="1641" actId="1076"/>
          <ac:cxnSpMkLst>
            <pc:docMk/>
            <pc:sldMk cId="510249142" sldId="381"/>
            <ac:cxnSpMk id="53" creationId="{2F5DC707-EACE-7D38-5196-39D56191BE6C}"/>
          </ac:cxnSpMkLst>
        </pc:cxnChg>
        <pc:cxnChg chg="mod">
          <ac:chgData name="Hyun Young-Hwan" userId="a0cf7ab2776e5965" providerId="LiveId" clId="{BA19B8C8-D048-491F-ABF2-AD57C7B0D6ED}" dt="2024-07-29T00:46:03.719" v="1641" actId="1076"/>
          <ac:cxnSpMkLst>
            <pc:docMk/>
            <pc:sldMk cId="510249142" sldId="381"/>
            <ac:cxnSpMk id="56" creationId="{AA09A401-7BC2-C59F-BD2E-49046CBC1BB8}"/>
          </ac:cxnSpMkLst>
        </pc:cxnChg>
        <pc:cxnChg chg="mod">
          <ac:chgData name="Hyun Young-Hwan" userId="a0cf7ab2776e5965" providerId="LiveId" clId="{BA19B8C8-D048-491F-ABF2-AD57C7B0D6ED}" dt="2024-07-29T00:46:03.719" v="1641" actId="1076"/>
          <ac:cxnSpMkLst>
            <pc:docMk/>
            <pc:sldMk cId="510249142" sldId="381"/>
            <ac:cxnSpMk id="57" creationId="{AD48D9A7-BEAC-13F1-34C5-9996E9EAE5D6}"/>
          </ac:cxnSpMkLst>
        </pc:cxnChg>
        <pc:cxnChg chg="mod">
          <ac:chgData name="Hyun Young-Hwan" userId="a0cf7ab2776e5965" providerId="LiveId" clId="{BA19B8C8-D048-491F-ABF2-AD57C7B0D6ED}" dt="2024-07-29T00:46:03.719" v="1641" actId="1076"/>
          <ac:cxnSpMkLst>
            <pc:docMk/>
            <pc:sldMk cId="510249142" sldId="381"/>
            <ac:cxnSpMk id="58" creationId="{DB5DD6D8-808F-ED96-3812-7824DAB7A380}"/>
          </ac:cxnSpMkLst>
        </pc:cxnChg>
        <pc:cxnChg chg="mod">
          <ac:chgData name="Hyun Young-Hwan" userId="a0cf7ab2776e5965" providerId="LiveId" clId="{BA19B8C8-D048-491F-ABF2-AD57C7B0D6ED}" dt="2024-07-29T00:46:03.719" v="1641" actId="1076"/>
          <ac:cxnSpMkLst>
            <pc:docMk/>
            <pc:sldMk cId="510249142" sldId="381"/>
            <ac:cxnSpMk id="59" creationId="{B384BDD0-D76C-5652-EFB0-0E6C6E714A45}"/>
          </ac:cxnSpMkLst>
        </pc:cxnChg>
        <pc:cxnChg chg="mod">
          <ac:chgData name="Hyun Young-Hwan" userId="a0cf7ab2776e5965" providerId="LiveId" clId="{BA19B8C8-D048-491F-ABF2-AD57C7B0D6ED}" dt="2024-07-29T00:46:03.719" v="1641" actId="1076"/>
          <ac:cxnSpMkLst>
            <pc:docMk/>
            <pc:sldMk cId="510249142" sldId="381"/>
            <ac:cxnSpMk id="60" creationId="{EC2A9286-66A4-0BE8-3F52-A2DE20DBFBC8}"/>
          </ac:cxnSpMkLst>
        </pc:cxnChg>
        <pc:cxnChg chg="mod">
          <ac:chgData name="Hyun Young-Hwan" userId="a0cf7ab2776e5965" providerId="LiveId" clId="{BA19B8C8-D048-491F-ABF2-AD57C7B0D6ED}" dt="2024-07-29T00:46:03.719" v="1641" actId="1076"/>
          <ac:cxnSpMkLst>
            <pc:docMk/>
            <pc:sldMk cId="510249142" sldId="381"/>
            <ac:cxnSpMk id="61" creationId="{5728AC10-E492-F612-B61E-E7CCDB668E7A}"/>
          </ac:cxnSpMkLst>
        </pc:cxnChg>
        <pc:cxnChg chg="mod">
          <ac:chgData name="Hyun Young-Hwan" userId="a0cf7ab2776e5965" providerId="LiveId" clId="{BA19B8C8-D048-491F-ABF2-AD57C7B0D6ED}" dt="2024-07-29T00:46:03.719" v="1641" actId="1076"/>
          <ac:cxnSpMkLst>
            <pc:docMk/>
            <pc:sldMk cId="510249142" sldId="381"/>
            <ac:cxnSpMk id="62" creationId="{50EDDA77-0E6B-DC74-A6F5-F98C21034882}"/>
          </ac:cxnSpMkLst>
        </pc:cxnChg>
        <pc:cxnChg chg="mod">
          <ac:chgData name="Hyun Young-Hwan" userId="a0cf7ab2776e5965" providerId="LiveId" clId="{BA19B8C8-D048-491F-ABF2-AD57C7B0D6ED}" dt="2024-07-29T00:46:03.719" v="1641" actId="1076"/>
          <ac:cxnSpMkLst>
            <pc:docMk/>
            <pc:sldMk cId="510249142" sldId="381"/>
            <ac:cxnSpMk id="63" creationId="{4B9ACCA5-20AF-42FD-F024-DD3EE826C576}"/>
          </ac:cxnSpMkLst>
        </pc:cxnChg>
        <pc:cxnChg chg="mod">
          <ac:chgData name="Hyun Young-Hwan" userId="a0cf7ab2776e5965" providerId="LiveId" clId="{BA19B8C8-D048-491F-ABF2-AD57C7B0D6ED}" dt="2024-07-29T00:46:03.719" v="1641" actId="1076"/>
          <ac:cxnSpMkLst>
            <pc:docMk/>
            <pc:sldMk cId="510249142" sldId="381"/>
            <ac:cxnSpMk id="64" creationId="{A65F8A4D-783B-5015-387F-B5EEABACE228}"/>
          </ac:cxnSpMkLst>
        </pc:cxnChg>
        <pc:cxnChg chg="mod">
          <ac:chgData name="Hyun Young-Hwan" userId="a0cf7ab2776e5965" providerId="LiveId" clId="{BA19B8C8-D048-491F-ABF2-AD57C7B0D6ED}" dt="2024-07-29T00:46:03.719" v="1641" actId="1076"/>
          <ac:cxnSpMkLst>
            <pc:docMk/>
            <pc:sldMk cId="510249142" sldId="381"/>
            <ac:cxnSpMk id="65" creationId="{3C180516-096D-FFFA-8531-D5D970639DD8}"/>
          </ac:cxnSpMkLst>
        </pc:cxnChg>
      </pc:sldChg>
      <pc:sldChg chg="addSp delSp modSp add mod modAnim">
        <pc:chgData name="Hyun Young-Hwan" userId="a0cf7ab2776e5965" providerId="LiveId" clId="{BA19B8C8-D048-491F-ABF2-AD57C7B0D6ED}" dt="2024-07-29T05:56:21.434" v="2563"/>
        <pc:sldMkLst>
          <pc:docMk/>
          <pc:sldMk cId="1313077681" sldId="384"/>
        </pc:sldMkLst>
        <pc:spChg chg="del mod">
          <ac:chgData name="Hyun Young-Hwan" userId="a0cf7ab2776e5965" providerId="LiveId" clId="{BA19B8C8-D048-491F-ABF2-AD57C7B0D6ED}" dt="2024-07-28T02:30:03.610" v="237" actId="478"/>
          <ac:spMkLst>
            <pc:docMk/>
            <pc:sldMk cId="1313077681" sldId="384"/>
            <ac:spMk id="2" creationId="{6B0A5F18-B9EE-4290-A589-9DF38DA22B1E}"/>
          </ac:spMkLst>
        </pc:spChg>
        <pc:spChg chg="add mod">
          <ac:chgData name="Hyun Young-Hwan" userId="a0cf7ab2776e5965" providerId="LiveId" clId="{BA19B8C8-D048-491F-ABF2-AD57C7B0D6ED}" dt="2024-07-28T02:29:59.706" v="236" actId="6549"/>
          <ac:spMkLst>
            <pc:docMk/>
            <pc:sldMk cId="1313077681" sldId="384"/>
            <ac:spMk id="3" creationId="{6038119E-FB12-D7DE-FD58-F7B20577BB15}"/>
          </ac:spMkLst>
        </pc:spChg>
        <pc:spChg chg="add del mod">
          <ac:chgData name="Hyun Young-Hwan" userId="a0cf7ab2776e5965" providerId="LiveId" clId="{BA19B8C8-D048-491F-ABF2-AD57C7B0D6ED}" dt="2024-07-28T02:30:06.655" v="238" actId="478"/>
          <ac:spMkLst>
            <pc:docMk/>
            <pc:sldMk cId="1313077681" sldId="384"/>
            <ac:spMk id="5" creationId="{5D74E4AE-5DF1-B2C9-5181-CA3230A2E40C}"/>
          </ac:spMkLst>
        </pc:spChg>
      </pc:sldChg>
      <pc:sldChg chg="addSp delSp modSp add mod">
        <pc:chgData name="Hyun Young-Hwan" userId="a0cf7ab2776e5965" providerId="LiveId" clId="{BA19B8C8-D048-491F-ABF2-AD57C7B0D6ED}" dt="2024-07-28T02:30:17.448" v="246" actId="478"/>
        <pc:sldMkLst>
          <pc:docMk/>
          <pc:sldMk cId="397309572" sldId="387"/>
        </pc:sldMkLst>
        <pc:spChg chg="del mod">
          <ac:chgData name="Hyun Young-Hwan" userId="a0cf7ab2776e5965" providerId="LiveId" clId="{BA19B8C8-D048-491F-ABF2-AD57C7B0D6ED}" dt="2024-07-28T02:30:15.909" v="245" actId="478"/>
          <ac:spMkLst>
            <pc:docMk/>
            <pc:sldMk cId="397309572" sldId="387"/>
            <ac:spMk id="2" creationId="{6B0A5F18-B9EE-4290-A589-9DF38DA22B1E}"/>
          </ac:spMkLst>
        </pc:spChg>
        <pc:spChg chg="add mod">
          <ac:chgData name="Hyun Young-Hwan" userId="a0cf7ab2776e5965" providerId="LiveId" clId="{BA19B8C8-D048-491F-ABF2-AD57C7B0D6ED}" dt="2024-07-28T02:30:12.533" v="244" actId="6549"/>
          <ac:spMkLst>
            <pc:docMk/>
            <pc:sldMk cId="397309572" sldId="387"/>
            <ac:spMk id="3" creationId="{E1198334-E24B-4913-34BE-A493A5B938A7}"/>
          </ac:spMkLst>
        </pc:spChg>
        <pc:spChg chg="add del mod">
          <ac:chgData name="Hyun Young-Hwan" userId="a0cf7ab2776e5965" providerId="LiveId" clId="{BA19B8C8-D048-491F-ABF2-AD57C7B0D6ED}" dt="2024-07-28T02:30:17.448" v="246" actId="478"/>
          <ac:spMkLst>
            <pc:docMk/>
            <pc:sldMk cId="397309572" sldId="387"/>
            <ac:spMk id="6" creationId="{7163DC2E-AFCD-268D-CAB3-A90FA9BEAE81}"/>
          </ac:spMkLst>
        </pc:spChg>
      </pc:sldChg>
      <pc:sldChg chg="addSp delSp modSp add mod">
        <pc:chgData name="Hyun Young-Hwan" userId="a0cf7ab2776e5965" providerId="LiveId" clId="{BA19B8C8-D048-491F-ABF2-AD57C7B0D6ED}" dt="2024-07-28T02:30:40.373" v="262" actId="478"/>
        <pc:sldMkLst>
          <pc:docMk/>
          <pc:sldMk cId="1913048379" sldId="388"/>
        </pc:sldMkLst>
        <pc:spChg chg="del mod">
          <ac:chgData name="Hyun Young-Hwan" userId="a0cf7ab2776e5965" providerId="LiveId" clId="{BA19B8C8-D048-491F-ABF2-AD57C7B0D6ED}" dt="2024-07-28T02:30:37.845" v="261" actId="478"/>
          <ac:spMkLst>
            <pc:docMk/>
            <pc:sldMk cId="1913048379" sldId="388"/>
            <ac:spMk id="2" creationId="{6B0A5F18-B9EE-4290-A589-9DF38DA22B1E}"/>
          </ac:spMkLst>
        </pc:spChg>
        <pc:spChg chg="add mod">
          <ac:chgData name="Hyun Young-Hwan" userId="a0cf7ab2776e5965" providerId="LiveId" clId="{BA19B8C8-D048-491F-ABF2-AD57C7B0D6ED}" dt="2024-07-28T02:30:34.056" v="260" actId="6549"/>
          <ac:spMkLst>
            <pc:docMk/>
            <pc:sldMk cId="1913048379" sldId="388"/>
            <ac:spMk id="3" creationId="{3BF0FA00-9CCE-9228-D1F9-90FA42FCACE6}"/>
          </ac:spMkLst>
        </pc:spChg>
        <pc:spChg chg="add del mod">
          <ac:chgData name="Hyun Young-Hwan" userId="a0cf7ab2776e5965" providerId="LiveId" clId="{BA19B8C8-D048-491F-ABF2-AD57C7B0D6ED}" dt="2024-07-28T02:30:40.373" v="262" actId="478"/>
          <ac:spMkLst>
            <pc:docMk/>
            <pc:sldMk cId="1913048379" sldId="388"/>
            <ac:spMk id="5" creationId="{623AAE48-AAC8-5A37-DE1F-C3A12D4D0A57}"/>
          </ac:spMkLst>
        </pc:spChg>
      </pc:sldChg>
      <pc:sldChg chg="addSp delSp modSp add mod modAnim">
        <pc:chgData name="Hyun Young-Hwan" userId="a0cf7ab2776e5965" providerId="LiveId" clId="{BA19B8C8-D048-491F-ABF2-AD57C7B0D6ED}" dt="2024-07-29T00:42:42.482" v="1621"/>
        <pc:sldMkLst>
          <pc:docMk/>
          <pc:sldMk cId="2433673175" sldId="389"/>
        </pc:sldMkLst>
        <pc:spChg chg="del mod">
          <ac:chgData name="Hyun Young-Hwan" userId="a0cf7ab2776e5965" providerId="LiveId" clId="{BA19B8C8-D048-491F-ABF2-AD57C7B0D6ED}" dt="2024-07-28T02:30:49.694" v="269" actId="478"/>
          <ac:spMkLst>
            <pc:docMk/>
            <pc:sldMk cId="2433673175" sldId="389"/>
            <ac:spMk id="2" creationId="{6B0A5F18-B9EE-4290-A589-9DF38DA22B1E}"/>
          </ac:spMkLst>
        </pc:spChg>
        <pc:spChg chg="add mod">
          <ac:chgData name="Hyun Young-Hwan" userId="a0cf7ab2776e5965" providerId="LiveId" clId="{BA19B8C8-D048-491F-ABF2-AD57C7B0D6ED}" dt="2024-07-28T02:30:45.836" v="268" actId="6549"/>
          <ac:spMkLst>
            <pc:docMk/>
            <pc:sldMk cId="2433673175" sldId="389"/>
            <ac:spMk id="3" creationId="{C0CF2FFF-3C09-C908-81A9-3F828EE8C93E}"/>
          </ac:spMkLst>
        </pc:spChg>
        <pc:spChg chg="add del mod">
          <ac:chgData name="Hyun Young-Hwan" userId="a0cf7ab2776e5965" providerId="LiveId" clId="{BA19B8C8-D048-491F-ABF2-AD57C7B0D6ED}" dt="2024-07-28T02:30:52.423" v="270" actId="478"/>
          <ac:spMkLst>
            <pc:docMk/>
            <pc:sldMk cId="2433673175" sldId="389"/>
            <ac:spMk id="5" creationId="{AD160861-A58A-84AC-31C5-0F9B25B128B3}"/>
          </ac:spMkLst>
        </pc:spChg>
        <pc:grpChg chg="ord">
          <ac:chgData name="Hyun Young-Hwan" userId="a0cf7ab2776e5965" providerId="LiveId" clId="{BA19B8C8-D048-491F-ABF2-AD57C7B0D6ED}" dt="2024-07-29T00:41:50.401" v="1618" actId="170"/>
          <ac:grpSpMkLst>
            <pc:docMk/>
            <pc:sldMk cId="2433673175" sldId="389"/>
            <ac:grpSpMk id="10" creationId="{8C5E6108-CFA7-47ED-923E-C02AAB92C8D1}"/>
          </ac:grpSpMkLst>
        </pc:grpChg>
        <pc:picChg chg="add mod">
          <ac:chgData name="Hyun Young-Hwan" userId="a0cf7ab2776e5965" providerId="LiveId" clId="{BA19B8C8-D048-491F-ABF2-AD57C7B0D6ED}" dt="2024-07-29T00:41:25.722" v="1616" actId="1076"/>
          <ac:picMkLst>
            <pc:docMk/>
            <pc:sldMk cId="2433673175" sldId="389"/>
            <ac:picMk id="12" creationId="{348D8322-5D6D-5A3A-F431-19D000B22275}"/>
          </ac:picMkLst>
        </pc:picChg>
      </pc:sldChg>
      <pc:sldChg chg="addSp delSp modSp add mod modAnim">
        <pc:chgData name="Hyun Young-Hwan" userId="a0cf7ab2776e5965" providerId="LiveId" clId="{BA19B8C8-D048-491F-ABF2-AD57C7B0D6ED}" dt="2024-07-29T05:55:23.302" v="2554"/>
        <pc:sldMkLst>
          <pc:docMk/>
          <pc:sldMk cId="118794428" sldId="390"/>
        </pc:sldMkLst>
        <pc:spChg chg="del mod">
          <ac:chgData name="Hyun Young-Hwan" userId="a0cf7ab2776e5965" providerId="LiveId" clId="{BA19B8C8-D048-491F-ABF2-AD57C7B0D6ED}" dt="2024-07-28T02:29:18.756" v="213" actId="478"/>
          <ac:spMkLst>
            <pc:docMk/>
            <pc:sldMk cId="118794428" sldId="390"/>
            <ac:spMk id="2" creationId="{6B0A5F18-B9EE-4290-A589-9DF38DA22B1E}"/>
          </ac:spMkLst>
        </pc:spChg>
        <pc:spChg chg="add mod">
          <ac:chgData name="Hyun Young-Hwan" userId="a0cf7ab2776e5965" providerId="LiveId" clId="{BA19B8C8-D048-491F-ABF2-AD57C7B0D6ED}" dt="2024-07-28T02:29:14.580" v="212" actId="20577"/>
          <ac:spMkLst>
            <pc:docMk/>
            <pc:sldMk cId="118794428" sldId="390"/>
            <ac:spMk id="3" creationId="{B615E411-4BAD-F950-1EEB-C354CC6CB1D2}"/>
          </ac:spMkLst>
        </pc:spChg>
        <pc:spChg chg="add del mod">
          <ac:chgData name="Hyun Young-Hwan" userId="a0cf7ab2776e5965" providerId="LiveId" clId="{BA19B8C8-D048-491F-ABF2-AD57C7B0D6ED}" dt="2024-07-28T02:29:31.839" v="218" actId="478"/>
          <ac:spMkLst>
            <pc:docMk/>
            <pc:sldMk cId="118794428" sldId="390"/>
            <ac:spMk id="6" creationId="{C2C2E7A3-F058-99F5-2A2E-AD239F4C5679}"/>
          </ac:spMkLst>
        </pc:spChg>
      </pc:sldChg>
      <pc:sldChg chg="addSp delSp modSp add mod">
        <pc:chgData name="Hyun Young-Hwan" userId="a0cf7ab2776e5965" providerId="LiveId" clId="{BA19B8C8-D048-491F-ABF2-AD57C7B0D6ED}" dt="2024-07-28T02:29:28.441" v="217" actId="478"/>
        <pc:sldMkLst>
          <pc:docMk/>
          <pc:sldMk cId="547136983" sldId="391"/>
        </pc:sldMkLst>
        <pc:spChg chg="del mod">
          <ac:chgData name="Hyun Young-Hwan" userId="a0cf7ab2776e5965" providerId="LiveId" clId="{BA19B8C8-D048-491F-ABF2-AD57C7B0D6ED}" dt="2024-07-28T02:29:25.860" v="216" actId="478"/>
          <ac:spMkLst>
            <pc:docMk/>
            <pc:sldMk cId="547136983" sldId="391"/>
            <ac:spMk id="2" creationId="{6B0A5F18-B9EE-4290-A589-9DF38DA22B1E}"/>
          </ac:spMkLst>
        </pc:spChg>
        <pc:spChg chg="add mod">
          <ac:chgData name="Hyun Young-Hwan" userId="a0cf7ab2776e5965" providerId="LiveId" clId="{BA19B8C8-D048-491F-ABF2-AD57C7B0D6ED}" dt="2024-07-28T02:29:22.265" v="215" actId="6549"/>
          <ac:spMkLst>
            <pc:docMk/>
            <pc:sldMk cId="547136983" sldId="391"/>
            <ac:spMk id="3" creationId="{1F9C1ABE-60FA-3888-BCD2-6F33838AF8E1}"/>
          </ac:spMkLst>
        </pc:spChg>
        <pc:spChg chg="add del mod">
          <ac:chgData name="Hyun Young-Hwan" userId="a0cf7ab2776e5965" providerId="LiveId" clId="{BA19B8C8-D048-491F-ABF2-AD57C7B0D6ED}" dt="2024-07-28T02:29:28.441" v="217" actId="478"/>
          <ac:spMkLst>
            <pc:docMk/>
            <pc:sldMk cId="547136983" sldId="391"/>
            <ac:spMk id="6" creationId="{25B70287-CCF3-A541-F887-D1ADB0752A89}"/>
          </ac:spMkLst>
        </pc:spChg>
      </pc:sldChg>
      <pc:sldChg chg="addSp delSp modSp add mod modAnim">
        <pc:chgData name="Hyun Young-Hwan" userId="a0cf7ab2776e5965" providerId="LiveId" clId="{BA19B8C8-D048-491F-ABF2-AD57C7B0D6ED}" dt="2024-07-29T05:55:32.479" v="2556"/>
        <pc:sldMkLst>
          <pc:docMk/>
          <pc:sldMk cId="1063069930" sldId="392"/>
        </pc:sldMkLst>
        <pc:spChg chg="del mod">
          <ac:chgData name="Hyun Young-Hwan" userId="a0cf7ab2776e5965" providerId="LiveId" clId="{BA19B8C8-D048-491F-ABF2-AD57C7B0D6ED}" dt="2024-07-28T02:29:43.157" v="225" actId="478"/>
          <ac:spMkLst>
            <pc:docMk/>
            <pc:sldMk cId="1063069930" sldId="392"/>
            <ac:spMk id="2" creationId="{6B0A5F18-B9EE-4290-A589-9DF38DA22B1E}"/>
          </ac:spMkLst>
        </pc:spChg>
        <pc:spChg chg="add mod">
          <ac:chgData name="Hyun Young-Hwan" userId="a0cf7ab2776e5965" providerId="LiveId" clId="{BA19B8C8-D048-491F-ABF2-AD57C7B0D6ED}" dt="2024-07-28T02:29:39.818" v="224" actId="6549"/>
          <ac:spMkLst>
            <pc:docMk/>
            <pc:sldMk cId="1063069930" sldId="392"/>
            <ac:spMk id="3" creationId="{8F0B59C6-AAC7-230C-C411-63E088A4DFF9}"/>
          </ac:spMkLst>
        </pc:spChg>
        <pc:spChg chg="add del mod">
          <ac:chgData name="Hyun Young-Hwan" userId="a0cf7ab2776e5965" providerId="LiveId" clId="{BA19B8C8-D048-491F-ABF2-AD57C7B0D6ED}" dt="2024-07-28T02:29:46.432" v="226" actId="478"/>
          <ac:spMkLst>
            <pc:docMk/>
            <pc:sldMk cId="1063069930" sldId="392"/>
            <ac:spMk id="6" creationId="{23C670E9-8B2B-AFD6-2AEC-7B59DCDC228B}"/>
          </ac:spMkLst>
        </pc:spChg>
      </pc:sldChg>
      <pc:sldChg chg="addSp delSp modSp add mod">
        <pc:chgData name="Hyun Young-Hwan" userId="a0cf7ab2776e5965" providerId="LiveId" clId="{BA19B8C8-D048-491F-ABF2-AD57C7B0D6ED}" dt="2024-07-28T02:29:55.433" v="230" actId="478"/>
        <pc:sldMkLst>
          <pc:docMk/>
          <pc:sldMk cId="2200840790" sldId="393"/>
        </pc:sldMkLst>
        <pc:spChg chg="del mod">
          <ac:chgData name="Hyun Young-Hwan" userId="a0cf7ab2776e5965" providerId="LiveId" clId="{BA19B8C8-D048-491F-ABF2-AD57C7B0D6ED}" dt="2024-07-28T02:29:53.298" v="229" actId="478"/>
          <ac:spMkLst>
            <pc:docMk/>
            <pc:sldMk cId="2200840790" sldId="393"/>
            <ac:spMk id="2" creationId="{6B0A5F18-B9EE-4290-A589-9DF38DA22B1E}"/>
          </ac:spMkLst>
        </pc:spChg>
        <pc:spChg chg="add mod">
          <ac:chgData name="Hyun Young-Hwan" userId="a0cf7ab2776e5965" providerId="LiveId" clId="{BA19B8C8-D048-491F-ABF2-AD57C7B0D6ED}" dt="2024-07-28T02:29:50.218" v="228" actId="20577"/>
          <ac:spMkLst>
            <pc:docMk/>
            <pc:sldMk cId="2200840790" sldId="393"/>
            <ac:spMk id="3" creationId="{9DF95A89-2945-9BC8-F6D4-EF704336357D}"/>
          </ac:spMkLst>
        </pc:spChg>
        <pc:spChg chg="add del mod">
          <ac:chgData name="Hyun Young-Hwan" userId="a0cf7ab2776e5965" providerId="LiveId" clId="{BA19B8C8-D048-491F-ABF2-AD57C7B0D6ED}" dt="2024-07-28T02:29:55.433" v="230" actId="478"/>
          <ac:spMkLst>
            <pc:docMk/>
            <pc:sldMk cId="2200840790" sldId="393"/>
            <ac:spMk id="5" creationId="{555FB64E-DFE1-E30B-93C1-B2AA9580AA4C}"/>
          </ac:spMkLst>
        </pc:spChg>
      </pc:sldChg>
      <pc:sldChg chg="addSp delSp modSp add mod">
        <pc:chgData name="Hyun Young-Hwan" userId="a0cf7ab2776e5965" providerId="LiveId" clId="{BA19B8C8-D048-491F-ABF2-AD57C7B0D6ED}" dt="2024-07-28T02:30:28.508" v="254" actId="478"/>
        <pc:sldMkLst>
          <pc:docMk/>
          <pc:sldMk cId="3446410097" sldId="394"/>
        </pc:sldMkLst>
        <pc:spChg chg="del mod">
          <ac:chgData name="Hyun Young-Hwan" userId="a0cf7ab2776e5965" providerId="LiveId" clId="{BA19B8C8-D048-491F-ABF2-AD57C7B0D6ED}" dt="2024-07-28T02:30:26.999" v="253" actId="478"/>
          <ac:spMkLst>
            <pc:docMk/>
            <pc:sldMk cId="3446410097" sldId="394"/>
            <ac:spMk id="2" creationId="{6B0A5F18-B9EE-4290-A589-9DF38DA22B1E}"/>
          </ac:spMkLst>
        </pc:spChg>
        <pc:spChg chg="add mod">
          <ac:chgData name="Hyun Young-Hwan" userId="a0cf7ab2776e5965" providerId="LiveId" clId="{BA19B8C8-D048-491F-ABF2-AD57C7B0D6ED}" dt="2024-07-28T02:30:22.758" v="252" actId="6549"/>
          <ac:spMkLst>
            <pc:docMk/>
            <pc:sldMk cId="3446410097" sldId="394"/>
            <ac:spMk id="3" creationId="{7FCDDBBC-9584-C598-E45E-9B9B2A84163B}"/>
          </ac:spMkLst>
        </pc:spChg>
        <pc:spChg chg="add del mod">
          <ac:chgData name="Hyun Young-Hwan" userId="a0cf7ab2776e5965" providerId="LiveId" clId="{BA19B8C8-D048-491F-ABF2-AD57C7B0D6ED}" dt="2024-07-28T02:30:28.508" v="254" actId="478"/>
          <ac:spMkLst>
            <pc:docMk/>
            <pc:sldMk cId="3446410097" sldId="394"/>
            <ac:spMk id="5" creationId="{21605DF1-BA63-F0D6-C1B3-9FFF10F38A3C}"/>
          </ac:spMkLst>
        </pc:spChg>
      </pc:sldChg>
      <pc:sldChg chg="addSp delSp modSp add mod">
        <pc:chgData name="Hyun Young-Hwan" userId="a0cf7ab2776e5965" providerId="LiveId" clId="{BA19B8C8-D048-491F-ABF2-AD57C7B0D6ED}" dt="2024-07-29T00:47:14.020" v="1648" actId="20577"/>
        <pc:sldMkLst>
          <pc:docMk/>
          <pc:sldMk cId="4009856174" sldId="395"/>
        </pc:sldMkLst>
        <pc:spChg chg="del mod">
          <ac:chgData name="Hyun Young-Hwan" userId="a0cf7ab2776e5965" providerId="LiveId" clId="{BA19B8C8-D048-491F-ABF2-AD57C7B0D6ED}" dt="2024-07-28T02:31:58.793" v="296" actId="478"/>
          <ac:spMkLst>
            <pc:docMk/>
            <pc:sldMk cId="4009856174" sldId="395"/>
            <ac:spMk id="2" creationId="{6B0A5F18-B9EE-4290-A589-9DF38DA22B1E}"/>
          </ac:spMkLst>
        </pc:spChg>
        <pc:spChg chg="add mod">
          <ac:chgData name="Hyun Young-Hwan" userId="a0cf7ab2776e5965" providerId="LiveId" clId="{BA19B8C8-D048-491F-ABF2-AD57C7B0D6ED}" dt="2024-07-29T00:47:14.020" v="1648" actId="20577"/>
          <ac:spMkLst>
            <pc:docMk/>
            <pc:sldMk cId="4009856174" sldId="395"/>
            <ac:spMk id="3" creationId="{1C554A91-FF62-56CB-CCE2-189018B77378}"/>
          </ac:spMkLst>
        </pc:spChg>
        <pc:spChg chg="add del mod">
          <ac:chgData name="Hyun Young-Hwan" userId="a0cf7ab2776e5965" providerId="LiveId" clId="{BA19B8C8-D048-491F-ABF2-AD57C7B0D6ED}" dt="2024-07-28T02:32:00.926" v="297" actId="478"/>
          <ac:spMkLst>
            <pc:docMk/>
            <pc:sldMk cId="4009856174" sldId="395"/>
            <ac:spMk id="6" creationId="{B53EF82B-A382-8EC8-EF07-736EB54C2B78}"/>
          </ac:spMkLst>
        </pc:spChg>
        <pc:grpChg chg="mod">
          <ac:chgData name="Hyun Young-Hwan" userId="a0cf7ab2776e5965" providerId="LiveId" clId="{BA19B8C8-D048-491F-ABF2-AD57C7B0D6ED}" dt="2024-07-29T00:40:18.009" v="1606" actId="1076"/>
          <ac:grpSpMkLst>
            <pc:docMk/>
            <pc:sldMk cId="4009856174" sldId="395"/>
            <ac:grpSpMk id="26" creationId="{1A1A5871-309A-4F07-AC8F-04CBF8F31E7D}"/>
          </ac:grpSpMkLst>
        </pc:grpChg>
      </pc:sldChg>
      <pc:sldChg chg="addSp delSp modSp add mod">
        <pc:chgData name="Hyun Young-Hwan" userId="a0cf7ab2776e5965" providerId="LiveId" clId="{BA19B8C8-D048-491F-ABF2-AD57C7B0D6ED}" dt="2024-07-28T02:32:13.477" v="305" actId="478"/>
        <pc:sldMkLst>
          <pc:docMk/>
          <pc:sldMk cId="1726464904" sldId="398"/>
        </pc:sldMkLst>
        <pc:spChg chg="del mod">
          <ac:chgData name="Hyun Young-Hwan" userId="a0cf7ab2776e5965" providerId="LiveId" clId="{BA19B8C8-D048-491F-ABF2-AD57C7B0D6ED}" dt="2024-07-28T02:32:11.346" v="304" actId="478"/>
          <ac:spMkLst>
            <pc:docMk/>
            <pc:sldMk cId="1726464904" sldId="398"/>
            <ac:spMk id="2" creationId="{6B0A5F18-B9EE-4290-A589-9DF38DA22B1E}"/>
          </ac:spMkLst>
        </pc:spChg>
        <pc:spChg chg="add mod">
          <ac:chgData name="Hyun Young-Hwan" userId="a0cf7ab2776e5965" providerId="LiveId" clId="{BA19B8C8-D048-491F-ABF2-AD57C7B0D6ED}" dt="2024-07-28T02:32:05.547" v="303" actId="6549"/>
          <ac:spMkLst>
            <pc:docMk/>
            <pc:sldMk cId="1726464904" sldId="398"/>
            <ac:spMk id="7" creationId="{16314256-F8A8-1790-46CF-BC86C5CB7DB7}"/>
          </ac:spMkLst>
        </pc:spChg>
        <pc:spChg chg="add del mod">
          <ac:chgData name="Hyun Young-Hwan" userId="a0cf7ab2776e5965" providerId="LiveId" clId="{BA19B8C8-D048-491F-ABF2-AD57C7B0D6ED}" dt="2024-07-28T02:32:13.477" v="305" actId="478"/>
          <ac:spMkLst>
            <pc:docMk/>
            <pc:sldMk cId="1726464904" sldId="398"/>
            <ac:spMk id="9" creationId="{FB1E3906-7A0A-5CB9-F674-E213031D3E42}"/>
          </ac:spMkLst>
        </pc:spChg>
      </pc:sldChg>
      <pc:sldChg chg="addSp delSp modSp add mod">
        <pc:chgData name="Hyun Young-Hwan" userId="a0cf7ab2776e5965" providerId="LiveId" clId="{BA19B8C8-D048-491F-ABF2-AD57C7B0D6ED}" dt="2024-07-28T02:33:18.081" v="322" actId="478"/>
        <pc:sldMkLst>
          <pc:docMk/>
          <pc:sldMk cId="3903092357" sldId="399"/>
        </pc:sldMkLst>
        <pc:spChg chg="del mod">
          <ac:chgData name="Hyun Young-Hwan" userId="a0cf7ab2776e5965" providerId="LiveId" clId="{BA19B8C8-D048-491F-ABF2-AD57C7B0D6ED}" dt="2024-07-28T02:33:16.600" v="321" actId="478"/>
          <ac:spMkLst>
            <pc:docMk/>
            <pc:sldMk cId="3903092357" sldId="399"/>
            <ac:spMk id="2" creationId="{6B0A5F18-B9EE-4290-A589-9DF38DA22B1E}"/>
          </ac:spMkLst>
        </pc:spChg>
        <pc:spChg chg="add mod">
          <ac:chgData name="Hyun Young-Hwan" userId="a0cf7ab2776e5965" providerId="LiveId" clId="{BA19B8C8-D048-491F-ABF2-AD57C7B0D6ED}" dt="2024-07-28T02:32:56.575" v="310" actId="14100"/>
          <ac:spMkLst>
            <pc:docMk/>
            <pc:sldMk cId="3903092357" sldId="399"/>
            <ac:spMk id="3" creationId="{49E2BBCA-DE1C-AA93-1618-EA4A7C780EDE}"/>
          </ac:spMkLst>
        </pc:spChg>
        <pc:spChg chg="add mod">
          <ac:chgData name="Hyun Young-Hwan" userId="a0cf7ab2776e5965" providerId="LiveId" clId="{BA19B8C8-D048-491F-ABF2-AD57C7B0D6ED}" dt="2024-07-28T02:33:13.313" v="320" actId="6549"/>
          <ac:spMkLst>
            <pc:docMk/>
            <pc:sldMk cId="3903092357" sldId="399"/>
            <ac:spMk id="4" creationId="{1E7AA181-4AF5-5F1D-17AE-82104B8E2D56}"/>
          </ac:spMkLst>
        </pc:spChg>
        <pc:spChg chg="add del mod">
          <ac:chgData name="Hyun Young-Hwan" userId="a0cf7ab2776e5965" providerId="LiveId" clId="{BA19B8C8-D048-491F-ABF2-AD57C7B0D6ED}" dt="2024-07-28T02:33:18.081" v="322" actId="478"/>
          <ac:spMkLst>
            <pc:docMk/>
            <pc:sldMk cId="3903092357" sldId="399"/>
            <ac:spMk id="7" creationId="{A84BD1F5-1226-4CF5-BCF9-AB660B866F8A}"/>
          </ac:spMkLst>
        </pc:spChg>
      </pc:sldChg>
      <pc:sldChg chg="addSp delSp modSp mod">
        <pc:chgData name="Hyun Young-Hwan" userId="a0cf7ab2776e5965" providerId="LiveId" clId="{BA19B8C8-D048-491F-ABF2-AD57C7B0D6ED}" dt="2024-07-28T02:17:47.397" v="117" actId="478"/>
        <pc:sldMkLst>
          <pc:docMk/>
          <pc:sldMk cId="701779486" sldId="453"/>
        </pc:sldMkLst>
        <pc:spChg chg="del mod">
          <ac:chgData name="Hyun Young-Hwan" userId="a0cf7ab2776e5965" providerId="LiveId" clId="{BA19B8C8-D048-491F-ABF2-AD57C7B0D6ED}" dt="2024-07-28T02:17:44.971" v="116" actId="478"/>
          <ac:spMkLst>
            <pc:docMk/>
            <pc:sldMk cId="701779486" sldId="453"/>
            <ac:spMk id="2" creationId="{6B0A5F18-B9EE-4290-A589-9DF38DA22B1E}"/>
          </ac:spMkLst>
        </pc:spChg>
        <pc:spChg chg="add mod">
          <ac:chgData name="Hyun Young-Hwan" userId="a0cf7ab2776e5965" providerId="LiveId" clId="{BA19B8C8-D048-491F-ABF2-AD57C7B0D6ED}" dt="2024-07-28T02:17:41.180" v="115"/>
          <ac:spMkLst>
            <pc:docMk/>
            <pc:sldMk cId="701779486" sldId="453"/>
            <ac:spMk id="3" creationId="{EBADF215-7BBB-C4E0-AA8D-AB06C183225F}"/>
          </ac:spMkLst>
        </pc:spChg>
        <pc:spChg chg="add del mod">
          <ac:chgData name="Hyun Young-Hwan" userId="a0cf7ab2776e5965" providerId="LiveId" clId="{BA19B8C8-D048-491F-ABF2-AD57C7B0D6ED}" dt="2024-07-28T02:17:47.397" v="117" actId="478"/>
          <ac:spMkLst>
            <pc:docMk/>
            <pc:sldMk cId="701779486" sldId="453"/>
            <ac:spMk id="7" creationId="{2727386B-D1DB-BCAB-1870-543E93D00538}"/>
          </ac:spMkLst>
        </pc:spChg>
      </pc:sldChg>
      <pc:sldChg chg="addSp delSp modSp mod">
        <pc:chgData name="Hyun Young-Hwan" userId="a0cf7ab2776e5965" providerId="LiveId" clId="{BA19B8C8-D048-491F-ABF2-AD57C7B0D6ED}" dt="2024-07-29T06:11:11.816" v="3043" actId="1076"/>
        <pc:sldMkLst>
          <pc:docMk/>
          <pc:sldMk cId="3211672347" sldId="454"/>
        </pc:sldMkLst>
        <pc:spChg chg="del mod">
          <ac:chgData name="Hyun Young-Hwan" userId="a0cf7ab2776e5965" providerId="LiveId" clId="{BA19B8C8-D048-491F-ABF2-AD57C7B0D6ED}" dt="2024-07-28T02:15:03.834" v="90" actId="478"/>
          <ac:spMkLst>
            <pc:docMk/>
            <pc:sldMk cId="3211672347" sldId="454"/>
            <ac:spMk id="2" creationId="{6B0A5F18-B9EE-4290-A589-9DF38DA22B1E}"/>
          </ac:spMkLst>
        </pc:spChg>
        <pc:spChg chg="add mod">
          <ac:chgData name="Hyun Young-Hwan" userId="a0cf7ab2776e5965" providerId="LiveId" clId="{BA19B8C8-D048-491F-ABF2-AD57C7B0D6ED}" dt="2024-07-28T01:43:26.148" v="15" actId="692"/>
          <ac:spMkLst>
            <pc:docMk/>
            <pc:sldMk cId="3211672347" sldId="454"/>
            <ac:spMk id="3" creationId="{34E9C53D-35B5-2100-629B-DDA8040057E9}"/>
          </ac:spMkLst>
        </pc:spChg>
        <pc:spChg chg="add mod">
          <ac:chgData name="Hyun Young-Hwan" userId="a0cf7ab2776e5965" providerId="LiveId" clId="{BA19B8C8-D048-491F-ABF2-AD57C7B0D6ED}" dt="2024-07-29T06:10:28.179" v="3037" actId="207"/>
          <ac:spMkLst>
            <pc:docMk/>
            <pc:sldMk cId="3211672347" sldId="454"/>
            <ac:spMk id="4" creationId="{1F06C953-ED34-1CCD-94DE-DD5F2AB2D107}"/>
          </ac:spMkLst>
        </pc:spChg>
        <pc:spChg chg="add del mod">
          <ac:chgData name="Hyun Young-Hwan" userId="a0cf7ab2776e5965" providerId="LiveId" clId="{BA19B8C8-D048-491F-ABF2-AD57C7B0D6ED}" dt="2024-07-28T01:44:38.165" v="32" actId="478"/>
          <ac:spMkLst>
            <pc:docMk/>
            <pc:sldMk cId="3211672347" sldId="454"/>
            <ac:spMk id="4" creationId="{A39A174C-70A3-0D26-3A8A-F13759947BB2}"/>
          </ac:spMkLst>
        </pc:spChg>
        <pc:spChg chg="add mod">
          <ac:chgData name="Hyun Young-Hwan" userId="a0cf7ab2776e5965" providerId="LiveId" clId="{BA19B8C8-D048-491F-ABF2-AD57C7B0D6ED}" dt="2024-07-28T01:44:00.059" v="23" actId="692"/>
          <ac:spMkLst>
            <pc:docMk/>
            <pc:sldMk cId="3211672347" sldId="454"/>
            <ac:spMk id="6" creationId="{3F8353C2-5AE6-7575-C750-0428E74D63B9}"/>
          </ac:spMkLst>
        </pc:spChg>
        <pc:spChg chg="add mod">
          <ac:chgData name="Hyun Young-Hwan" userId="a0cf7ab2776e5965" providerId="LiveId" clId="{BA19B8C8-D048-491F-ABF2-AD57C7B0D6ED}" dt="2024-07-28T01:44:17.322" v="27" actId="692"/>
          <ac:spMkLst>
            <pc:docMk/>
            <pc:sldMk cId="3211672347" sldId="454"/>
            <ac:spMk id="7" creationId="{3C7D2C8C-B9B8-791F-5FA0-C14D1E640073}"/>
          </ac:spMkLst>
        </pc:spChg>
        <pc:spChg chg="add mod">
          <ac:chgData name="Hyun Young-Hwan" userId="a0cf7ab2776e5965" providerId="LiveId" clId="{BA19B8C8-D048-491F-ABF2-AD57C7B0D6ED}" dt="2024-07-28T01:44:32.243" v="31" actId="692"/>
          <ac:spMkLst>
            <pc:docMk/>
            <pc:sldMk cId="3211672347" sldId="454"/>
            <ac:spMk id="8" creationId="{C4ED17C2-E741-06AB-197A-B93F7F2F1D10}"/>
          </ac:spMkLst>
        </pc:spChg>
        <pc:spChg chg="add mod">
          <ac:chgData name="Hyun Young-Hwan" userId="a0cf7ab2776e5965" providerId="LiveId" clId="{BA19B8C8-D048-491F-ABF2-AD57C7B0D6ED}" dt="2024-07-28T01:44:51.092" v="35" actId="692"/>
          <ac:spMkLst>
            <pc:docMk/>
            <pc:sldMk cId="3211672347" sldId="454"/>
            <ac:spMk id="10" creationId="{73D52C89-CDAC-DC61-D8BF-042B30B0985D}"/>
          </ac:spMkLst>
        </pc:spChg>
        <pc:spChg chg="add mod">
          <ac:chgData name="Hyun Young-Hwan" userId="a0cf7ab2776e5965" providerId="LiveId" clId="{BA19B8C8-D048-491F-ABF2-AD57C7B0D6ED}" dt="2024-07-28T02:15:00.548" v="89" actId="20577"/>
          <ac:spMkLst>
            <pc:docMk/>
            <pc:sldMk cId="3211672347" sldId="454"/>
            <ac:spMk id="12" creationId="{6969C65E-5E9E-E648-D96C-BF3142693880}"/>
          </ac:spMkLst>
        </pc:spChg>
        <pc:spChg chg="add mod">
          <ac:chgData name="Hyun Young-Hwan" userId="a0cf7ab2776e5965" providerId="LiveId" clId="{BA19B8C8-D048-491F-ABF2-AD57C7B0D6ED}" dt="2024-07-29T06:10:37.047" v="3040" actId="14100"/>
          <ac:spMkLst>
            <pc:docMk/>
            <pc:sldMk cId="3211672347" sldId="454"/>
            <ac:spMk id="14" creationId="{C61F9718-B3DA-1D70-6CF2-33C24546F5A1}"/>
          </ac:spMkLst>
        </pc:spChg>
        <pc:spChg chg="add del mod">
          <ac:chgData name="Hyun Young-Hwan" userId="a0cf7ab2776e5965" providerId="LiveId" clId="{BA19B8C8-D048-491F-ABF2-AD57C7B0D6ED}" dt="2024-07-28T02:16:01.377" v="96" actId="478"/>
          <ac:spMkLst>
            <pc:docMk/>
            <pc:sldMk cId="3211672347" sldId="454"/>
            <ac:spMk id="16" creationId="{9F05C19F-261A-A845-2EAB-EF7F0233BDAF}"/>
          </ac:spMkLst>
        </pc:spChg>
        <pc:spChg chg="del">
          <ac:chgData name="Hyun Young-Hwan" userId="a0cf7ab2776e5965" providerId="LiveId" clId="{BA19B8C8-D048-491F-ABF2-AD57C7B0D6ED}" dt="2024-07-28T01:43:28.607" v="16" actId="478"/>
          <ac:spMkLst>
            <pc:docMk/>
            <pc:sldMk cId="3211672347" sldId="454"/>
            <ac:spMk id="74" creationId="{7F5726A4-6566-4329-BE5B-7BB045490CC4}"/>
          </ac:spMkLst>
        </pc:spChg>
        <pc:spChg chg="del">
          <ac:chgData name="Hyun Young-Hwan" userId="a0cf7ab2776e5965" providerId="LiveId" clId="{BA19B8C8-D048-491F-ABF2-AD57C7B0D6ED}" dt="2024-07-28T01:43:44.949" v="20" actId="478"/>
          <ac:spMkLst>
            <pc:docMk/>
            <pc:sldMk cId="3211672347" sldId="454"/>
            <ac:spMk id="78" creationId="{ECE44227-410C-40FB-9190-7B25D8C083C7}"/>
          </ac:spMkLst>
        </pc:spChg>
        <pc:spChg chg="del">
          <ac:chgData name="Hyun Young-Hwan" userId="a0cf7ab2776e5965" providerId="LiveId" clId="{BA19B8C8-D048-491F-ABF2-AD57C7B0D6ED}" dt="2024-07-28T01:42:56.612" v="12" actId="478"/>
          <ac:spMkLst>
            <pc:docMk/>
            <pc:sldMk cId="3211672347" sldId="454"/>
            <ac:spMk id="86" creationId="{B22706D2-1FAD-4963-8580-8DECF55FE963}"/>
          </ac:spMkLst>
        </pc:spChg>
        <pc:picChg chg="add del mod">
          <ac:chgData name="Hyun Young-Hwan" userId="a0cf7ab2776e5965" providerId="LiveId" clId="{BA19B8C8-D048-491F-ABF2-AD57C7B0D6ED}" dt="2024-07-29T06:10:06.929" v="3003" actId="478"/>
          <ac:picMkLst>
            <pc:docMk/>
            <pc:sldMk cId="3211672347" sldId="454"/>
            <ac:picMk id="2" creationId="{FB285ED0-154D-3A1B-1F7D-06913CA3FFB2}"/>
          </ac:picMkLst>
        </pc:picChg>
        <pc:picChg chg="add mod">
          <ac:chgData name="Hyun Young-Hwan" userId="a0cf7ab2776e5965" providerId="LiveId" clId="{BA19B8C8-D048-491F-ABF2-AD57C7B0D6ED}" dt="2024-07-29T06:11:11.816" v="3043" actId="1076"/>
          <ac:picMkLst>
            <pc:docMk/>
            <pc:sldMk cId="3211672347" sldId="454"/>
            <ac:picMk id="16" creationId="{152407B5-52DD-4071-0CFE-6D786D7A8582}"/>
          </ac:picMkLst>
        </pc:picChg>
        <pc:cxnChg chg="del">
          <ac:chgData name="Hyun Young-Hwan" userId="a0cf7ab2776e5965" providerId="LiveId" clId="{BA19B8C8-D048-491F-ABF2-AD57C7B0D6ED}" dt="2024-07-28T01:44:01.784" v="24" actId="478"/>
          <ac:cxnSpMkLst>
            <pc:docMk/>
            <pc:sldMk cId="3211672347" sldId="454"/>
            <ac:cxnSpMk id="26" creationId="{F2ED573C-0F9A-4413-AFF5-BE26D3DE7AB8}"/>
          </ac:cxnSpMkLst>
        </pc:cxnChg>
        <pc:cxnChg chg="del mod">
          <ac:chgData name="Hyun Young-Hwan" userId="a0cf7ab2776e5965" providerId="LiveId" clId="{BA19B8C8-D048-491F-ABF2-AD57C7B0D6ED}" dt="2024-07-28T01:44:18.880" v="28" actId="478"/>
          <ac:cxnSpMkLst>
            <pc:docMk/>
            <pc:sldMk cId="3211672347" sldId="454"/>
            <ac:cxnSpMk id="28" creationId="{A7F64251-F122-4F38-8098-ED3E397F7E2A}"/>
          </ac:cxnSpMkLst>
        </pc:cxnChg>
      </pc:sldChg>
      <pc:sldChg chg="addSp delSp modSp add mod modAnim">
        <pc:chgData name="Hyun Young-Hwan" userId="a0cf7ab2776e5965" providerId="LiveId" clId="{BA19B8C8-D048-491F-ABF2-AD57C7B0D6ED}" dt="2024-07-28T02:24:18.077" v="171" actId="20577"/>
        <pc:sldMkLst>
          <pc:docMk/>
          <pc:sldMk cId="337222463" sldId="455"/>
        </pc:sldMkLst>
        <pc:spChg chg="mod">
          <ac:chgData name="Hyun Young-Hwan" userId="a0cf7ab2776e5965" providerId="LiveId" clId="{BA19B8C8-D048-491F-ABF2-AD57C7B0D6ED}" dt="2024-07-28T02:24:18.077" v="171" actId="20577"/>
          <ac:spMkLst>
            <pc:docMk/>
            <pc:sldMk cId="337222463" sldId="455"/>
            <ac:spMk id="2" creationId="{FC5D9B76-44A4-8229-38F9-3C1944044174}"/>
          </ac:spMkLst>
        </pc:spChg>
        <pc:spChg chg="del">
          <ac:chgData name="Hyun Young-Hwan" userId="a0cf7ab2776e5965" providerId="LiveId" clId="{BA19B8C8-D048-491F-ABF2-AD57C7B0D6ED}" dt="2024-07-28T02:20:31.621" v="165" actId="478"/>
          <ac:spMkLst>
            <pc:docMk/>
            <pc:sldMk cId="337222463" sldId="455"/>
            <ac:spMk id="25" creationId="{D4E99AB1-8F83-9953-4EA6-70CDAA43E879}"/>
          </ac:spMkLst>
        </pc:spChg>
        <pc:spChg chg="del">
          <ac:chgData name="Hyun Young-Hwan" userId="a0cf7ab2776e5965" providerId="LiveId" clId="{BA19B8C8-D048-491F-ABF2-AD57C7B0D6ED}" dt="2024-07-28T02:20:31.621" v="165" actId="478"/>
          <ac:spMkLst>
            <pc:docMk/>
            <pc:sldMk cId="337222463" sldId="455"/>
            <ac:spMk id="26" creationId="{B4E4CAD6-EC7A-0626-5012-ADDEB50EA5EE}"/>
          </ac:spMkLst>
        </pc:spChg>
        <pc:spChg chg="del">
          <ac:chgData name="Hyun Young-Hwan" userId="a0cf7ab2776e5965" providerId="LiveId" clId="{BA19B8C8-D048-491F-ABF2-AD57C7B0D6ED}" dt="2024-07-28T02:20:31.621" v="165" actId="478"/>
          <ac:spMkLst>
            <pc:docMk/>
            <pc:sldMk cId="337222463" sldId="455"/>
            <ac:spMk id="28" creationId="{3EB37E94-C373-7ED8-CA88-0AA105DF0292}"/>
          </ac:spMkLst>
        </pc:spChg>
        <pc:spChg chg="del">
          <ac:chgData name="Hyun Young-Hwan" userId="a0cf7ab2776e5965" providerId="LiveId" clId="{BA19B8C8-D048-491F-ABF2-AD57C7B0D6ED}" dt="2024-07-28T02:20:31.621" v="165" actId="478"/>
          <ac:spMkLst>
            <pc:docMk/>
            <pc:sldMk cId="337222463" sldId="455"/>
            <ac:spMk id="29" creationId="{0C825FE1-D095-EC65-39B7-0CC837052AFC}"/>
          </ac:spMkLst>
        </pc:spChg>
        <pc:spChg chg="del">
          <ac:chgData name="Hyun Young-Hwan" userId="a0cf7ab2776e5965" providerId="LiveId" clId="{BA19B8C8-D048-491F-ABF2-AD57C7B0D6ED}" dt="2024-07-28T02:20:31.621" v="165" actId="478"/>
          <ac:spMkLst>
            <pc:docMk/>
            <pc:sldMk cId="337222463" sldId="455"/>
            <ac:spMk id="33" creationId="{28D61083-42BA-1616-DD6C-2BF921F60BD5}"/>
          </ac:spMkLst>
        </pc:spChg>
        <pc:spChg chg="mod">
          <ac:chgData name="Hyun Young-Hwan" userId="a0cf7ab2776e5965" providerId="LiveId" clId="{BA19B8C8-D048-491F-ABF2-AD57C7B0D6ED}" dt="2024-07-28T02:20:32.081" v="166"/>
          <ac:spMkLst>
            <pc:docMk/>
            <pc:sldMk cId="337222463" sldId="455"/>
            <ac:spMk id="41" creationId="{647C7FF9-47BE-8F35-E570-AFEC490DBED7}"/>
          </ac:spMkLst>
        </pc:spChg>
        <pc:spChg chg="add mod">
          <ac:chgData name="Hyun Young-Hwan" userId="a0cf7ab2776e5965" providerId="LiveId" clId="{BA19B8C8-D048-491F-ABF2-AD57C7B0D6ED}" dt="2024-07-28T02:20:32.081" v="166"/>
          <ac:spMkLst>
            <pc:docMk/>
            <pc:sldMk cId="337222463" sldId="455"/>
            <ac:spMk id="50" creationId="{507DD8E8-CC13-D886-B9F2-9B2EC89DC404}"/>
          </ac:spMkLst>
        </pc:spChg>
        <pc:spChg chg="add mod">
          <ac:chgData name="Hyun Young-Hwan" userId="a0cf7ab2776e5965" providerId="LiveId" clId="{BA19B8C8-D048-491F-ABF2-AD57C7B0D6ED}" dt="2024-07-28T02:20:32.081" v="166"/>
          <ac:spMkLst>
            <pc:docMk/>
            <pc:sldMk cId="337222463" sldId="455"/>
            <ac:spMk id="51" creationId="{510ADD8C-500F-57A3-2677-5A44C949C873}"/>
          </ac:spMkLst>
        </pc:spChg>
        <pc:spChg chg="add mod">
          <ac:chgData name="Hyun Young-Hwan" userId="a0cf7ab2776e5965" providerId="LiveId" clId="{BA19B8C8-D048-491F-ABF2-AD57C7B0D6ED}" dt="2024-07-28T02:20:32.081" v="166"/>
          <ac:spMkLst>
            <pc:docMk/>
            <pc:sldMk cId="337222463" sldId="455"/>
            <ac:spMk id="52" creationId="{FD72A085-5A34-9516-476B-6483FCC0AE97}"/>
          </ac:spMkLst>
        </pc:spChg>
        <pc:spChg chg="add mod">
          <ac:chgData name="Hyun Young-Hwan" userId="a0cf7ab2776e5965" providerId="LiveId" clId="{BA19B8C8-D048-491F-ABF2-AD57C7B0D6ED}" dt="2024-07-28T02:20:32.081" v="166"/>
          <ac:spMkLst>
            <pc:docMk/>
            <pc:sldMk cId="337222463" sldId="455"/>
            <ac:spMk id="53" creationId="{8C8F146E-9C75-D3B2-2CDB-D4DEBF7E2D51}"/>
          </ac:spMkLst>
        </pc:spChg>
        <pc:spChg chg="add mod">
          <ac:chgData name="Hyun Young-Hwan" userId="a0cf7ab2776e5965" providerId="LiveId" clId="{BA19B8C8-D048-491F-ABF2-AD57C7B0D6ED}" dt="2024-07-28T02:20:32.081" v="166"/>
          <ac:spMkLst>
            <pc:docMk/>
            <pc:sldMk cId="337222463" sldId="455"/>
            <ac:spMk id="54" creationId="{0C7A0E22-5B0C-6309-1B35-9962D6459C48}"/>
          </ac:spMkLst>
        </pc:spChg>
        <pc:spChg chg="add mod">
          <ac:chgData name="Hyun Young-Hwan" userId="a0cf7ab2776e5965" providerId="LiveId" clId="{BA19B8C8-D048-491F-ABF2-AD57C7B0D6ED}" dt="2024-07-28T02:20:32.081" v="166"/>
          <ac:spMkLst>
            <pc:docMk/>
            <pc:sldMk cId="337222463" sldId="455"/>
            <ac:spMk id="55" creationId="{3D453554-2809-111E-A06A-34F8E60D4AFC}"/>
          </ac:spMkLst>
        </pc:spChg>
        <pc:spChg chg="add mod">
          <ac:chgData name="Hyun Young-Hwan" userId="a0cf7ab2776e5965" providerId="LiveId" clId="{BA19B8C8-D048-491F-ABF2-AD57C7B0D6ED}" dt="2024-07-28T02:20:32.081" v="166"/>
          <ac:spMkLst>
            <pc:docMk/>
            <pc:sldMk cId="337222463" sldId="455"/>
            <ac:spMk id="56" creationId="{39E80984-C59A-B337-4C94-950E359A118E}"/>
          </ac:spMkLst>
        </pc:spChg>
        <pc:grpChg chg="add mod">
          <ac:chgData name="Hyun Young-Hwan" userId="a0cf7ab2776e5965" providerId="LiveId" clId="{BA19B8C8-D048-491F-ABF2-AD57C7B0D6ED}" dt="2024-07-28T02:20:32.081" v="166"/>
          <ac:grpSpMkLst>
            <pc:docMk/>
            <pc:sldMk cId="337222463" sldId="455"/>
            <ac:grpSpMk id="3" creationId="{9DABAF18-C6B7-2DB8-9DBF-92CA5E9E4CD5}"/>
          </ac:grpSpMkLst>
        </pc:grpChg>
        <pc:grpChg chg="del">
          <ac:chgData name="Hyun Young-Hwan" userId="a0cf7ab2776e5965" providerId="LiveId" clId="{BA19B8C8-D048-491F-ABF2-AD57C7B0D6ED}" dt="2024-07-28T02:20:31.621" v="165" actId="478"/>
          <ac:grpSpMkLst>
            <pc:docMk/>
            <pc:sldMk cId="337222463" sldId="455"/>
            <ac:grpSpMk id="7" creationId="{E2EEA751-39F3-1FA3-98FA-1D2F66CAF28B}"/>
          </ac:grpSpMkLst>
        </pc:grpChg>
        <pc:grpChg chg="del">
          <ac:chgData name="Hyun Young-Hwan" userId="a0cf7ab2776e5965" providerId="LiveId" clId="{BA19B8C8-D048-491F-ABF2-AD57C7B0D6ED}" dt="2024-07-28T02:20:31.621" v="165" actId="478"/>
          <ac:grpSpMkLst>
            <pc:docMk/>
            <pc:sldMk cId="337222463" sldId="455"/>
            <ac:grpSpMk id="30" creationId="{15A2F24C-035B-1BE2-37B0-8B1882828D23}"/>
          </ac:grpSpMkLst>
        </pc:grpChg>
        <pc:picChg chg="mod">
          <ac:chgData name="Hyun Young-Hwan" userId="a0cf7ab2776e5965" providerId="LiveId" clId="{BA19B8C8-D048-491F-ABF2-AD57C7B0D6ED}" dt="2024-07-28T02:20:32.081" v="166"/>
          <ac:picMkLst>
            <pc:docMk/>
            <pc:sldMk cId="337222463" sldId="455"/>
            <ac:picMk id="4" creationId="{93F8FFF0-B62A-C5AA-E49D-C45974E4AAD5}"/>
          </ac:picMkLst>
        </pc:picChg>
        <pc:picChg chg="del">
          <ac:chgData name="Hyun Young-Hwan" userId="a0cf7ab2776e5965" providerId="LiveId" clId="{BA19B8C8-D048-491F-ABF2-AD57C7B0D6ED}" dt="2024-07-28T02:20:31.621" v="165" actId="478"/>
          <ac:picMkLst>
            <pc:docMk/>
            <pc:sldMk cId="337222463" sldId="455"/>
            <ac:picMk id="6" creationId="{EC90E73E-BAA6-E804-D049-17C871910D2C}"/>
          </ac:picMkLst>
        </pc:picChg>
        <pc:picChg chg="del">
          <ac:chgData name="Hyun Young-Hwan" userId="a0cf7ab2776e5965" providerId="LiveId" clId="{BA19B8C8-D048-491F-ABF2-AD57C7B0D6ED}" dt="2024-07-28T02:20:31.621" v="165" actId="478"/>
          <ac:picMkLst>
            <pc:docMk/>
            <pc:sldMk cId="337222463" sldId="455"/>
            <ac:picMk id="24" creationId="{EDB3B17F-7B04-01DC-6BD8-B29A03ECAA33}"/>
          </ac:picMkLst>
        </pc:picChg>
        <pc:picChg chg="del">
          <ac:chgData name="Hyun Young-Hwan" userId="a0cf7ab2776e5965" providerId="LiveId" clId="{BA19B8C8-D048-491F-ABF2-AD57C7B0D6ED}" dt="2024-07-28T02:20:31.621" v="165" actId="478"/>
          <ac:picMkLst>
            <pc:docMk/>
            <pc:sldMk cId="337222463" sldId="455"/>
            <ac:picMk id="27" creationId="{E5515FDA-867F-0793-EEDE-263929B3A205}"/>
          </ac:picMkLst>
        </pc:picChg>
        <pc:picChg chg="add mod">
          <ac:chgData name="Hyun Young-Hwan" userId="a0cf7ab2776e5965" providerId="LiveId" clId="{BA19B8C8-D048-491F-ABF2-AD57C7B0D6ED}" dt="2024-07-28T02:20:32.081" v="166"/>
          <ac:picMkLst>
            <pc:docMk/>
            <pc:sldMk cId="337222463" sldId="455"/>
            <ac:picMk id="48" creationId="{519D4892-9911-3FFD-EA92-9AD086341A89}"/>
          </ac:picMkLst>
        </pc:picChg>
        <pc:picChg chg="add mod">
          <ac:chgData name="Hyun Young-Hwan" userId="a0cf7ab2776e5965" providerId="LiveId" clId="{BA19B8C8-D048-491F-ABF2-AD57C7B0D6ED}" dt="2024-07-28T02:20:32.081" v="166"/>
          <ac:picMkLst>
            <pc:docMk/>
            <pc:sldMk cId="337222463" sldId="455"/>
            <ac:picMk id="49" creationId="{93B51B86-C67A-53E9-AEC3-B035ED9662FB}"/>
          </ac:picMkLst>
        </pc:picChg>
        <pc:cxnChg chg="mod">
          <ac:chgData name="Hyun Young-Hwan" userId="a0cf7ab2776e5965" providerId="LiveId" clId="{BA19B8C8-D048-491F-ABF2-AD57C7B0D6ED}" dt="2024-07-28T02:20:32.081" v="166"/>
          <ac:cxnSpMkLst>
            <pc:docMk/>
            <pc:sldMk cId="337222463" sldId="455"/>
            <ac:cxnSpMk id="5" creationId="{5C51151C-0A9B-1CFB-2C93-6123C9DDDBAB}"/>
          </ac:cxnSpMkLst>
        </pc:cxnChg>
        <pc:cxnChg chg="mod">
          <ac:chgData name="Hyun Young-Hwan" userId="a0cf7ab2776e5965" providerId="LiveId" clId="{BA19B8C8-D048-491F-ABF2-AD57C7B0D6ED}" dt="2024-07-28T02:20:32.081" v="166"/>
          <ac:cxnSpMkLst>
            <pc:docMk/>
            <pc:sldMk cId="337222463" sldId="455"/>
            <ac:cxnSpMk id="34" creationId="{A32C3D43-4AFF-F428-7CC7-E96188140395}"/>
          </ac:cxnSpMkLst>
        </pc:cxnChg>
        <pc:cxnChg chg="mod">
          <ac:chgData name="Hyun Young-Hwan" userId="a0cf7ab2776e5965" providerId="LiveId" clId="{BA19B8C8-D048-491F-ABF2-AD57C7B0D6ED}" dt="2024-07-28T02:20:32.081" v="166"/>
          <ac:cxnSpMkLst>
            <pc:docMk/>
            <pc:sldMk cId="337222463" sldId="455"/>
            <ac:cxnSpMk id="35" creationId="{F9EB53D8-38E7-A9FD-21BF-BFE0969A2D9D}"/>
          </ac:cxnSpMkLst>
        </pc:cxnChg>
        <pc:cxnChg chg="mod">
          <ac:chgData name="Hyun Young-Hwan" userId="a0cf7ab2776e5965" providerId="LiveId" clId="{BA19B8C8-D048-491F-ABF2-AD57C7B0D6ED}" dt="2024-07-28T02:20:32.081" v="166"/>
          <ac:cxnSpMkLst>
            <pc:docMk/>
            <pc:sldMk cId="337222463" sldId="455"/>
            <ac:cxnSpMk id="36" creationId="{EF182622-BC2C-C96E-0020-163FE3897288}"/>
          </ac:cxnSpMkLst>
        </pc:cxnChg>
        <pc:cxnChg chg="mod">
          <ac:chgData name="Hyun Young-Hwan" userId="a0cf7ab2776e5965" providerId="LiveId" clId="{BA19B8C8-D048-491F-ABF2-AD57C7B0D6ED}" dt="2024-07-28T02:20:32.081" v="166"/>
          <ac:cxnSpMkLst>
            <pc:docMk/>
            <pc:sldMk cId="337222463" sldId="455"/>
            <ac:cxnSpMk id="37" creationId="{28D13F58-13BB-3BBF-47F8-08D8891894E6}"/>
          </ac:cxnSpMkLst>
        </pc:cxnChg>
        <pc:cxnChg chg="mod">
          <ac:chgData name="Hyun Young-Hwan" userId="a0cf7ab2776e5965" providerId="LiveId" clId="{BA19B8C8-D048-491F-ABF2-AD57C7B0D6ED}" dt="2024-07-28T02:20:32.081" v="166"/>
          <ac:cxnSpMkLst>
            <pc:docMk/>
            <pc:sldMk cId="337222463" sldId="455"/>
            <ac:cxnSpMk id="38" creationId="{6E341801-278D-1834-A3E6-0C9C607A6FB6}"/>
          </ac:cxnSpMkLst>
        </pc:cxnChg>
        <pc:cxnChg chg="mod">
          <ac:chgData name="Hyun Young-Hwan" userId="a0cf7ab2776e5965" providerId="LiveId" clId="{BA19B8C8-D048-491F-ABF2-AD57C7B0D6ED}" dt="2024-07-28T02:20:32.081" v="166"/>
          <ac:cxnSpMkLst>
            <pc:docMk/>
            <pc:sldMk cId="337222463" sldId="455"/>
            <ac:cxnSpMk id="39" creationId="{16BBC8A8-1DA1-F274-32B1-4E92423E3F08}"/>
          </ac:cxnSpMkLst>
        </pc:cxnChg>
        <pc:cxnChg chg="mod">
          <ac:chgData name="Hyun Young-Hwan" userId="a0cf7ab2776e5965" providerId="LiveId" clId="{BA19B8C8-D048-491F-ABF2-AD57C7B0D6ED}" dt="2024-07-28T02:20:32.081" v="166"/>
          <ac:cxnSpMkLst>
            <pc:docMk/>
            <pc:sldMk cId="337222463" sldId="455"/>
            <ac:cxnSpMk id="40" creationId="{4CC28FD7-8648-8D5F-16C3-4369A809A3B7}"/>
          </ac:cxnSpMkLst>
        </pc:cxnChg>
        <pc:cxnChg chg="mod">
          <ac:chgData name="Hyun Young-Hwan" userId="a0cf7ab2776e5965" providerId="LiveId" clId="{BA19B8C8-D048-491F-ABF2-AD57C7B0D6ED}" dt="2024-07-28T02:20:32.081" v="166"/>
          <ac:cxnSpMkLst>
            <pc:docMk/>
            <pc:sldMk cId="337222463" sldId="455"/>
            <ac:cxnSpMk id="42" creationId="{874C8C3C-557C-3A7A-5087-3CD7256ADD1E}"/>
          </ac:cxnSpMkLst>
        </pc:cxnChg>
        <pc:cxnChg chg="mod">
          <ac:chgData name="Hyun Young-Hwan" userId="a0cf7ab2776e5965" providerId="LiveId" clId="{BA19B8C8-D048-491F-ABF2-AD57C7B0D6ED}" dt="2024-07-28T02:20:32.081" v="166"/>
          <ac:cxnSpMkLst>
            <pc:docMk/>
            <pc:sldMk cId="337222463" sldId="455"/>
            <ac:cxnSpMk id="43" creationId="{71A3E0D9-3695-D380-F75A-C08D5E0EDD56}"/>
          </ac:cxnSpMkLst>
        </pc:cxnChg>
        <pc:cxnChg chg="mod">
          <ac:chgData name="Hyun Young-Hwan" userId="a0cf7ab2776e5965" providerId="LiveId" clId="{BA19B8C8-D048-491F-ABF2-AD57C7B0D6ED}" dt="2024-07-28T02:20:32.081" v="166"/>
          <ac:cxnSpMkLst>
            <pc:docMk/>
            <pc:sldMk cId="337222463" sldId="455"/>
            <ac:cxnSpMk id="44" creationId="{F5F8A065-879E-5C47-F592-A17B9E4F9380}"/>
          </ac:cxnSpMkLst>
        </pc:cxnChg>
        <pc:cxnChg chg="mod">
          <ac:chgData name="Hyun Young-Hwan" userId="a0cf7ab2776e5965" providerId="LiveId" clId="{BA19B8C8-D048-491F-ABF2-AD57C7B0D6ED}" dt="2024-07-28T02:20:32.081" v="166"/>
          <ac:cxnSpMkLst>
            <pc:docMk/>
            <pc:sldMk cId="337222463" sldId="455"/>
            <ac:cxnSpMk id="45" creationId="{56176BF2-2847-7D51-F2BC-21E346D514D4}"/>
          </ac:cxnSpMkLst>
        </pc:cxnChg>
        <pc:cxnChg chg="mod">
          <ac:chgData name="Hyun Young-Hwan" userId="a0cf7ab2776e5965" providerId="LiveId" clId="{BA19B8C8-D048-491F-ABF2-AD57C7B0D6ED}" dt="2024-07-28T02:20:32.081" v="166"/>
          <ac:cxnSpMkLst>
            <pc:docMk/>
            <pc:sldMk cId="337222463" sldId="455"/>
            <ac:cxnSpMk id="46" creationId="{F1385AEF-F229-9BDC-757A-1FB1B59CDC44}"/>
          </ac:cxnSpMkLst>
        </pc:cxnChg>
        <pc:cxnChg chg="mod">
          <ac:chgData name="Hyun Young-Hwan" userId="a0cf7ab2776e5965" providerId="LiveId" clId="{BA19B8C8-D048-491F-ABF2-AD57C7B0D6ED}" dt="2024-07-28T02:20:32.081" v="166"/>
          <ac:cxnSpMkLst>
            <pc:docMk/>
            <pc:sldMk cId="337222463" sldId="455"/>
            <ac:cxnSpMk id="47" creationId="{BEB741A3-F460-2A38-16B1-63B2A041D4C1}"/>
          </ac:cxnSpMkLst>
        </pc:cxnChg>
      </pc:sldChg>
      <pc:sldChg chg="add">
        <pc:chgData name="Hyun Young-Hwan" userId="a0cf7ab2776e5965" providerId="LiveId" clId="{BA19B8C8-D048-491F-ABF2-AD57C7B0D6ED}" dt="2024-07-29T06:16:39.387" v="3048"/>
        <pc:sldMkLst>
          <pc:docMk/>
          <pc:sldMk cId="426769286" sldId="469"/>
        </pc:sldMkLst>
      </pc:sldChg>
      <pc:sldChg chg="addSp delSp modSp add mod">
        <pc:chgData name="Hyun Young-Hwan" userId="a0cf7ab2776e5965" providerId="LiveId" clId="{BA19B8C8-D048-491F-ABF2-AD57C7B0D6ED}" dt="2024-07-29T00:34:49.234" v="1551" actId="1076"/>
        <pc:sldMkLst>
          <pc:docMk/>
          <pc:sldMk cId="2032762468" sldId="471"/>
        </pc:sldMkLst>
        <pc:spChg chg="add mod">
          <ac:chgData name="Hyun Young-Hwan" userId="a0cf7ab2776e5965" providerId="LiveId" clId="{BA19B8C8-D048-491F-ABF2-AD57C7B0D6ED}" dt="2024-07-28T02:46:30.055" v="381" actId="20577"/>
          <ac:spMkLst>
            <pc:docMk/>
            <pc:sldMk cId="2032762468" sldId="471"/>
            <ac:spMk id="2" creationId="{E9F3C58A-1C2A-B82C-A7C8-D7FFE1DA178E}"/>
          </ac:spMkLst>
        </pc:spChg>
        <pc:spChg chg="add del mod">
          <ac:chgData name="Hyun Young-Hwan" userId="a0cf7ab2776e5965" providerId="LiveId" clId="{BA19B8C8-D048-491F-ABF2-AD57C7B0D6ED}" dt="2024-07-28T02:46:07.703" v="360" actId="478"/>
          <ac:spMkLst>
            <pc:docMk/>
            <pc:sldMk cId="2032762468" sldId="471"/>
            <ac:spMk id="4" creationId="{30D92D5B-8572-95A4-F1CA-7AC36AD3333D}"/>
          </ac:spMkLst>
        </pc:spChg>
        <pc:spChg chg="del mod">
          <ac:chgData name="Hyun Young-Hwan" userId="a0cf7ab2776e5965" providerId="LiveId" clId="{BA19B8C8-D048-491F-ABF2-AD57C7B0D6ED}" dt="2024-07-28T02:46:01.554" v="359" actId="478"/>
          <ac:spMkLst>
            <pc:docMk/>
            <pc:sldMk cId="2032762468" sldId="471"/>
            <ac:spMk id="8" creationId="{2FC93846-D210-4242-9A0A-98DA95E99D8A}"/>
          </ac:spMkLst>
        </pc:spChg>
        <pc:spChg chg="mod">
          <ac:chgData name="Hyun Young-Hwan" userId="a0cf7ab2776e5965" providerId="LiveId" clId="{BA19B8C8-D048-491F-ABF2-AD57C7B0D6ED}" dt="2024-07-28T23:32:25.294" v="1285" actId="14100"/>
          <ac:spMkLst>
            <pc:docMk/>
            <pc:sldMk cId="2032762468" sldId="471"/>
            <ac:spMk id="9" creationId="{9BA1E2FF-DED5-40CC-9995-7A098232A746}"/>
          </ac:spMkLst>
        </pc:spChg>
        <pc:spChg chg="mod">
          <ac:chgData name="Hyun Young-Hwan" userId="a0cf7ab2776e5965" providerId="LiveId" clId="{BA19B8C8-D048-491F-ABF2-AD57C7B0D6ED}" dt="2024-07-28T23:32:30.893" v="1286" actId="14100"/>
          <ac:spMkLst>
            <pc:docMk/>
            <pc:sldMk cId="2032762468" sldId="471"/>
            <ac:spMk id="10" creationId="{63FE3A50-D790-41C1-9528-103C00FD9FB4}"/>
          </ac:spMkLst>
        </pc:spChg>
        <pc:picChg chg="mod">
          <ac:chgData name="Hyun Young-Hwan" userId="a0cf7ab2776e5965" providerId="LiveId" clId="{BA19B8C8-D048-491F-ABF2-AD57C7B0D6ED}" dt="2024-07-28T23:32:18.884" v="1284" actId="1076"/>
          <ac:picMkLst>
            <pc:docMk/>
            <pc:sldMk cId="2032762468" sldId="471"/>
            <ac:picMk id="5" creationId="{3BAD57F0-EC7D-4F33-B957-90064E3A09C2}"/>
          </ac:picMkLst>
        </pc:picChg>
        <pc:picChg chg="mod">
          <ac:chgData name="Hyun Young-Hwan" userId="a0cf7ab2776e5965" providerId="LiveId" clId="{BA19B8C8-D048-491F-ABF2-AD57C7B0D6ED}" dt="2024-07-28T23:32:18.884" v="1284" actId="1076"/>
          <ac:picMkLst>
            <pc:docMk/>
            <pc:sldMk cId="2032762468" sldId="471"/>
            <ac:picMk id="7" creationId="{839D07DC-2122-4DA2-A49A-050924BF34A1}"/>
          </ac:picMkLst>
        </pc:picChg>
        <pc:picChg chg="add mod">
          <ac:chgData name="Hyun Young-Hwan" userId="a0cf7ab2776e5965" providerId="LiveId" clId="{BA19B8C8-D048-491F-ABF2-AD57C7B0D6ED}" dt="2024-07-29T00:34:49.234" v="1551" actId="1076"/>
          <ac:picMkLst>
            <pc:docMk/>
            <pc:sldMk cId="2032762468" sldId="471"/>
            <ac:picMk id="11" creationId="{3F50F88B-442A-31C2-F589-00E6B87AFE73}"/>
          </ac:picMkLst>
        </pc:picChg>
      </pc:sldChg>
      <pc:sldChg chg="addSp delSp modSp add mod">
        <pc:chgData name="Hyun Young-Hwan" userId="a0cf7ab2776e5965" providerId="LiveId" clId="{BA19B8C8-D048-491F-ABF2-AD57C7B0D6ED}" dt="2024-07-28T08:09:41.111" v="606" actId="403"/>
        <pc:sldMkLst>
          <pc:docMk/>
          <pc:sldMk cId="1154186347" sldId="561"/>
        </pc:sldMkLst>
        <pc:spChg chg="del mod">
          <ac:chgData name="Hyun Young-Hwan" userId="a0cf7ab2776e5965" providerId="LiveId" clId="{BA19B8C8-D048-491F-ABF2-AD57C7B0D6ED}" dt="2024-07-28T08:05:04.265" v="563" actId="478"/>
          <ac:spMkLst>
            <pc:docMk/>
            <pc:sldMk cId="1154186347" sldId="561"/>
            <ac:spMk id="2" creationId="{769B25C4-106D-21F1-D0F6-FD5C03D52B33}"/>
          </ac:spMkLst>
        </pc:spChg>
        <pc:spChg chg="add mod">
          <ac:chgData name="Hyun Young-Hwan" userId="a0cf7ab2776e5965" providerId="LiveId" clId="{BA19B8C8-D048-491F-ABF2-AD57C7B0D6ED}" dt="2024-07-28T08:09:41.111" v="606" actId="403"/>
          <ac:spMkLst>
            <pc:docMk/>
            <pc:sldMk cId="1154186347" sldId="561"/>
            <ac:spMk id="4" creationId="{20CBF050-6CFA-B267-CEF2-A9E3F7182B15}"/>
          </ac:spMkLst>
        </pc:spChg>
        <pc:spChg chg="add del mod">
          <ac:chgData name="Hyun Young-Hwan" userId="a0cf7ab2776e5965" providerId="LiveId" clId="{BA19B8C8-D048-491F-ABF2-AD57C7B0D6ED}" dt="2024-07-28T08:05:07.266" v="564" actId="478"/>
          <ac:spMkLst>
            <pc:docMk/>
            <pc:sldMk cId="1154186347" sldId="561"/>
            <ac:spMk id="6" creationId="{D0D22080-002F-9458-C883-D9B5A7C593CF}"/>
          </ac:spMkLst>
        </pc:spChg>
      </pc:sldChg>
      <pc:sldChg chg="addSp delSp modSp add mod">
        <pc:chgData name="Hyun Young-Hwan" userId="a0cf7ab2776e5965" providerId="LiveId" clId="{BA19B8C8-D048-491F-ABF2-AD57C7B0D6ED}" dt="2024-07-29T00:51:50.628" v="1759" actId="404"/>
        <pc:sldMkLst>
          <pc:docMk/>
          <pc:sldMk cId="1394038385" sldId="562"/>
        </pc:sldMkLst>
        <pc:spChg chg="mod">
          <ac:chgData name="Hyun Young-Hwan" userId="a0cf7ab2776e5965" providerId="LiveId" clId="{BA19B8C8-D048-491F-ABF2-AD57C7B0D6ED}" dt="2024-07-29T00:51:50.628" v="1759" actId="404"/>
          <ac:spMkLst>
            <pc:docMk/>
            <pc:sldMk cId="1394038385" sldId="562"/>
            <ac:spMk id="2" creationId="{FC5D9B76-44A4-8229-38F9-3C1944044174}"/>
          </ac:spMkLst>
        </pc:spChg>
        <pc:picChg chg="add del mod">
          <ac:chgData name="Hyun Young-Hwan" userId="a0cf7ab2776e5965" providerId="LiveId" clId="{BA19B8C8-D048-491F-ABF2-AD57C7B0D6ED}" dt="2024-07-28T09:31:53.831" v="837" actId="478"/>
          <ac:picMkLst>
            <pc:docMk/>
            <pc:sldMk cId="1394038385" sldId="562"/>
            <ac:picMk id="4" creationId="{B6C75863-37AF-9A39-BC8D-FAFDEE183C85}"/>
          </ac:picMkLst>
        </pc:picChg>
        <pc:picChg chg="del">
          <ac:chgData name="Hyun Young-Hwan" userId="a0cf7ab2776e5965" providerId="LiveId" clId="{BA19B8C8-D048-491F-ABF2-AD57C7B0D6ED}" dt="2024-07-28T09:28:10.823" v="777" actId="478"/>
          <ac:picMkLst>
            <pc:docMk/>
            <pc:sldMk cId="1394038385" sldId="562"/>
            <ac:picMk id="5" creationId="{BECB4DF0-EF85-D8B1-871B-87608CB18799}"/>
          </ac:picMkLst>
        </pc:picChg>
        <pc:picChg chg="add del mod">
          <ac:chgData name="Hyun Young-Hwan" userId="a0cf7ab2776e5965" providerId="LiveId" clId="{BA19B8C8-D048-491F-ABF2-AD57C7B0D6ED}" dt="2024-07-28T09:29:39.601" v="799" actId="478"/>
          <ac:picMkLst>
            <pc:docMk/>
            <pc:sldMk cId="1394038385" sldId="562"/>
            <ac:picMk id="8" creationId="{2588976B-3AC3-94A7-3903-4434E76D047B}"/>
          </ac:picMkLst>
        </pc:picChg>
        <pc:picChg chg="add del mod">
          <ac:chgData name="Hyun Young-Hwan" userId="a0cf7ab2776e5965" providerId="LiveId" clId="{BA19B8C8-D048-491F-ABF2-AD57C7B0D6ED}" dt="2024-07-28T09:31:55.408" v="838" actId="478"/>
          <ac:picMkLst>
            <pc:docMk/>
            <pc:sldMk cId="1394038385" sldId="562"/>
            <ac:picMk id="10" creationId="{796AE01C-D875-8186-A43A-0332FD60F01D}"/>
          </ac:picMkLst>
        </pc:picChg>
        <pc:picChg chg="add del mod">
          <ac:chgData name="Hyun Young-Hwan" userId="a0cf7ab2776e5965" providerId="LiveId" clId="{BA19B8C8-D048-491F-ABF2-AD57C7B0D6ED}" dt="2024-07-28T09:32:57.912" v="843" actId="478"/>
          <ac:picMkLst>
            <pc:docMk/>
            <pc:sldMk cId="1394038385" sldId="562"/>
            <ac:picMk id="12" creationId="{BBB7D5BE-D4C8-E441-D618-3AF3C9B1A207}"/>
          </ac:picMkLst>
        </pc:picChg>
        <pc:picChg chg="add del">
          <ac:chgData name="Hyun Young-Hwan" userId="a0cf7ab2776e5965" providerId="LiveId" clId="{BA19B8C8-D048-491F-ABF2-AD57C7B0D6ED}" dt="2024-07-28T09:31:00.283" v="820" actId="478"/>
          <ac:picMkLst>
            <pc:docMk/>
            <pc:sldMk cId="1394038385" sldId="562"/>
            <ac:picMk id="14" creationId="{9F26FC7E-097E-19FC-82C6-41E2D3CF78B2}"/>
          </ac:picMkLst>
        </pc:picChg>
        <pc:picChg chg="add del mod">
          <ac:chgData name="Hyun Young-Hwan" userId="a0cf7ab2776e5965" providerId="LiveId" clId="{BA19B8C8-D048-491F-ABF2-AD57C7B0D6ED}" dt="2024-07-28T09:31:41.706" v="835" actId="478"/>
          <ac:picMkLst>
            <pc:docMk/>
            <pc:sldMk cId="1394038385" sldId="562"/>
            <ac:picMk id="16" creationId="{0F53AEFC-DCD9-5255-7BF2-06DA0D265178}"/>
          </ac:picMkLst>
        </pc:picChg>
        <pc:picChg chg="add mod">
          <ac:chgData name="Hyun Young-Hwan" userId="a0cf7ab2776e5965" providerId="LiveId" clId="{BA19B8C8-D048-491F-ABF2-AD57C7B0D6ED}" dt="2024-07-28T09:33:18.446" v="848" actId="1076"/>
          <ac:picMkLst>
            <pc:docMk/>
            <pc:sldMk cId="1394038385" sldId="562"/>
            <ac:picMk id="18" creationId="{5B9E3BCC-8D0D-FFD8-60F2-CF45190D153E}"/>
          </ac:picMkLst>
        </pc:picChg>
        <pc:picChg chg="add mod">
          <ac:chgData name="Hyun Young-Hwan" userId="a0cf7ab2776e5965" providerId="LiveId" clId="{BA19B8C8-D048-491F-ABF2-AD57C7B0D6ED}" dt="2024-07-28T09:33:20.587" v="849" actId="1076"/>
          <ac:picMkLst>
            <pc:docMk/>
            <pc:sldMk cId="1394038385" sldId="562"/>
            <ac:picMk id="20" creationId="{BB4242EC-3295-1E32-F96D-51A03668EAA7}"/>
          </ac:picMkLst>
        </pc:picChg>
      </pc:sldChg>
      <pc:sldChg chg="addSp delSp modSp new del mod">
        <pc:chgData name="Hyun Young-Hwan" userId="a0cf7ab2776e5965" providerId="LiveId" clId="{BA19B8C8-D048-491F-ABF2-AD57C7B0D6ED}" dt="2024-07-28T22:47:52.366" v="1077" actId="47"/>
        <pc:sldMkLst>
          <pc:docMk/>
          <pc:sldMk cId="3801826522" sldId="563"/>
        </pc:sldMkLst>
        <pc:grpChg chg="add del mod">
          <ac:chgData name="Hyun Young-Hwan" userId="a0cf7ab2776e5965" providerId="LiveId" clId="{BA19B8C8-D048-491F-ABF2-AD57C7B0D6ED}" dt="2024-07-28T22:43:17.740" v="1060" actId="165"/>
          <ac:grpSpMkLst>
            <pc:docMk/>
            <pc:sldMk cId="3801826522" sldId="563"/>
            <ac:grpSpMk id="2" creationId="{61FE91A0-8013-9374-DD55-0475F2A3366F}"/>
          </ac:grpSpMkLst>
        </pc:grpChg>
        <pc:grpChg chg="del mod topLvl">
          <ac:chgData name="Hyun Young-Hwan" userId="a0cf7ab2776e5965" providerId="LiveId" clId="{BA19B8C8-D048-491F-ABF2-AD57C7B0D6ED}" dt="2024-07-28T22:43:24.318" v="1061" actId="165"/>
          <ac:grpSpMkLst>
            <pc:docMk/>
            <pc:sldMk cId="3801826522" sldId="563"/>
            <ac:grpSpMk id="3" creationId="{F02CC7EA-ECA2-70A5-13F3-8979DC3A8476}"/>
          </ac:grpSpMkLst>
        </pc:grpChg>
        <pc:grpChg chg="del mod topLvl">
          <ac:chgData name="Hyun Young-Hwan" userId="a0cf7ab2776e5965" providerId="LiveId" clId="{BA19B8C8-D048-491F-ABF2-AD57C7B0D6ED}" dt="2024-07-28T22:43:24.318" v="1061" actId="165"/>
          <ac:grpSpMkLst>
            <pc:docMk/>
            <pc:sldMk cId="3801826522" sldId="563"/>
            <ac:grpSpMk id="4" creationId="{2AEB82EC-A5A6-9918-52F5-779ECFBD2552}"/>
          </ac:grpSpMkLst>
        </pc:grpChg>
        <pc:grpChg chg="add del mod">
          <ac:chgData name="Hyun Young-Hwan" userId="a0cf7ab2776e5965" providerId="LiveId" clId="{BA19B8C8-D048-491F-ABF2-AD57C7B0D6ED}" dt="2024-07-28T22:42:23.230" v="1026" actId="165"/>
          <ac:grpSpMkLst>
            <pc:docMk/>
            <pc:sldMk cId="3801826522" sldId="563"/>
            <ac:grpSpMk id="119" creationId="{5DC33209-36D1-C200-3CA3-57AFD436E889}"/>
          </ac:grpSpMkLst>
        </pc:grpChg>
        <pc:grpChg chg="del mod topLvl">
          <ac:chgData name="Hyun Young-Hwan" userId="a0cf7ab2776e5965" providerId="LiveId" clId="{BA19B8C8-D048-491F-ABF2-AD57C7B0D6ED}" dt="2024-07-28T22:43:17.740" v="1060" actId="165"/>
          <ac:grpSpMkLst>
            <pc:docMk/>
            <pc:sldMk cId="3801826522" sldId="563"/>
            <ac:grpSpMk id="121" creationId="{FF2E6F6E-8485-891E-C184-93781FDEBEF4}"/>
          </ac:grpSpMkLst>
        </pc:grpChg>
        <pc:grpChg chg="del mod topLvl">
          <ac:chgData name="Hyun Young-Hwan" userId="a0cf7ab2776e5965" providerId="LiveId" clId="{BA19B8C8-D048-491F-ABF2-AD57C7B0D6ED}" dt="2024-07-28T22:43:24.318" v="1061" actId="165"/>
          <ac:grpSpMkLst>
            <pc:docMk/>
            <pc:sldMk cId="3801826522" sldId="563"/>
            <ac:grpSpMk id="122" creationId="{9180DB44-64D2-D479-B6B4-6A7FBACD8193}"/>
          </ac:grpSpMkLst>
        </pc:grpChg>
        <pc:grpChg chg="del mod topLvl">
          <ac:chgData name="Hyun Young-Hwan" userId="a0cf7ab2776e5965" providerId="LiveId" clId="{BA19B8C8-D048-491F-ABF2-AD57C7B0D6ED}" dt="2024-07-28T22:43:24.318" v="1061" actId="165"/>
          <ac:grpSpMkLst>
            <pc:docMk/>
            <pc:sldMk cId="3801826522" sldId="563"/>
            <ac:grpSpMk id="123" creationId="{BABEED21-5144-BDF6-7498-C15251221781}"/>
          </ac:grpSpMkLst>
        </pc:grpChg>
        <pc:picChg chg="del mod topLvl">
          <ac:chgData name="Hyun Young-Hwan" userId="a0cf7ab2776e5965" providerId="LiveId" clId="{BA19B8C8-D048-491F-ABF2-AD57C7B0D6ED}" dt="2024-07-28T22:44:28.740" v="1065" actId="21"/>
          <ac:picMkLst>
            <pc:docMk/>
            <pc:sldMk cId="3801826522" sldId="563"/>
            <ac:picMk id="120" creationId="{EC70ED9C-9DC7-4E68-74F0-48BE64767040}"/>
          </ac:picMkLst>
        </pc:picChg>
        <pc:cxnChg chg="del mod topLvl">
          <ac:chgData name="Hyun Young-Hwan" userId="a0cf7ab2776e5965" providerId="LiveId" clId="{BA19B8C8-D048-491F-ABF2-AD57C7B0D6ED}" dt="2024-07-28T22:44:28.740" v="1065" actId="21"/>
          <ac:cxnSpMkLst>
            <pc:docMk/>
            <pc:sldMk cId="3801826522" sldId="563"/>
            <ac:cxnSpMk id="5" creationId="{3901E84F-FD4C-3124-98DB-EE6760CF7F65}"/>
          </ac:cxnSpMkLst>
        </pc:cxnChg>
        <pc:cxnChg chg="del mod topLvl">
          <ac:chgData name="Hyun Young-Hwan" userId="a0cf7ab2776e5965" providerId="LiveId" clId="{BA19B8C8-D048-491F-ABF2-AD57C7B0D6ED}" dt="2024-07-28T22:44:28.740" v="1065" actId="21"/>
          <ac:cxnSpMkLst>
            <pc:docMk/>
            <pc:sldMk cId="3801826522" sldId="563"/>
            <ac:cxnSpMk id="6" creationId="{C7346E9F-C487-58BC-6A0F-BE90803D809D}"/>
          </ac:cxnSpMkLst>
        </pc:cxnChg>
        <pc:cxnChg chg="del mod topLvl">
          <ac:chgData name="Hyun Young-Hwan" userId="a0cf7ab2776e5965" providerId="LiveId" clId="{BA19B8C8-D048-491F-ABF2-AD57C7B0D6ED}" dt="2024-07-28T22:44:28.740" v="1065" actId="21"/>
          <ac:cxnSpMkLst>
            <pc:docMk/>
            <pc:sldMk cId="3801826522" sldId="563"/>
            <ac:cxnSpMk id="7" creationId="{558D0BD1-7DAA-E721-ED88-50019FC12F96}"/>
          </ac:cxnSpMkLst>
        </pc:cxnChg>
        <pc:cxnChg chg="del mod topLvl">
          <ac:chgData name="Hyun Young-Hwan" userId="a0cf7ab2776e5965" providerId="LiveId" clId="{BA19B8C8-D048-491F-ABF2-AD57C7B0D6ED}" dt="2024-07-28T22:44:28.740" v="1065" actId="21"/>
          <ac:cxnSpMkLst>
            <pc:docMk/>
            <pc:sldMk cId="3801826522" sldId="563"/>
            <ac:cxnSpMk id="8" creationId="{26E238A0-F0B4-8951-A2CE-B7EEB5EE0D21}"/>
          </ac:cxnSpMkLst>
        </pc:cxnChg>
        <pc:cxnChg chg="del mod topLvl">
          <ac:chgData name="Hyun Young-Hwan" userId="a0cf7ab2776e5965" providerId="LiveId" clId="{BA19B8C8-D048-491F-ABF2-AD57C7B0D6ED}" dt="2024-07-28T22:44:28.740" v="1065" actId="21"/>
          <ac:cxnSpMkLst>
            <pc:docMk/>
            <pc:sldMk cId="3801826522" sldId="563"/>
            <ac:cxnSpMk id="9" creationId="{D5C5A6EB-521A-9F6E-7F62-C617B59F0A2C}"/>
          </ac:cxnSpMkLst>
        </pc:cxnChg>
        <pc:cxnChg chg="del mod topLvl">
          <ac:chgData name="Hyun Young-Hwan" userId="a0cf7ab2776e5965" providerId="LiveId" clId="{BA19B8C8-D048-491F-ABF2-AD57C7B0D6ED}" dt="2024-07-28T22:44:28.740" v="1065" actId="21"/>
          <ac:cxnSpMkLst>
            <pc:docMk/>
            <pc:sldMk cId="3801826522" sldId="563"/>
            <ac:cxnSpMk id="10" creationId="{D83CA780-6192-634C-F496-0258D9DA3BF2}"/>
          </ac:cxnSpMkLst>
        </pc:cxnChg>
        <pc:cxnChg chg="del mod topLvl">
          <ac:chgData name="Hyun Young-Hwan" userId="a0cf7ab2776e5965" providerId="LiveId" clId="{BA19B8C8-D048-491F-ABF2-AD57C7B0D6ED}" dt="2024-07-28T22:44:28.740" v="1065" actId="21"/>
          <ac:cxnSpMkLst>
            <pc:docMk/>
            <pc:sldMk cId="3801826522" sldId="563"/>
            <ac:cxnSpMk id="11" creationId="{59C49A57-DA39-C0C1-E245-E0AFAF3354E3}"/>
          </ac:cxnSpMkLst>
        </pc:cxnChg>
        <pc:cxnChg chg="del mod topLvl">
          <ac:chgData name="Hyun Young-Hwan" userId="a0cf7ab2776e5965" providerId="LiveId" clId="{BA19B8C8-D048-491F-ABF2-AD57C7B0D6ED}" dt="2024-07-28T22:44:28.740" v="1065" actId="21"/>
          <ac:cxnSpMkLst>
            <pc:docMk/>
            <pc:sldMk cId="3801826522" sldId="563"/>
            <ac:cxnSpMk id="12" creationId="{2634A066-CA39-E8C2-D35C-D8474561F15A}"/>
          </ac:cxnSpMkLst>
        </pc:cxnChg>
        <pc:cxnChg chg="del mod topLvl">
          <ac:chgData name="Hyun Young-Hwan" userId="a0cf7ab2776e5965" providerId="LiveId" clId="{BA19B8C8-D048-491F-ABF2-AD57C7B0D6ED}" dt="2024-07-28T22:44:28.740" v="1065" actId="21"/>
          <ac:cxnSpMkLst>
            <pc:docMk/>
            <pc:sldMk cId="3801826522" sldId="563"/>
            <ac:cxnSpMk id="13" creationId="{0A1CC57A-225A-1109-C6F7-F4260C7AA8E2}"/>
          </ac:cxnSpMkLst>
        </pc:cxnChg>
        <pc:cxnChg chg="del mod topLvl">
          <ac:chgData name="Hyun Young-Hwan" userId="a0cf7ab2776e5965" providerId="LiveId" clId="{BA19B8C8-D048-491F-ABF2-AD57C7B0D6ED}" dt="2024-07-28T22:44:28.740" v="1065" actId="21"/>
          <ac:cxnSpMkLst>
            <pc:docMk/>
            <pc:sldMk cId="3801826522" sldId="563"/>
            <ac:cxnSpMk id="14" creationId="{EEEEC76C-7629-294F-4D05-59F106AE9421}"/>
          </ac:cxnSpMkLst>
        </pc:cxnChg>
        <pc:cxnChg chg="del mod topLvl">
          <ac:chgData name="Hyun Young-Hwan" userId="a0cf7ab2776e5965" providerId="LiveId" clId="{BA19B8C8-D048-491F-ABF2-AD57C7B0D6ED}" dt="2024-07-28T22:44:28.740" v="1065" actId="21"/>
          <ac:cxnSpMkLst>
            <pc:docMk/>
            <pc:sldMk cId="3801826522" sldId="563"/>
            <ac:cxnSpMk id="15" creationId="{4E5C4862-1EDD-4855-7413-CC0FBD1522FA}"/>
          </ac:cxnSpMkLst>
        </pc:cxnChg>
        <pc:cxnChg chg="del mod topLvl">
          <ac:chgData name="Hyun Young-Hwan" userId="a0cf7ab2776e5965" providerId="LiveId" clId="{BA19B8C8-D048-491F-ABF2-AD57C7B0D6ED}" dt="2024-07-28T22:44:28.740" v="1065" actId="21"/>
          <ac:cxnSpMkLst>
            <pc:docMk/>
            <pc:sldMk cId="3801826522" sldId="563"/>
            <ac:cxnSpMk id="16" creationId="{9984B7E2-D520-F99E-764C-877EC634ED7A}"/>
          </ac:cxnSpMkLst>
        </pc:cxnChg>
        <pc:cxnChg chg="del mod topLvl">
          <ac:chgData name="Hyun Young-Hwan" userId="a0cf7ab2776e5965" providerId="LiveId" clId="{BA19B8C8-D048-491F-ABF2-AD57C7B0D6ED}" dt="2024-07-28T22:44:28.740" v="1065" actId="21"/>
          <ac:cxnSpMkLst>
            <pc:docMk/>
            <pc:sldMk cId="3801826522" sldId="563"/>
            <ac:cxnSpMk id="17" creationId="{9A814A7C-0A27-0410-D3C4-90FBE3268E16}"/>
          </ac:cxnSpMkLst>
        </pc:cxnChg>
        <pc:cxnChg chg="del mod topLvl">
          <ac:chgData name="Hyun Young-Hwan" userId="a0cf7ab2776e5965" providerId="LiveId" clId="{BA19B8C8-D048-491F-ABF2-AD57C7B0D6ED}" dt="2024-07-28T22:44:28.740" v="1065" actId="21"/>
          <ac:cxnSpMkLst>
            <pc:docMk/>
            <pc:sldMk cId="3801826522" sldId="563"/>
            <ac:cxnSpMk id="18" creationId="{07F43818-A39F-D1A2-9A04-3E7EB6593949}"/>
          </ac:cxnSpMkLst>
        </pc:cxnChg>
        <pc:cxnChg chg="del mod topLvl">
          <ac:chgData name="Hyun Young-Hwan" userId="a0cf7ab2776e5965" providerId="LiveId" clId="{BA19B8C8-D048-491F-ABF2-AD57C7B0D6ED}" dt="2024-07-28T22:44:28.740" v="1065" actId="21"/>
          <ac:cxnSpMkLst>
            <pc:docMk/>
            <pc:sldMk cId="3801826522" sldId="563"/>
            <ac:cxnSpMk id="19" creationId="{F080744A-CFCD-5D5F-89D7-0FEBD7DD1869}"/>
          </ac:cxnSpMkLst>
        </pc:cxnChg>
        <pc:cxnChg chg="del mod topLvl">
          <ac:chgData name="Hyun Young-Hwan" userId="a0cf7ab2776e5965" providerId="LiveId" clId="{BA19B8C8-D048-491F-ABF2-AD57C7B0D6ED}" dt="2024-07-28T22:44:28.740" v="1065" actId="21"/>
          <ac:cxnSpMkLst>
            <pc:docMk/>
            <pc:sldMk cId="3801826522" sldId="563"/>
            <ac:cxnSpMk id="20" creationId="{09B0E705-0009-CBF0-B3BA-D6DFCB7E6219}"/>
          </ac:cxnSpMkLst>
        </pc:cxnChg>
        <pc:cxnChg chg="del mod topLvl">
          <ac:chgData name="Hyun Young-Hwan" userId="a0cf7ab2776e5965" providerId="LiveId" clId="{BA19B8C8-D048-491F-ABF2-AD57C7B0D6ED}" dt="2024-07-28T22:44:28.740" v="1065" actId="21"/>
          <ac:cxnSpMkLst>
            <pc:docMk/>
            <pc:sldMk cId="3801826522" sldId="563"/>
            <ac:cxnSpMk id="21" creationId="{0C9893D9-92D0-6C21-937E-9419645FEC4E}"/>
          </ac:cxnSpMkLst>
        </pc:cxnChg>
        <pc:cxnChg chg="del mod topLvl">
          <ac:chgData name="Hyun Young-Hwan" userId="a0cf7ab2776e5965" providerId="LiveId" clId="{BA19B8C8-D048-491F-ABF2-AD57C7B0D6ED}" dt="2024-07-28T22:44:28.740" v="1065" actId="21"/>
          <ac:cxnSpMkLst>
            <pc:docMk/>
            <pc:sldMk cId="3801826522" sldId="563"/>
            <ac:cxnSpMk id="22" creationId="{1E0720FB-B02C-965C-6E9B-596F0BA664D7}"/>
          </ac:cxnSpMkLst>
        </pc:cxnChg>
        <pc:cxnChg chg="del mod topLvl">
          <ac:chgData name="Hyun Young-Hwan" userId="a0cf7ab2776e5965" providerId="LiveId" clId="{BA19B8C8-D048-491F-ABF2-AD57C7B0D6ED}" dt="2024-07-28T22:44:28.740" v="1065" actId="21"/>
          <ac:cxnSpMkLst>
            <pc:docMk/>
            <pc:sldMk cId="3801826522" sldId="563"/>
            <ac:cxnSpMk id="124" creationId="{33C28402-7772-051D-DCAB-7B2B3F3A5EDA}"/>
          </ac:cxnSpMkLst>
        </pc:cxnChg>
        <pc:cxnChg chg="del mod topLvl">
          <ac:chgData name="Hyun Young-Hwan" userId="a0cf7ab2776e5965" providerId="LiveId" clId="{BA19B8C8-D048-491F-ABF2-AD57C7B0D6ED}" dt="2024-07-28T22:44:28.740" v="1065" actId="21"/>
          <ac:cxnSpMkLst>
            <pc:docMk/>
            <pc:sldMk cId="3801826522" sldId="563"/>
            <ac:cxnSpMk id="125" creationId="{7F1FD148-3EAF-5EEC-AADD-FFA1E7187363}"/>
          </ac:cxnSpMkLst>
        </pc:cxnChg>
        <pc:cxnChg chg="del mod topLvl">
          <ac:chgData name="Hyun Young-Hwan" userId="a0cf7ab2776e5965" providerId="LiveId" clId="{BA19B8C8-D048-491F-ABF2-AD57C7B0D6ED}" dt="2024-07-28T22:44:28.740" v="1065" actId="21"/>
          <ac:cxnSpMkLst>
            <pc:docMk/>
            <pc:sldMk cId="3801826522" sldId="563"/>
            <ac:cxnSpMk id="126" creationId="{B0FB592B-0EBC-941C-67FC-60759481F5B4}"/>
          </ac:cxnSpMkLst>
        </pc:cxnChg>
        <pc:cxnChg chg="del mod topLvl">
          <ac:chgData name="Hyun Young-Hwan" userId="a0cf7ab2776e5965" providerId="LiveId" clId="{BA19B8C8-D048-491F-ABF2-AD57C7B0D6ED}" dt="2024-07-28T22:44:28.740" v="1065" actId="21"/>
          <ac:cxnSpMkLst>
            <pc:docMk/>
            <pc:sldMk cId="3801826522" sldId="563"/>
            <ac:cxnSpMk id="127" creationId="{447DE04E-BA3C-F0BE-2433-FB9203FD2A4D}"/>
          </ac:cxnSpMkLst>
        </pc:cxnChg>
        <pc:cxnChg chg="del mod topLvl">
          <ac:chgData name="Hyun Young-Hwan" userId="a0cf7ab2776e5965" providerId="LiveId" clId="{BA19B8C8-D048-491F-ABF2-AD57C7B0D6ED}" dt="2024-07-28T22:44:28.740" v="1065" actId="21"/>
          <ac:cxnSpMkLst>
            <pc:docMk/>
            <pc:sldMk cId="3801826522" sldId="563"/>
            <ac:cxnSpMk id="128" creationId="{EAF2F4BE-4AFE-083A-5D7E-4F0C1E1D511A}"/>
          </ac:cxnSpMkLst>
        </pc:cxnChg>
        <pc:cxnChg chg="del mod topLvl">
          <ac:chgData name="Hyun Young-Hwan" userId="a0cf7ab2776e5965" providerId="LiveId" clId="{BA19B8C8-D048-491F-ABF2-AD57C7B0D6ED}" dt="2024-07-28T22:44:28.740" v="1065" actId="21"/>
          <ac:cxnSpMkLst>
            <pc:docMk/>
            <pc:sldMk cId="3801826522" sldId="563"/>
            <ac:cxnSpMk id="129" creationId="{C89A33CE-3517-1289-825D-4938A5340953}"/>
          </ac:cxnSpMkLst>
        </pc:cxnChg>
        <pc:cxnChg chg="del mod topLvl">
          <ac:chgData name="Hyun Young-Hwan" userId="a0cf7ab2776e5965" providerId="LiveId" clId="{BA19B8C8-D048-491F-ABF2-AD57C7B0D6ED}" dt="2024-07-28T22:44:28.740" v="1065" actId="21"/>
          <ac:cxnSpMkLst>
            <pc:docMk/>
            <pc:sldMk cId="3801826522" sldId="563"/>
            <ac:cxnSpMk id="130" creationId="{B35ED19E-A41E-8244-A153-E24C84503369}"/>
          </ac:cxnSpMkLst>
        </pc:cxnChg>
        <pc:cxnChg chg="del mod topLvl">
          <ac:chgData name="Hyun Young-Hwan" userId="a0cf7ab2776e5965" providerId="LiveId" clId="{BA19B8C8-D048-491F-ABF2-AD57C7B0D6ED}" dt="2024-07-28T22:44:28.740" v="1065" actId="21"/>
          <ac:cxnSpMkLst>
            <pc:docMk/>
            <pc:sldMk cId="3801826522" sldId="563"/>
            <ac:cxnSpMk id="131" creationId="{8A25CC04-0754-E24E-8831-9216136775BA}"/>
          </ac:cxnSpMkLst>
        </pc:cxnChg>
        <pc:cxnChg chg="del mod topLvl">
          <ac:chgData name="Hyun Young-Hwan" userId="a0cf7ab2776e5965" providerId="LiveId" clId="{BA19B8C8-D048-491F-ABF2-AD57C7B0D6ED}" dt="2024-07-28T22:44:28.740" v="1065" actId="21"/>
          <ac:cxnSpMkLst>
            <pc:docMk/>
            <pc:sldMk cId="3801826522" sldId="563"/>
            <ac:cxnSpMk id="132" creationId="{15126FDF-FF18-07A0-A135-D6DAC6CFAF00}"/>
          </ac:cxnSpMkLst>
        </pc:cxnChg>
        <pc:cxnChg chg="del mod topLvl">
          <ac:chgData name="Hyun Young-Hwan" userId="a0cf7ab2776e5965" providerId="LiveId" clId="{BA19B8C8-D048-491F-ABF2-AD57C7B0D6ED}" dt="2024-07-28T22:44:28.740" v="1065" actId="21"/>
          <ac:cxnSpMkLst>
            <pc:docMk/>
            <pc:sldMk cId="3801826522" sldId="563"/>
            <ac:cxnSpMk id="133" creationId="{CBCC0C75-D135-11CB-E254-046FA97D4454}"/>
          </ac:cxnSpMkLst>
        </pc:cxnChg>
        <pc:cxnChg chg="del mod topLvl">
          <ac:chgData name="Hyun Young-Hwan" userId="a0cf7ab2776e5965" providerId="LiveId" clId="{BA19B8C8-D048-491F-ABF2-AD57C7B0D6ED}" dt="2024-07-28T22:44:28.740" v="1065" actId="21"/>
          <ac:cxnSpMkLst>
            <pc:docMk/>
            <pc:sldMk cId="3801826522" sldId="563"/>
            <ac:cxnSpMk id="134" creationId="{D6D2FD0F-4EC6-2675-7EDB-B5DA84F776D1}"/>
          </ac:cxnSpMkLst>
        </pc:cxnChg>
        <pc:cxnChg chg="del mod topLvl">
          <ac:chgData name="Hyun Young-Hwan" userId="a0cf7ab2776e5965" providerId="LiveId" clId="{BA19B8C8-D048-491F-ABF2-AD57C7B0D6ED}" dt="2024-07-28T22:44:28.740" v="1065" actId="21"/>
          <ac:cxnSpMkLst>
            <pc:docMk/>
            <pc:sldMk cId="3801826522" sldId="563"/>
            <ac:cxnSpMk id="135" creationId="{D65B1E99-8225-BF3C-85F6-1A0310F6D7C4}"/>
          </ac:cxnSpMkLst>
        </pc:cxnChg>
        <pc:cxnChg chg="del mod topLvl">
          <ac:chgData name="Hyun Young-Hwan" userId="a0cf7ab2776e5965" providerId="LiveId" clId="{BA19B8C8-D048-491F-ABF2-AD57C7B0D6ED}" dt="2024-07-28T22:44:28.740" v="1065" actId="21"/>
          <ac:cxnSpMkLst>
            <pc:docMk/>
            <pc:sldMk cId="3801826522" sldId="563"/>
            <ac:cxnSpMk id="136" creationId="{22D86CC5-723C-D2FC-0F0D-A9F2D1082000}"/>
          </ac:cxnSpMkLst>
        </pc:cxnChg>
        <pc:cxnChg chg="del mod topLvl">
          <ac:chgData name="Hyun Young-Hwan" userId="a0cf7ab2776e5965" providerId="LiveId" clId="{BA19B8C8-D048-491F-ABF2-AD57C7B0D6ED}" dt="2024-07-28T22:44:28.740" v="1065" actId="21"/>
          <ac:cxnSpMkLst>
            <pc:docMk/>
            <pc:sldMk cId="3801826522" sldId="563"/>
            <ac:cxnSpMk id="137" creationId="{6CA653A2-BAB8-1070-8CD2-3591DBDD66D7}"/>
          </ac:cxnSpMkLst>
        </pc:cxnChg>
        <pc:cxnChg chg="del mod topLvl">
          <ac:chgData name="Hyun Young-Hwan" userId="a0cf7ab2776e5965" providerId="LiveId" clId="{BA19B8C8-D048-491F-ABF2-AD57C7B0D6ED}" dt="2024-07-28T22:44:28.740" v="1065" actId="21"/>
          <ac:cxnSpMkLst>
            <pc:docMk/>
            <pc:sldMk cId="3801826522" sldId="563"/>
            <ac:cxnSpMk id="138" creationId="{B9DA6511-838C-84E4-98DB-450E126BCF3B}"/>
          </ac:cxnSpMkLst>
        </pc:cxnChg>
        <pc:cxnChg chg="del mod topLvl">
          <ac:chgData name="Hyun Young-Hwan" userId="a0cf7ab2776e5965" providerId="LiveId" clId="{BA19B8C8-D048-491F-ABF2-AD57C7B0D6ED}" dt="2024-07-28T22:44:28.740" v="1065" actId="21"/>
          <ac:cxnSpMkLst>
            <pc:docMk/>
            <pc:sldMk cId="3801826522" sldId="563"/>
            <ac:cxnSpMk id="139" creationId="{1CA527C2-AD62-A8CF-1AAA-7764B3E06C6D}"/>
          </ac:cxnSpMkLst>
        </pc:cxnChg>
        <pc:cxnChg chg="del mod topLvl">
          <ac:chgData name="Hyun Young-Hwan" userId="a0cf7ab2776e5965" providerId="LiveId" clId="{BA19B8C8-D048-491F-ABF2-AD57C7B0D6ED}" dt="2024-07-28T22:44:28.740" v="1065" actId="21"/>
          <ac:cxnSpMkLst>
            <pc:docMk/>
            <pc:sldMk cId="3801826522" sldId="563"/>
            <ac:cxnSpMk id="140" creationId="{A645A8F1-E901-79F6-22FC-8E51F98192FA}"/>
          </ac:cxnSpMkLst>
        </pc:cxnChg>
        <pc:cxnChg chg="del mod topLvl">
          <ac:chgData name="Hyun Young-Hwan" userId="a0cf7ab2776e5965" providerId="LiveId" clId="{BA19B8C8-D048-491F-ABF2-AD57C7B0D6ED}" dt="2024-07-28T22:44:28.740" v="1065" actId="21"/>
          <ac:cxnSpMkLst>
            <pc:docMk/>
            <pc:sldMk cId="3801826522" sldId="563"/>
            <ac:cxnSpMk id="141" creationId="{9F87E78C-34EA-999F-ECFF-46514AD56C18}"/>
          </ac:cxnSpMkLst>
        </pc:cxnChg>
      </pc:sldChg>
      <pc:sldChg chg="addSp delSp modSp add mod">
        <pc:chgData name="Hyun Young-Hwan" userId="a0cf7ab2776e5965" providerId="LiveId" clId="{BA19B8C8-D048-491F-ABF2-AD57C7B0D6ED}" dt="2024-07-30T02:10:39.149" v="4062" actId="20577"/>
        <pc:sldMkLst>
          <pc:docMk/>
          <pc:sldMk cId="4142524721" sldId="563"/>
        </pc:sldMkLst>
        <pc:spChg chg="mod">
          <ac:chgData name="Hyun Young-Hwan" userId="a0cf7ab2776e5965" providerId="LiveId" clId="{BA19B8C8-D048-491F-ABF2-AD57C7B0D6ED}" dt="2024-07-30T02:10:18.761" v="4049" actId="404"/>
          <ac:spMkLst>
            <pc:docMk/>
            <pc:sldMk cId="4142524721" sldId="563"/>
            <ac:spMk id="2" creationId="{FC5D9B76-44A4-8229-38F9-3C1944044174}"/>
          </ac:spMkLst>
        </pc:spChg>
        <pc:spChg chg="del">
          <ac:chgData name="Hyun Young-Hwan" userId="a0cf7ab2776e5965" providerId="LiveId" clId="{BA19B8C8-D048-491F-ABF2-AD57C7B0D6ED}" dt="2024-07-28T23:24:13.113" v="1166" actId="478"/>
          <ac:spMkLst>
            <pc:docMk/>
            <pc:sldMk cId="4142524721" sldId="563"/>
            <ac:spMk id="3" creationId="{17FBA99B-B008-B62B-28D0-2BBCC4D89237}"/>
          </ac:spMkLst>
        </pc:spChg>
        <pc:spChg chg="add del mod">
          <ac:chgData name="Hyun Young-Hwan" userId="a0cf7ab2776e5965" providerId="LiveId" clId="{BA19B8C8-D048-491F-ABF2-AD57C7B0D6ED}" dt="2024-07-28T23:24:15.548" v="1167" actId="478"/>
          <ac:spMkLst>
            <pc:docMk/>
            <pc:sldMk cId="4142524721" sldId="563"/>
            <ac:spMk id="9" creationId="{B05769D9-D824-C834-44E9-CF89230507CC}"/>
          </ac:spMkLst>
        </pc:spChg>
        <pc:spChg chg="add mod">
          <ac:chgData name="Hyun Young-Hwan" userId="a0cf7ab2776e5965" providerId="LiveId" clId="{BA19B8C8-D048-491F-ABF2-AD57C7B0D6ED}" dt="2024-07-30T02:10:39.149" v="4062" actId="20577"/>
          <ac:spMkLst>
            <pc:docMk/>
            <pc:sldMk cId="4142524721" sldId="563"/>
            <ac:spMk id="13" creationId="{C962A8E2-0EA7-A608-4B0B-377EF151187A}"/>
          </ac:spMkLst>
        </pc:spChg>
        <pc:picChg chg="add del mod">
          <ac:chgData name="Hyun Young-Hwan" userId="a0cf7ab2776e5965" providerId="LiveId" clId="{BA19B8C8-D048-491F-ABF2-AD57C7B0D6ED}" dt="2024-07-28T23:22:53.624" v="1162" actId="478"/>
          <ac:picMkLst>
            <pc:docMk/>
            <pc:sldMk cId="4142524721" sldId="563"/>
            <ac:picMk id="5" creationId="{16DC3F5F-18EA-5AAA-7C84-C036A41A55D8}"/>
          </ac:picMkLst>
        </pc:picChg>
        <pc:picChg chg="add mod">
          <ac:chgData name="Hyun Young-Hwan" userId="a0cf7ab2776e5965" providerId="LiveId" clId="{BA19B8C8-D048-491F-ABF2-AD57C7B0D6ED}" dt="2024-07-28T23:24:19.024" v="1168" actId="1076"/>
          <ac:picMkLst>
            <pc:docMk/>
            <pc:sldMk cId="4142524721" sldId="563"/>
            <ac:picMk id="7" creationId="{E65762C0-7E5A-5EE9-0EF0-A864A501BBCA}"/>
          </ac:picMkLst>
        </pc:picChg>
        <pc:picChg chg="add mod">
          <ac:chgData name="Hyun Young-Hwan" userId="a0cf7ab2776e5965" providerId="LiveId" clId="{BA19B8C8-D048-491F-ABF2-AD57C7B0D6ED}" dt="2024-07-28T23:27:58.959" v="1172" actId="1076"/>
          <ac:picMkLst>
            <pc:docMk/>
            <pc:sldMk cId="4142524721" sldId="563"/>
            <ac:picMk id="10" creationId="{EED3863A-4F06-971D-6B90-B3D1A7E0192D}"/>
          </ac:picMkLst>
        </pc:picChg>
        <pc:picChg chg="add mod">
          <ac:chgData name="Hyun Young-Hwan" userId="a0cf7ab2776e5965" providerId="LiveId" clId="{BA19B8C8-D048-491F-ABF2-AD57C7B0D6ED}" dt="2024-07-28T23:28:30.263" v="1175" actId="1076"/>
          <ac:picMkLst>
            <pc:docMk/>
            <pc:sldMk cId="4142524721" sldId="563"/>
            <ac:picMk id="12" creationId="{405146B9-5333-1839-4352-158D0464A84C}"/>
          </ac:picMkLst>
        </pc:picChg>
      </pc:sldChg>
      <pc:sldChg chg="addSp delSp modSp new mod">
        <pc:chgData name="Hyun Young-Hwan" userId="a0cf7ab2776e5965" providerId="LiveId" clId="{BA19B8C8-D048-491F-ABF2-AD57C7B0D6ED}" dt="2024-07-29T00:05:28.868" v="1463" actId="1076"/>
        <pc:sldMkLst>
          <pc:docMk/>
          <pc:sldMk cId="2519693313" sldId="564"/>
        </pc:sldMkLst>
        <pc:spChg chg="add del mod">
          <ac:chgData name="Hyun Young-Hwan" userId="a0cf7ab2776e5965" providerId="LiveId" clId="{BA19B8C8-D048-491F-ABF2-AD57C7B0D6ED}" dt="2024-07-28T23:36:06.963" v="1307"/>
          <ac:spMkLst>
            <pc:docMk/>
            <pc:sldMk cId="2519693313" sldId="564"/>
            <ac:spMk id="2" creationId="{BC75C4E2-3723-2D18-41CA-83EA20210D7A}"/>
          </ac:spMkLst>
        </pc:spChg>
        <pc:spChg chg="add del mod">
          <ac:chgData name="Hyun Young-Hwan" userId="a0cf7ab2776e5965" providerId="LiveId" clId="{BA19B8C8-D048-491F-ABF2-AD57C7B0D6ED}" dt="2024-07-28T23:36:06.963" v="1307"/>
          <ac:spMkLst>
            <pc:docMk/>
            <pc:sldMk cId="2519693313" sldId="564"/>
            <ac:spMk id="3" creationId="{58F3C9FA-382F-0390-899A-BC0F47AB8437}"/>
          </ac:spMkLst>
        </pc:spChg>
        <pc:spChg chg="add del mod">
          <ac:chgData name="Hyun Young-Hwan" userId="a0cf7ab2776e5965" providerId="LiveId" clId="{BA19B8C8-D048-491F-ABF2-AD57C7B0D6ED}" dt="2024-07-28T23:35:48.915" v="1301"/>
          <ac:spMkLst>
            <pc:docMk/>
            <pc:sldMk cId="2519693313" sldId="564"/>
            <ac:spMk id="4" creationId="{E6239694-55EA-E2BE-97B5-26F377969D58}"/>
          </ac:spMkLst>
        </pc:spChg>
        <pc:spChg chg="add del mod">
          <ac:chgData name="Hyun Young-Hwan" userId="a0cf7ab2776e5965" providerId="LiveId" clId="{BA19B8C8-D048-491F-ABF2-AD57C7B0D6ED}" dt="2024-07-28T23:35:48.915" v="1301"/>
          <ac:spMkLst>
            <pc:docMk/>
            <pc:sldMk cId="2519693313" sldId="564"/>
            <ac:spMk id="5" creationId="{B2BD6DC3-F5B5-D885-5557-9FDB89C29AFB}"/>
          </ac:spMkLst>
        </pc:spChg>
        <pc:spChg chg="add del mod">
          <ac:chgData name="Hyun Young-Hwan" userId="a0cf7ab2776e5965" providerId="LiveId" clId="{BA19B8C8-D048-491F-ABF2-AD57C7B0D6ED}" dt="2024-07-28T23:35:48.915" v="1301"/>
          <ac:spMkLst>
            <pc:docMk/>
            <pc:sldMk cId="2519693313" sldId="564"/>
            <ac:spMk id="6" creationId="{3C8C3F44-F8E1-1CC2-929F-E68A67042F51}"/>
          </ac:spMkLst>
        </pc:spChg>
        <pc:spChg chg="mod">
          <ac:chgData name="Hyun Young-Hwan" userId="a0cf7ab2776e5965" providerId="LiveId" clId="{BA19B8C8-D048-491F-ABF2-AD57C7B0D6ED}" dt="2024-07-28T23:35:15.967" v="1298"/>
          <ac:spMkLst>
            <pc:docMk/>
            <pc:sldMk cId="2519693313" sldId="564"/>
            <ac:spMk id="7" creationId="{4EBD068A-C135-A3C9-7ACD-8A0C6CE60C90}"/>
          </ac:spMkLst>
        </pc:spChg>
        <pc:spChg chg="add del">
          <ac:chgData name="Hyun Young-Hwan" userId="a0cf7ab2776e5965" providerId="LiveId" clId="{BA19B8C8-D048-491F-ABF2-AD57C7B0D6ED}" dt="2024-07-28T23:35:58.360" v="1306" actId="478"/>
          <ac:spMkLst>
            <pc:docMk/>
            <pc:sldMk cId="2519693313" sldId="564"/>
            <ac:spMk id="8" creationId="{1AC551D7-0EA0-70AC-FAD4-C35979734BFD}"/>
          </ac:spMkLst>
        </pc:spChg>
        <pc:spChg chg="add del mod">
          <ac:chgData name="Hyun Young-Hwan" userId="a0cf7ab2776e5965" providerId="LiveId" clId="{BA19B8C8-D048-491F-ABF2-AD57C7B0D6ED}" dt="2024-07-28T23:38:30.874" v="1340" actId="478"/>
          <ac:spMkLst>
            <pc:docMk/>
            <pc:sldMk cId="2519693313" sldId="564"/>
            <ac:spMk id="9" creationId="{17EE9EFF-C7C8-54B6-27AE-0BCAA68CC08B}"/>
          </ac:spMkLst>
        </pc:spChg>
        <pc:spChg chg="del mod">
          <ac:chgData name="Hyun Young-Hwan" userId="a0cf7ab2776e5965" providerId="LiveId" clId="{BA19B8C8-D048-491F-ABF2-AD57C7B0D6ED}" dt="2024-07-28T23:36:27.707" v="1308"/>
          <ac:spMkLst>
            <pc:docMk/>
            <pc:sldMk cId="2519693313" sldId="564"/>
            <ac:spMk id="10" creationId="{06DE7F60-F376-F5CB-FF18-DD6DC9A70F3A}"/>
          </ac:spMkLst>
        </pc:spChg>
        <pc:spChg chg="del mod">
          <ac:chgData name="Hyun Young-Hwan" userId="a0cf7ab2776e5965" providerId="LiveId" clId="{BA19B8C8-D048-491F-ABF2-AD57C7B0D6ED}" dt="2024-07-28T23:36:27.707" v="1308"/>
          <ac:spMkLst>
            <pc:docMk/>
            <pc:sldMk cId="2519693313" sldId="564"/>
            <ac:spMk id="11" creationId="{79A26E6F-C919-C5EF-22F0-17EF585819B3}"/>
          </ac:spMkLst>
        </pc:spChg>
        <pc:spChg chg="del mod">
          <ac:chgData name="Hyun Young-Hwan" userId="a0cf7ab2776e5965" providerId="LiveId" clId="{BA19B8C8-D048-491F-ABF2-AD57C7B0D6ED}" dt="2024-07-28T23:36:31.248" v="1309" actId="478"/>
          <ac:spMkLst>
            <pc:docMk/>
            <pc:sldMk cId="2519693313" sldId="564"/>
            <ac:spMk id="12" creationId="{E207BA4A-E1F7-4D3C-5E3A-EFD40C80EFC4}"/>
          </ac:spMkLst>
        </pc:spChg>
        <pc:spChg chg="add del mod">
          <ac:chgData name="Hyun Young-Hwan" userId="a0cf7ab2776e5965" providerId="LiveId" clId="{BA19B8C8-D048-491F-ABF2-AD57C7B0D6ED}" dt="2024-07-28T23:39:01.766" v="1343"/>
          <ac:spMkLst>
            <pc:docMk/>
            <pc:sldMk cId="2519693313" sldId="564"/>
            <ac:spMk id="13" creationId="{C9F780A9-BEB5-243A-35C7-D468CDAC7C35}"/>
          </ac:spMkLst>
        </pc:spChg>
        <pc:spChg chg="add del mod">
          <ac:chgData name="Hyun Young-Hwan" userId="a0cf7ab2776e5965" providerId="LiveId" clId="{BA19B8C8-D048-491F-ABF2-AD57C7B0D6ED}" dt="2024-07-28T23:39:01.766" v="1343"/>
          <ac:spMkLst>
            <pc:docMk/>
            <pc:sldMk cId="2519693313" sldId="564"/>
            <ac:spMk id="14" creationId="{305BF664-7B79-2BA2-A3A8-3C510ABAD3EF}"/>
          </ac:spMkLst>
        </pc:spChg>
        <pc:spChg chg="add del mod">
          <ac:chgData name="Hyun Young-Hwan" userId="a0cf7ab2776e5965" providerId="LiveId" clId="{BA19B8C8-D048-491F-ABF2-AD57C7B0D6ED}" dt="2024-07-28T23:39:01.766" v="1343"/>
          <ac:spMkLst>
            <pc:docMk/>
            <pc:sldMk cId="2519693313" sldId="564"/>
            <ac:spMk id="15" creationId="{6972CCCE-37B6-FAF2-353D-48639A39C52A}"/>
          </ac:spMkLst>
        </pc:spChg>
        <pc:spChg chg="add del mod">
          <ac:chgData name="Hyun Young-Hwan" userId="a0cf7ab2776e5965" providerId="LiveId" clId="{BA19B8C8-D048-491F-ABF2-AD57C7B0D6ED}" dt="2024-07-28T23:39:01.766" v="1343"/>
          <ac:spMkLst>
            <pc:docMk/>
            <pc:sldMk cId="2519693313" sldId="564"/>
            <ac:spMk id="16" creationId="{9A5BB62B-3BE3-9AAA-81DC-BD2C8AE09F4C}"/>
          </ac:spMkLst>
        </pc:spChg>
        <pc:spChg chg="add del mod">
          <ac:chgData name="Hyun Young-Hwan" userId="a0cf7ab2776e5965" providerId="LiveId" clId="{BA19B8C8-D048-491F-ABF2-AD57C7B0D6ED}" dt="2024-07-28T23:39:01.766" v="1343"/>
          <ac:spMkLst>
            <pc:docMk/>
            <pc:sldMk cId="2519693313" sldId="564"/>
            <ac:spMk id="17" creationId="{81FA69D6-B7D6-7DD0-1B92-FCF77D94BFDE}"/>
          </ac:spMkLst>
        </pc:spChg>
        <pc:spChg chg="add del mod">
          <ac:chgData name="Hyun Young-Hwan" userId="a0cf7ab2776e5965" providerId="LiveId" clId="{BA19B8C8-D048-491F-ABF2-AD57C7B0D6ED}" dt="2024-07-28T23:39:01.766" v="1343"/>
          <ac:spMkLst>
            <pc:docMk/>
            <pc:sldMk cId="2519693313" sldId="564"/>
            <ac:spMk id="18" creationId="{3FF891A9-665D-090B-D72B-19C041AF82B1}"/>
          </ac:spMkLst>
        </pc:spChg>
        <pc:spChg chg="add del mod">
          <ac:chgData name="Hyun Young-Hwan" userId="a0cf7ab2776e5965" providerId="LiveId" clId="{BA19B8C8-D048-491F-ABF2-AD57C7B0D6ED}" dt="2024-07-28T23:39:01.766" v="1343"/>
          <ac:spMkLst>
            <pc:docMk/>
            <pc:sldMk cId="2519693313" sldId="564"/>
            <ac:spMk id="19" creationId="{494D3BCC-9983-C411-FC12-8AE6515DD630}"/>
          </ac:spMkLst>
        </pc:spChg>
        <pc:spChg chg="mod">
          <ac:chgData name="Hyun Young-Hwan" userId="a0cf7ab2776e5965" providerId="LiveId" clId="{BA19B8C8-D048-491F-ABF2-AD57C7B0D6ED}" dt="2024-07-28T23:38:48.146" v="1342"/>
          <ac:spMkLst>
            <pc:docMk/>
            <pc:sldMk cId="2519693313" sldId="564"/>
            <ac:spMk id="20" creationId="{ECD3D5A0-6031-AD0E-BE21-9F8332BBCFB5}"/>
          </ac:spMkLst>
        </pc:spChg>
        <pc:spChg chg="mod">
          <ac:chgData name="Hyun Young-Hwan" userId="a0cf7ab2776e5965" providerId="LiveId" clId="{BA19B8C8-D048-491F-ABF2-AD57C7B0D6ED}" dt="2024-07-28T23:38:48.146" v="1342"/>
          <ac:spMkLst>
            <pc:docMk/>
            <pc:sldMk cId="2519693313" sldId="564"/>
            <ac:spMk id="21" creationId="{25BDFE65-AECE-BB98-78F9-6D4FACF66E6E}"/>
          </ac:spMkLst>
        </pc:spChg>
        <pc:spChg chg="mod">
          <ac:chgData name="Hyun Young-Hwan" userId="a0cf7ab2776e5965" providerId="LiveId" clId="{BA19B8C8-D048-491F-ABF2-AD57C7B0D6ED}" dt="2024-07-28T23:38:48.146" v="1342"/>
          <ac:spMkLst>
            <pc:docMk/>
            <pc:sldMk cId="2519693313" sldId="564"/>
            <ac:spMk id="22" creationId="{41B70144-A67B-8BE5-A047-29C4BC585772}"/>
          </ac:spMkLst>
        </pc:spChg>
        <pc:spChg chg="mod">
          <ac:chgData name="Hyun Young-Hwan" userId="a0cf7ab2776e5965" providerId="LiveId" clId="{BA19B8C8-D048-491F-ABF2-AD57C7B0D6ED}" dt="2024-07-28T23:38:48.146" v="1342"/>
          <ac:spMkLst>
            <pc:docMk/>
            <pc:sldMk cId="2519693313" sldId="564"/>
            <ac:spMk id="23" creationId="{2AB807C9-CCCA-CAB9-3F99-504AA3F648F9}"/>
          </ac:spMkLst>
        </pc:spChg>
        <pc:spChg chg="mod">
          <ac:chgData name="Hyun Young-Hwan" userId="a0cf7ab2776e5965" providerId="LiveId" clId="{BA19B8C8-D048-491F-ABF2-AD57C7B0D6ED}" dt="2024-07-28T23:38:48.146" v="1342"/>
          <ac:spMkLst>
            <pc:docMk/>
            <pc:sldMk cId="2519693313" sldId="564"/>
            <ac:spMk id="24" creationId="{D7BFB520-A22D-F9A0-AFAF-0F9434EFBF8F}"/>
          </ac:spMkLst>
        </pc:spChg>
        <pc:spChg chg="mod">
          <ac:chgData name="Hyun Young-Hwan" userId="a0cf7ab2776e5965" providerId="LiveId" clId="{BA19B8C8-D048-491F-ABF2-AD57C7B0D6ED}" dt="2024-07-28T23:38:48.146" v="1342"/>
          <ac:spMkLst>
            <pc:docMk/>
            <pc:sldMk cId="2519693313" sldId="564"/>
            <ac:spMk id="25" creationId="{099BCF56-06D5-2D2C-44AA-152370F65E82}"/>
          </ac:spMkLst>
        </pc:spChg>
        <pc:spChg chg="mod">
          <ac:chgData name="Hyun Young-Hwan" userId="a0cf7ab2776e5965" providerId="LiveId" clId="{BA19B8C8-D048-491F-ABF2-AD57C7B0D6ED}" dt="2024-07-28T23:38:48.146" v="1342"/>
          <ac:spMkLst>
            <pc:docMk/>
            <pc:sldMk cId="2519693313" sldId="564"/>
            <ac:spMk id="26" creationId="{D331B3E7-789A-D4EF-485B-34A82CDF6F66}"/>
          </ac:spMkLst>
        </pc:spChg>
        <pc:spChg chg="mod">
          <ac:chgData name="Hyun Young-Hwan" userId="a0cf7ab2776e5965" providerId="LiveId" clId="{BA19B8C8-D048-491F-ABF2-AD57C7B0D6ED}" dt="2024-07-28T23:38:48.146" v="1342"/>
          <ac:spMkLst>
            <pc:docMk/>
            <pc:sldMk cId="2519693313" sldId="564"/>
            <ac:spMk id="27" creationId="{3C60B806-76A8-6734-77F9-DF83BD042758}"/>
          </ac:spMkLst>
        </pc:spChg>
        <pc:spChg chg="mod">
          <ac:chgData name="Hyun Young-Hwan" userId="a0cf7ab2776e5965" providerId="LiveId" clId="{BA19B8C8-D048-491F-ABF2-AD57C7B0D6ED}" dt="2024-07-28T23:38:48.146" v="1342"/>
          <ac:spMkLst>
            <pc:docMk/>
            <pc:sldMk cId="2519693313" sldId="564"/>
            <ac:spMk id="28" creationId="{D2D65BEF-723E-790A-EAEB-3F0805E669B6}"/>
          </ac:spMkLst>
        </pc:spChg>
        <pc:spChg chg="mod">
          <ac:chgData name="Hyun Young-Hwan" userId="a0cf7ab2776e5965" providerId="LiveId" clId="{BA19B8C8-D048-491F-ABF2-AD57C7B0D6ED}" dt="2024-07-28T23:38:48.146" v="1342"/>
          <ac:spMkLst>
            <pc:docMk/>
            <pc:sldMk cId="2519693313" sldId="564"/>
            <ac:spMk id="29" creationId="{49BD5231-D029-AF24-D5A5-E91E74C024D7}"/>
          </ac:spMkLst>
        </pc:spChg>
        <pc:spChg chg="mod">
          <ac:chgData name="Hyun Young-Hwan" userId="a0cf7ab2776e5965" providerId="LiveId" clId="{BA19B8C8-D048-491F-ABF2-AD57C7B0D6ED}" dt="2024-07-28T23:38:48.146" v="1342"/>
          <ac:spMkLst>
            <pc:docMk/>
            <pc:sldMk cId="2519693313" sldId="564"/>
            <ac:spMk id="30" creationId="{28F18718-1733-296F-BAB2-B16A045DEAC9}"/>
          </ac:spMkLst>
        </pc:spChg>
        <pc:spChg chg="mod">
          <ac:chgData name="Hyun Young-Hwan" userId="a0cf7ab2776e5965" providerId="LiveId" clId="{BA19B8C8-D048-491F-ABF2-AD57C7B0D6ED}" dt="2024-07-28T23:38:48.146" v="1342"/>
          <ac:spMkLst>
            <pc:docMk/>
            <pc:sldMk cId="2519693313" sldId="564"/>
            <ac:spMk id="31" creationId="{353DD419-83A9-E8BE-7D5D-7A143FE35D05}"/>
          </ac:spMkLst>
        </pc:spChg>
        <pc:spChg chg="mod">
          <ac:chgData name="Hyun Young-Hwan" userId="a0cf7ab2776e5965" providerId="LiveId" clId="{BA19B8C8-D048-491F-ABF2-AD57C7B0D6ED}" dt="2024-07-28T23:38:48.146" v="1342"/>
          <ac:spMkLst>
            <pc:docMk/>
            <pc:sldMk cId="2519693313" sldId="564"/>
            <ac:spMk id="32" creationId="{1309FEBD-DA18-D74C-D93E-CDE36C03E0DA}"/>
          </ac:spMkLst>
        </pc:spChg>
        <pc:spChg chg="mod">
          <ac:chgData name="Hyun Young-Hwan" userId="a0cf7ab2776e5965" providerId="LiveId" clId="{BA19B8C8-D048-491F-ABF2-AD57C7B0D6ED}" dt="2024-07-28T23:38:48.146" v="1342"/>
          <ac:spMkLst>
            <pc:docMk/>
            <pc:sldMk cId="2519693313" sldId="564"/>
            <ac:spMk id="33" creationId="{D2AE82CC-87B1-D383-CF8E-DAF24F7707FA}"/>
          </ac:spMkLst>
        </pc:spChg>
        <pc:spChg chg="mod">
          <ac:chgData name="Hyun Young-Hwan" userId="a0cf7ab2776e5965" providerId="LiveId" clId="{BA19B8C8-D048-491F-ABF2-AD57C7B0D6ED}" dt="2024-07-28T23:38:48.146" v="1342"/>
          <ac:spMkLst>
            <pc:docMk/>
            <pc:sldMk cId="2519693313" sldId="564"/>
            <ac:spMk id="34" creationId="{8CECBE9B-2387-C7EC-473A-36314C56D827}"/>
          </ac:spMkLst>
        </pc:spChg>
        <pc:spChg chg="mod">
          <ac:chgData name="Hyun Young-Hwan" userId="a0cf7ab2776e5965" providerId="LiveId" clId="{BA19B8C8-D048-491F-ABF2-AD57C7B0D6ED}" dt="2024-07-28T23:38:48.146" v="1342"/>
          <ac:spMkLst>
            <pc:docMk/>
            <pc:sldMk cId="2519693313" sldId="564"/>
            <ac:spMk id="35" creationId="{B5A1D065-7EC7-3A71-9AE8-5959935A096B}"/>
          </ac:spMkLst>
        </pc:spChg>
        <pc:spChg chg="mod">
          <ac:chgData name="Hyun Young-Hwan" userId="a0cf7ab2776e5965" providerId="LiveId" clId="{BA19B8C8-D048-491F-ABF2-AD57C7B0D6ED}" dt="2024-07-28T23:38:48.146" v="1342"/>
          <ac:spMkLst>
            <pc:docMk/>
            <pc:sldMk cId="2519693313" sldId="564"/>
            <ac:spMk id="36" creationId="{1D599C57-1BDB-C783-173B-5D6F50C3DFB9}"/>
          </ac:spMkLst>
        </pc:spChg>
        <pc:spChg chg="mod">
          <ac:chgData name="Hyun Young-Hwan" userId="a0cf7ab2776e5965" providerId="LiveId" clId="{BA19B8C8-D048-491F-ABF2-AD57C7B0D6ED}" dt="2024-07-28T23:38:48.146" v="1342"/>
          <ac:spMkLst>
            <pc:docMk/>
            <pc:sldMk cId="2519693313" sldId="564"/>
            <ac:spMk id="37" creationId="{216AC967-BF84-9EFD-A174-201C5CC74631}"/>
          </ac:spMkLst>
        </pc:spChg>
        <pc:spChg chg="mod">
          <ac:chgData name="Hyun Young-Hwan" userId="a0cf7ab2776e5965" providerId="LiveId" clId="{BA19B8C8-D048-491F-ABF2-AD57C7B0D6ED}" dt="2024-07-28T23:38:48.146" v="1342"/>
          <ac:spMkLst>
            <pc:docMk/>
            <pc:sldMk cId="2519693313" sldId="564"/>
            <ac:spMk id="38" creationId="{82C6312D-AA14-67D4-E546-02251EB0256D}"/>
          </ac:spMkLst>
        </pc:spChg>
        <pc:spChg chg="mod">
          <ac:chgData name="Hyun Young-Hwan" userId="a0cf7ab2776e5965" providerId="LiveId" clId="{BA19B8C8-D048-491F-ABF2-AD57C7B0D6ED}" dt="2024-07-28T23:38:48.146" v="1342"/>
          <ac:spMkLst>
            <pc:docMk/>
            <pc:sldMk cId="2519693313" sldId="564"/>
            <ac:spMk id="39" creationId="{E3D3C4E4-695E-C703-1687-96CD786D4AD2}"/>
          </ac:spMkLst>
        </pc:spChg>
        <pc:spChg chg="mod">
          <ac:chgData name="Hyun Young-Hwan" userId="a0cf7ab2776e5965" providerId="LiveId" clId="{BA19B8C8-D048-491F-ABF2-AD57C7B0D6ED}" dt="2024-07-28T23:38:48.146" v="1342"/>
          <ac:spMkLst>
            <pc:docMk/>
            <pc:sldMk cId="2519693313" sldId="564"/>
            <ac:spMk id="40" creationId="{0A499696-5A6B-F2AC-15C4-C11A8A152F48}"/>
          </ac:spMkLst>
        </pc:spChg>
        <pc:spChg chg="mod">
          <ac:chgData name="Hyun Young-Hwan" userId="a0cf7ab2776e5965" providerId="LiveId" clId="{BA19B8C8-D048-491F-ABF2-AD57C7B0D6ED}" dt="2024-07-28T23:38:48.146" v="1342"/>
          <ac:spMkLst>
            <pc:docMk/>
            <pc:sldMk cId="2519693313" sldId="564"/>
            <ac:spMk id="41" creationId="{88ED48E4-3B6A-58C7-2F1F-65F719F022A0}"/>
          </ac:spMkLst>
        </pc:spChg>
        <pc:spChg chg="mod">
          <ac:chgData name="Hyun Young-Hwan" userId="a0cf7ab2776e5965" providerId="LiveId" clId="{BA19B8C8-D048-491F-ABF2-AD57C7B0D6ED}" dt="2024-07-28T23:38:48.146" v="1342"/>
          <ac:spMkLst>
            <pc:docMk/>
            <pc:sldMk cId="2519693313" sldId="564"/>
            <ac:spMk id="42" creationId="{DB00C1BD-A325-FF65-F380-5B56296580A3}"/>
          </ac:spMkLst>
        </pc:spChg>
        <pc:spChg chg="mod">
          <ac:chgData name="Hyun Young-Hwan" userId="a0cf7ab2776e5965" providerId="LiveId" clId="{BA19B8C8-D048-491F-ABF2-AD57C7B0D6ED}" dt="2024-07-28T23:38:48.146" v="1342"/>
          <ac:spMkLst>
            <pc:docMk/>
            <pc:sldMk cId="2519693313" sldId="564"/>
            <ac:spMk id="43" creationId="{843DDC50-DE1A-DCE5-5A2D-3851643D8FD6}"/>
          </ac:spMkLst>
        </pc:spChg>
        <pc:spChg chg="mod">
          <ac:chgData name="Hyun Young-Hwan" userId="a0cf7ab2776e5965" providerId="LiveId" clId="{BA19B8C8-D048-491F-ABF2-AD57C7B0D6ED}" dt="2024-07-28T23:38:48.146" v="1342"/>
          <ac:spMkLst>
            <pc:docMk/>
            <pc:sldMk cId="2519693313" sldId="564"/>
            <ac:spMk id="44" creationId="{B42E7C2A-F08F-6023-7E0D-99E29E831163}"/>
          </ac:spMkLst>
        </pc:spChg>
        <pc:spChg chg="mod">
          <ac:chgData name="Hyun Young-Hwan" userId="a0cf7ab2776e5965" providerId="LiveId" clId="{BA19B8C8-D048-491F-ABF2-AD57C7B0D6ED}" dt="2024-07-28T23:38:48.146" v="1342"/>
          <ac:spMkLst>
            <pc:docMk/>
            <pc:sldMk cId="2519693313" sldId="564"/>
            <ac:spMk id="45" creationId="{497BCDD7-C984-5A71-6EC8-0EBA3737B94D}"/>
          </ac:spMkLst>
        </pc:spChg>
        <pc:spChg chg="mod">
          <ac:chgData name="Hyun Young-Hwan" userId="a0cf7ab2776e5965" providerId="LiveId" clId="{BA19B8C8-D048-491F-ABF2-AD57C7B0D6ED}" dt="2024-07-28T23:38:48.146" v="1342"/>
          <ac:spMkLst>
            <pc:docMk/>
            <pc:sldMk cId="2519693313" sldId="564"/>
            <ac:spMk id="46" creationId="{BF7B9E41-2B53-CDED-F1D3-B21E5F0E9D0D}"/>
          </ac:spMkLst>
        </pc:spChg>
        <pc:spChg chg="mod">
          <ac:chgData name="Hyun Young-Hwan" userId="a0cf7ab2776e5965" providerId="LiveId" clId="{BA19B8C8-D048-491F-ABF2-AD57C7B0D6ED}" dt="2024-07-28T23:38:48.146" v="1342"/>
          <ac:spMkLst>
            <pc:docMk/>
            <pc:sldMk cId="2519693313" sldId="564"/>
            <ac:spMk id="47" creationId="{1371CB27-37D9-ACF4-E96B-AEFE8901531F}"/>
          </ac:spMkLst>
        </pc:spChg>
        <pc:spChg chg="mod">
          <ac:chgData name="Hyun Young-Hwan" userId="a0cf7ab2776e5965" providerId="LiveId" clId="{BA19B8C8-D048-491F-ABF2-AD57C7B0D6ED}" dt="2024-07-28T23:38:48.146" v="1342"/>
          <ac:spMkLst>
            <pc:docMk/>
            <pc:sldMk cId="2519693313" sldId="564"/>
            <ac:spMk id="48" creationId="{ED0C0D7E-8C9F-C652-FF2C-E5B4B2426DEE}"/>
          </ac:spMkLst>
        </pc:spChg>
        <pc:spChg chg="mod">
          <ac:chgData name="Hyun Young-Hwan" userId="a0cf7ab2776e5965" providerId="LiveId" clId="{BA19B8C8-D048-491F-ABF2-AD57C7B0D6ED}" dt="2024-07-28T23:38:48.146" v="1342"/>
          <ac:spMkLst>
            <pc:docMk/>
            <pc:sldMk cId="2519693313" sldId="564"/>
            <ac:spMk id="49" creationId="{491FD7D7-CFDE-3801-8285-A203754A747D}"/>
          </ac:spMkLst>
        </pc:spChg>
        <pc:spChg chg="mod">
          <ac:chgData name="Hyun Young-Hwan" userId="a0cf7ab2776e5965" providerId="LiveId" clId="{BA19B8C8-D048-491F-ABF2-AD57C7B0D6ED}" dt="2024-07-28T23:38:48.146" v="1342"/>
          <ac:spMkLst>
            <pc:docMk/>
            <pc:sldMk cId="2519693313" sldId="564"/>
            <ac:spMk id="50" creationId="{B3D6A611-BB46-69DA-361A-566F42EEDB38}"/>
          </ac:spMkLst>
        </pc:spChg>
        <pc:spChg chg="mod">
          <ac:chgData name="Hyun Young-Hwan" userId="a0cf7ab2776e5965" providerId="LiveId" clId="{BA19B8C8-D048-491F-ABF2-AD57C7B0D6ED}" dt="2024-07-28T23:38:48.146" v="1342"/>
          <ac:spMkLst>
            <pc:docMk/>
            <pc:sldMk cId="2519693313" sldId="564"/>
            <ac:spMk id="51" creationId="{871D8631-A1F5-91BD-A229-FF8AAB05A85F}"/>
          </ac:spMkLst>
        </pc:spChg>
        <pc:spChg chg="mod">
          <ac:chgData name="Hyun Young-Hwan" userId="a0cf7ab2776e5965" providerId="LiveId" clId="{BA19B8C8-D048-491F-ABF2-AD57C7B0D6ED}" dt="2024-07-28T23:38:48.146" v="1342"/>
          <ac:spMkLst>
            <pc:docMk/>
            <pc:sldMk cId="2519693313" sldId="564"/>
            <ac:spMk id="52" creationId="{000EFB8A-216F-EBDC-7EB4-98038C068E23}"/>
          </ac:spMkLst>
        </pc:spChg>
        <pc:spChg chg="mod">
          <ac:chgData name="Hyun Young-Hwan" userId="a0cf7ab2776e5965" providerId="LiveId" clId="{BA19B8C8-D048-491F-ABF2-AD57C7B0D6ED}" dt="2024-07-28T23:38:48.146" v="1342"/>
          <ac:spMkLst>
            <pc:docMk/>
            <pc:sldMk cId="2519693313" sldId="564"/>
            <ac:spMk id="53" creationId="{04C2403F-2A27-1312-54B6-0923437F3E1F}"/>
          </ac:spMkLst>
        </pc:spChg>
        <pc:spChg chg="mod">
          <ac:chgData name="Hyun Young-Hwan" userId="a0cf7ab2776e5965" providerId="LiveId" clId="{BA19B8C8-D048-491F-ABF2-AD57C7B0D6ED}" dt="2024-07-28T23:38:48.146" v="1342"/>
          <ac:spMkLst>
            <pc:docMk/>
            <pc:sldMk cId="2519693313" sldId="564"/>
            <ac:spMk id="54" creationId="{8B35DC78-B0BF-8EB3-8906-23F0A82A952A}"/>
          </ac:spMkLst>
        </pc:spChg>
        <pc:spChg chg="mod">
          <ac:chgData name="Hyun Young-Hwan" userId="a0cf7ab2776e5965" providerId="LiveId" clId="{BA19B8C8-D048-491F-ABF2-AD57C7B0D6ED}" dt="2024-07-28T23:38:48.146" v="1342"/>
          <ac:spMkLst>
            <pc:docMk/>
            <pc:sldMk cId="2519693313" sldId="564"/>
            <ac:spMk id="55" creationId="{7D524CC3-2D69-21D7-E408-45B1CC7E5021}"/>
          </ac:spMkLst>
        </pc:spChg>
        <pc:spChg chg="mod">
          <ac:chgData name="Hyun Young-Hwan" userId="a0cf7ab2776e5965" providerId="LiveId" clId="{BA19B8C8-D048-491F-ABF2-AD57C7B0D6ED}" dt="2024-07-28T23:38:48.146" v="1342"/>
          <ac:spMkLst>
            <pc:docMk/>
            <pc:sldMk cId="2519693313" sldId="564"/>
            <ac:spMk id="56" creationId="{D3FF7E1C-0197-4F7F-6907-F52B4E2DBBDA}"/>
          </ac:spMkLst>
        </pc:spChg>
        <pc:spChg chg="mod">
          <ac:chgData name="Hyun Young-Hwan" userId="a0cf7ab2776e5965" providerId="LiveId" clId="{BA19B8C8-D048-491F-ABF2-AD57C7B0D6ED}" dt="2024-07-28T23:38:48.146" v="1342"/>
          <ac:spMkLst>
            <pc:docMk/>
            <pc:sldMk cId="2519693313" sldId="564"/>
            <ac:spMk id="57" creationId="{A0421E1C-029C-403D-EB33-A794E3A1DF13}"/>
          </ac:spMkLst>
        </pc:spChg>
        <pc:spChg chg="mod">
          <ac:chgData name="Hyun Young-Hwan" userId="a0cf7ab2776e5965" providerId="LiveId" clId="{BA19B8C8-D048-491F-ABF2-AD57C7B0D6ED}" dt="2024-07-28T23:38:48.146" v="1342"/>
          <ac:spMkLst>
            <pc:docMk/>
            <pc:sldMk cId="2519693313" sldId="564"/>
            <ac:spMk id="58" creationId="{4A902CAB-32BB-359C-DBAE-E50D29920145}"/>
          </ac:spMkLst>
        </pc:spChg>
        <pc:spChg chg="mod">
          <ac:chgData name="Hyun Young-Hwan" userId="a0cf7ab2776e5965" providerId="LiveId" clId="{BA19B8C8-D048-491F-ABF2-AD57C7B0D6ED}" dt="2024-07-28T23:38:48.146" v="1342"/>
          <ac:spMkLst>
            <pc:docMk/>
            <pc:sldMk cId="2519693313" sldId="564"/>
            <ac:spMk id="59" creationId="{E2F1A966-8844-C2D4-3E59-ABDC851AEC74}"/>
          </ac:spMkLst>
        </pc:spChg>
        <pc:spChg chg="mod">
          <ac:chgData name="Hyun Young-Hwan" userId="a0cf7ab2776e5965" providerId="LiveId" clId="{BA19B8C8-D048-491F-ABF2-AD57C7B0D6ED}" dt="2024-07-28T23:38:48.146" v="1342"/>
          <ac:spMkLst>
            <pc:docMk/>
            <pc:sldMk cId="2519693313" sldId="564"/>
            <ac:spMk id="60" creationId="{840DEE2A-2F3A-556B-D31B-4346A546E975}"/>
          </ac:spMkLst>
        </pc:spChg>
        <pc:spChg chg="mod">
          <ac:chgData name="Hyun Young-Hwan" userId="a0cf7ab2776e5965" providerId="LiveId" clId="{BA19B8C8-D048-491F-ABF2-AD57C7B0D6ED}" dt="2024-07-28T23:38:48.146" v="1342"/>
          <ac:spMkLst>
            <pc:docMk/>
            <pc:sldMk cId="2519693313" sldId="564"/>
            <ac:spMk id="61" creationId="{7872ABD7-F32E-98B3-A692-35649FC8DB80}"/>
          </ac:spMkLst>
        </pc:spChg>
        <pc:spChg chg="mod">
          <ac:chgData name="Hyun Young-Hwan" userId="a0cf7ab2776e5965" providerId="LiveId" clId="{BA19B8C8-D048-491F-ABF2-AD57C7B0D6ED}" dt="2024-07-28T23:38:48.146" v="1342"/>
          <ac:spMkLst>
            <pc:docMk/>
            <pc:sldMk cId="2519693313" sldId="564"/>
            <ac:spMk id="62" creationId="{8E9FA9B9-E538-9A83-3D70-14AE9EEB1D9B}"/>
          </ac:spMkLst>
        </pc:spChg>
        <pc:spChg chg="mod">
          <ac:chgData name="Hyun Young-Hwan" userId="a0cf7ab2776e5965" providerId="LiveId" clId="{BA19B8C8-D048-491F-ABF2-AD57C7B0D6ED}" dt="2024-07-28T23:38:48.146" v="1342"/>
          <ac:spMkLst>
            <pc:docMk/>
            <pc:sldMk cId="2519693313" sldId="564"/>
            <ac:spMk id="63" creationId="{564C2AA2-9962-F197-8CBD-26DC02293DFE}"/>
          </ac:spMkLst>
        </pc:spChg>
        <pc:spChg chg="mod">
          <ac:chgData name="Hyun Young-Hwan" userId="a0cf7ab2776e5965" providerId="LiveId" clId="{BA19B8C8-D048-491F-ABF2-AD57C7B0D6ED}" dt="2024-07-28T23:38:48.146" v="1342"/>
          <ac:spMkLst>
            <pc:docMk/>
            <pc:sldMk cId="2519693313" sldId="564"/>
            <ac:spMk id="64" creationId="{0BFD3569-555E-6A39-20E9-74C1F62EC11C}"/>
          </ac:spMkLst>
        </pc:spChg>
        <pc:spChg chg="mod">
          <ac:chgData name="Hyun Young-Hwan" userId="a0cf7ab2776e5965" providerId="LiveId" clId="{BA19B8C8-D048-491F-ABF2-AD57C7B0D6ED}" dt="2024-07-28T23:38:48.146" v="1342"/>
          <ac:spMkLst>
            <pc:docMk/>
            <pc:sldMk cId="2519693313" sldId="564"/>
            <ac:spMk id="65" creationId="{F079936D-9121-073F-79B3-EAC76F529BFA}"/>
          </ac:spMkLst>
        </pc:spChg>
        <pc:spChg chg="mod">
          <ac:chgData name="Hyun Young-Hwan" userId="a0cf7ab2776e5965" providerId="LiveId" clId="{BA19B8C8-D048-491F-ABF2-AD57C7B0D6ED}" dt="2024-07-28T23:38:48.146" v="1342"/>
          <ac:spMkLst>
            <pc:docMk/>
            <pc:sldMk cId="2519693313" sldId="564"/>
            <ac:spMk id="66" creationId="{F5792B08-3BAB-E947-17E7-EA7F18500B42}"/>
          </ac:spMkLst>
        </pc:spChg>
        <pc:spChg chg="mod">
          <ac:chgData name="Hyun Young-Hwan" userId="a0cf7ab2776e5965" providerId="LiveId" clId="{BA19B8C8-D048-491F-ABF2-AD57C7B0D6ED}" dt="2024-07-28T23:38:48.146" v="1342"/>
          <ac:spMkLst>
            <pc:docMk/>
            <pc:sldMk cId="2519693313" sldId="564"/>
            <ac:spMk id="67" creationId="{829CDAFC-6744-C3EB-6A48-531C89A42F27}"/>
          </ac:spMkLst>
        </pc:spChg>
        <pc:spChg chg="mod">
          <ac:chgData name="Hyun Young-Hwan" userId="a0cf7ab2776e5965" providerId="LiveId" clId="{BA19B8C8-D048-491F-ABF2-AD57C7B0D6ED}" dt="2024-07-28T23:38:48.146" v="1342"/>
          <ac:spMkLst>
            <pc:docMk/>
            <pc:sldMk cId="2519693313" sldId="564"/>
            <ac:spMk id="68" creationId="{B8BD051C-1D8E-B0C9-B361-D07529506135}"/>
          </ac:spMkLst>
        </pc:spChg>
        <pc:spChg chg="mod">
          <ac:chgData name="Hyun Young-Hwan" userId="a0cf7ab2776e5965" providerId="LiveId" clId="{BA19B8C8-D048-491F-ABF2-AD57C7B0D6ED}" dt="2024-07-28T23:38:48.146" v="1342"/>
          <ac:spMkLst>
            <pc:docMk/>
            <pc:sldMk cId="2519693313" sldId="564"/>
            <ac:spMk id="69" creationId="{CCE94954-1E75-6292-7D6C-24A327266566}"/>
          </ac:spMkLst>
        </pc:spChg>
        <pc:spChg chg="mod">
          <ac:chgData name="Hyun Young-Hwan" userId="a0cf7ab2776e5965" providerId="LiveId" clId="{BA19B8C8-D048-491F-ABF2-AD57C7B0D6ED}" dt="2024-07-28T23:38:48.146" v="1342"/>
          <ac:spMkLst>
            <pc:docMk/>
            <pc:sldMk cId="2519693313" sldId="564"/>
            <ac:spMk id="70" creationId="{B74CC4C9-2E03-4AB6-8254-95F67FFFE732}"/>
          </ac:spMkLst>
        </pc:spChg>
        <pc:spChg chg="mod">
          <ac:chgData name="Hyun Young-Hwan" userId="a0cf7ab2776e5965" providerId="LiveId" clId="{BA19B8C8-D048-491F-ABF2-AD57C7B0D6ED}" dt="2024-07-28T23:38:48.146" v="1342"/>
          <ac:spMkLst>
            <pc:docMk/>
            <pc:sldMk cId="2519693313" sldId="564"/>
            <ac:spMk id="71" creationId="{D531B8E9-98A2-4F8F-6A20-50429311B854}"/>
          </ac:spMkLst>
        </pc:spChg>
        <pc:spChg chg="mod">
          <ac:chgData name="Hyun Young-Hwan" userId="a0cf7ab2776e5965" providerId="LiveId" clId="{BA19B8C8-D048-491F-ABF2-AD57C7B0D6ED}" dt="2024-07-28T23:38:48.146" v="1342"/>
          <ac:spMkLst>
            <pc:docMk/>
            <pc:sldMk cId="2519693313" sldId="564"/>
            <ac:spMk id="72" creationId="{EC47AA42-EC9A-909B-CFC8-F741F5FA6775}"/>
          </ac:spMkLst>
        </pc:spChg>
        <pc:spChg chg="mod">
          <ac:chgData name="Hyun Young-Hwan" userId="a0cf7ab2776e5965" providerId="LiveId" clId="{BA19B8C8-D048-491F-ABF2-AD57C7B0D6ED}" dt="2024-07-28T23:38:48.146" v="1342"/>
          <ac:spMkLst>
            <pc:docMk/>
            <pc:sldMk cId="2519693313" sldId="564"/>
            <ac:spMk id="73" creationId="{105BCCC1-3D02-15B2-5A66-B9676B084706}"/>
          </ac:spMkLst>
        </pc:spChg>
        <pc:spChg chg="mod">
          <ac:chgData name="Hyun Young-Hwan" userId="a0cf7ab2776e5965" providerId="LiveId" clId="{BA19B8C8-D048-491F-ABF2-AD57C7B0D6ED}" dt="2024-07-28T23:38:48.146" v="1342"/>
          <ac:spMkLst>
            <pc:docMk/>
            <pc:sldMk cId="2519693313" sldId="564"/>
            <ac:spMk id="74" creationId="{31DD144A-5DBD-499D-2117-473933C95376}"/>
          </ac:spMkLst>
        </pc:spChg>
        <pc:spChg chg="mod">
          <ac:chgData name="Hyun Young-Hwan" userId="a0cf7ab2776e5965" providerId="LiveId" clId="{BA19B8C8-D048-491F-ABF2-AD57C7B0D6ED}" dt="2024-07-28T23:38:48.146" v="1342"/>
          <ac:spMkLst>
            <pc:docMk/>
            <pc:sldMk cId="2519693313" sldId="564"/>
            <ac:spMk id="75" creationId="{3B6630F6-6DD8-2F53-A5E7-AA64FDD2E494}"/>
          </ac:spMkLst>
        </pc:spChg>
        <pc:spChg chg="mod">
          <ac:chgData name="Hyun Young-Hwan" userId="a0cf7ab2776e5965" providerId="LiveId" clId="{BA19B8C8-D048-491F-ABF2-AD57C7B0D6ED}" dt="2024-07-28T23:38:48.146" v="1342"/>
          <ac:spMkLst>
            <pc:docMk/>
            <pc:sldMk cId="2519693313" sldId="564"/>
            <ac:spMk id="76" creationId="{9EC12944-E7BC-4A06-798C-A7592AFEBCDA}"/>
          </ac:spMkLst>
        </pc:spChg>
        <pc:spChg chg="mod">
          <ac:chgData name="Hyun Young-Hwan" userId="a0cf7ab2776e5965" providerId="LiveId" clId="{BA19B8C8-D048-491F-ABF2-AD57C7B0D6ED}" dt="2024-07-28T23:38:48.146" v="1342"/>
          <ac:spMkLst>
            <pc:docMk/>
            <pc:sldMk cId="2519693313" sldId="564"/>
            <ac:spMk id="77" creationId="{42B9043A-F287-D4B9-12B4-17B3955273F9}"/>
          </ac:spMkLst>
        </pc:spChg>
        <pc:spChg chg="mod">
          <ac:chgData name="Hyun Young-Hwan" userId="a0cf7ab2776e5965" providerId="LiveId" clId="{BA19B8C8-D048-491F-ABF2-AD57C7B0D6ED}" dt="2024-07-28T23:38:48.146" v="1342"/>
          <ac:spMkLst>
            <pc:docMk/>
            <pc:sldMk cId="2519693313" sldId="564"/>
            <ac:spMk id="78" creationId="{A8E1EC27-CD74-B423-1E15-396E7BE18824}"/>
          </ac:spMkLst>
        </pc:spChg>
        <pc:spChg chg="mod">
          <ac:chgData name="Hyun Young-Hwan" userId="a0cf7ab2776e5965" providerId="LiveId" clId="{BA19B8C8-D048-491F-ABF2-AD57C7B0D6ED}" dt="2024-07-28T23:38:48.146" v="1342"/>
          <ac:spMkLst>
            <pc:docMk/>
            <pc:sldMk cId="2519693313" sldId="564"/>
            <ac:spMk id="79" creationId="{7A6FB5F7-BF55-4485-E7B5-D24A8A7970EF}"/>
          </ac:spMkLst>
        </pc:spChg>
        <pc:spChg chg="mod">
          <ac:chgData name="Hyun Young-Hwan" userId="a0cf7ab2776e5965" providerId="LiveId" clId="{BA19B8C8-D048-491F-ABF2-AD57C7B0D6ED}" dt="2024-07-28T23:38:48.146" v="1342"/>
          <ac:spMkLst>
            <pc:docMk/>
            <pc:sldMk cId="2519693313" sldId="564"/>
            <ac:spMk id="80" creationId="{F2B98FF1-886B-AB35-8251-6C4CA075A3F0}"/>
          </ac:spMkLst>
        </pc:spChg>
        <pc:spChg chg="mod">
          <ac:chgData name="Hyun Young-Hwan" userId="a0cf7ab2776e5965" providerId="LiveId" clId="{BA19B8C8-D048-491F-ABF2-AD57C7B0D6ED}" dt="2024-07-28T23:38:48.146" v="1342"/>
          <ac:spMkLst>
            <pc:docMk/>
            <pc:sldMk cId="2519693313" sldId="564"/>
            <ac:spMk id="81" creationId="{96D31578-3147-2633-1D6A-6F5DF5886092}"/>
          </ac:spMkLst>
        </pc:spChg>
        <pc:spChg chg="mod">
          <ac:chgData name="Hyun Young-Hwan" userId="a0cf7ab2776e5965" providerId="LiveId" clId="{BA19B8C8-D048-491F-ABF2-AD57C7B0D6ED}" dt="2024-07-28T23:38:48.146" v="1342"/>
          <ac:spMkLst>
            <pc:docMk/>
            <pc:sldMk cId="2519693313" sldId="564"/>
            <ac:spMk id="82" creationId="{89C4C238-9BE1-D1DD-A46E-9C217C10ADD4}"/>
          </ac:spMkLst>
        </pc:spChg>
        <pc:spChg chg="mod">
          <ac:chgData name="Hyun Young-Hwan" userId="a0cf7ab2776e5965" providerId="LiveId" clId="{BA19B8C8-D048-491F-ABF2-AD57C7B0D6ED}" dt="2024-07-28T23:38:48.146" v="1342"/>
          <ac:spMkLst>
            <pc:docMk/>
            <pc:sldMk cId="2519693313" sldId="564"/>
            <ac:spMk id="83" creationId="{1586AABC-C78A-9184-8199-A61FA2E17CDD}"/>
          </ac:spMkLst>
        </pc:spChg>
        <pc:spChg chg="mod">
          <ac:chgData name="Hyun Young-Hwan" userId="a0cf7ab2776e5965" providerId="LiveId" clId="{BA19B8C8-D048-491F-ABF2-AD57C7B0D6ED}" dt="2024-07-28T23:38:48.146" v="1342"/>
          <ac:spMkLst>
            <pc:docMk/>
            <pc:sldMk cId="2519693313" sldId="564"/>
            <ac:spMk id="84" creationId="{E029CAB4-B820-7114-B581-5E39CAF49B6E}"/>
          </ac:spMkLst>
        </pc:spChg>
        <pc:spChg chg="mod">
          <ac:chgData name="Hyun Young-Hwan" userId="a0cf7ab2776e5965" providerId="LiveId" clId="{BA19B8C8-D048-491F-ABF2-AD57C7B0D6ED}" dt="2024-07-28T23:38:48.146" v="1342"/>
          <ac:spMkLst>
            <pc:docMk/>
            <pc:sldMk cId="2519693313" sldId="564"/>
            <ac:spMk id="85" creationId="{B2DE0C7C-C843-B9B9-3852-D0104A0ACB82}"/>
          </ac:spMkLst>
        </pc:spChg>
        <pc:spChg chg="mod">
          <ac:chgData name="Hyun Young-Hwan" userId="a0cf7ab2776e5965" providerId="LiveId" clId="{BA19B8C8-D048-491F-ABF2-AD57C7B0D6ED}" dt="2024-07-28T23:38:48.146" v="1342"/>
          <ac:spMkLst>
            <pc:docMk/>
            <pc:sldMk cId="2519693313" sldId="564"/>
            <ac:spMk id="86" creationId="{644C5B60-2779-C73D-ED2A-3C0ED31A8AA7}"/>
          </ac:spMkLst>
        </pc:spChg>
        <pc:spChg chg="mod">
          <ac:chgData name="Hyun Young-Hwan" userId="a0cf7ab2776e5965" providerId="LiveId" clId="{BA19B8C8-D048-491F-ABF2-AD57C7B0D6ED}" dt="2024-07-28T23:38:48.146" v="1342"/>
          <ac:spMkLst>
            <pc:docMk/>
            <pc:sldMk cId="2519693313" sldId="564"/>
            <ac:spMk id="87" creationId="{05ACC1FF-D686-925C-AD2E-AB77812F4470}"/>
          </ac:spMkLst>
        </pc:spChg>
        <pc:spChg chg="mod">
          <ac:chgData name="Hyun Young-Hwan" userId="a0cf7ab2776e5965" providerId="LiveId" clId="{BA19B8C8-D048-491F-ABF2-AD57C7B0D6ED}" dt="2024-07-28T23:38:48.146" v="1342"/>
          <ac:spMkLst>
            <pc:docMk/>
            <pc:sldMk cId="2519693313" sldId="564"/>
            <ac:spMk id="88" creationId="{F8409858-6C39-0E60-1AB0-2EEF8C4836D0}"/>
          </ac:spMkLst>
        </pc:spChg>
        <pc:spChg chg="mod">
          <ac:chgData name="Hyun Young-Hwan" userId="a0cf7ab2776e5965" providerId="LiveId" clId="{BA19B8C8-D048-491F-ABF2-AD57C7B0D6ED}" dt="2024-07-28T23:38:48.146" v="1342"/>
          <ac:spMkLst>
            <pc:docMk/>
            <pc:sldMk cId="2519693313" sldId="564"/>
            <ac:spMk id="89" creationId="{D3CA5C8A-FED8-93AC-E82F-F0375BAE0CCE}"/>
          </ac:spMkLst>
        </pc:spChg>
        <pc:spChg chg="mod">
          <ac:chgData name="Hyun Young-Hwan" userId="a0cf7ab2776e5965" providerId="LiveId" clId="{BA19B8C8-D048-491F-ABF2-AD57C7B0D6ED}" dt="2024-07-28T23:38:48.146" v="1342"/>
          <ac:spMkLst>
            <pc:docMk/>
            <pc:sldMk cId="2519693313" sldId="564"/>
            <ac:spMk id="90" creationId="{EF5B9D96-AD65-A5F2-C7B3-B9EBA5574367}"/>
          </ac:spMkLst>
        </pc:spChg>
        <pc:spChg chg="mod">
          <ac:chgData name="Hyun Young-Hwan" userId="a0cf7ab2776e5965" providerId="LiveId" clId="{BA19B8C8-D048-491F-ABF2-AD57C7B0D6ED}" dt="2024-07-28T23:38:48.146" v="1342"/>
          <ac:spMkLst>
            <pc:docMk/>
            <pc:sldMk cId="2519693313" sldId="564"/>
            <ac:spMk id="91" creationId="{B2314F93-B245-EC2A-CBC4-7B8CF1550909}"/>
          </ac:spMkLst>
        </pc:spChg>
        <pc:spChg chg="mod">
          <ac:chgData name="Hyun Young-Hwan" userId="a0cf7ab2776e5965" providerId="LiveId" clId="{BA19B8C8-D048-491F-ABF2-AD57C7B0D6ED}" dt="2024-07-28T23:38:48.146" v="1342"/>
          <ac:spMkLst>
            <pc:docMk/>
            <pc:sldMk cId="2519693313" sldId="564"/>
            <ac:spMk id="92" creationId="{0B06910A-407A-D716-F92C-042465AF5CF1}"/>
          </ac:spMkLst>
        </pc:spChg>
        <pc:spChg chg="mod">
          <ac:chgData name="Hyun Young-Hwan" userId="a0cf7ab2776e5965" providerId="LiveId" clId="{BA19B8C8-D048-491F-ABF2-AD57C7B0D6ED}" dt="2024-07-28T23:38:48.146" v="1342"/>
          <ac:spMkLst>
            <pc:docMk/>
            <pc:sldMk cId="2519693313" sldId="564"/>
            <ac:spMk id="93" creationId="{73AD43BA-985D-7D00-84DC-62BE5AA1B448}"/>
          </ac:spMkLst>
        </pc:spChg>
        <pc:spChg chg="mod">
          <ac:chgData name="Hyun Young-Hwan" userId="a0cf7ab2776e5965" providerId="LiveId" clId="{BA19B8C8-D048-491F-ABF2-AD57C7B0D6ED}" dt="2024-07-28T23:38:48.146" v="1342"/>
          <ac:spMkLst>
            <pc:docMk/>
            <pc:sldMk cId="2519693313" sldId="564"/>
            <ac:spMk id="94" creationId="{D3A38270-46A3-DC65-25E5-F9789F4E0652}"/>
          </ac:spMkLst>
        </pc:spChg>
        <pc:spChg chg="mod">
          <ac:chgData name="Hyun Young-Hwan" userId="a0cf7ab2776e5965" providerId="LiveId" clId="{BA19B8C8-D048-491F-ABF2-AD57C7B0D6ED}" dt="2024-07-28T23:38:48.146" v="1342"/>
          <ac:spMkLst>
            <pc:docMk/>
            <pc:sldMk cId="2519693313" sldId="564"/>
            <ac:spMk id="95" creationId="{047D26AF-11BD-D7CA-7C66-3765C8E11AE8}"/>
          </ac:spMkLst>
        </pc:spChg>
        <pc:spChg chg="mod">
          <ac:chgData name="Hyun Young-Hwan" userId="a0cf7ab2776e5965" providerId="LiveId" clId="{BA19B8C8-D048-491F-ABF2-AD57C7B0D6ED}" dt="2024-07-28T23:38:48.146" v="1342"/>
          <ac:spMkLst>
            <pc:docMk/>
            <pc:sldMk cId="2519693313" sldId="564"/>
            <ac:spMk id="96" creationId="{AA3E2E8F-5A72-E556-1326-E35361A32C78}"/>
          </ac:spMkLst>
        </pc:spChg>
        <pc:spChg chg="mod">
          <ac:chgData name="Hyun Young-Hwan" userId="a0cf7ab2776e5965" providerId="LiveId" clId="{BA19B8C8-D048-491F-ABF2-AD57C7B0D6ED}" dt="2024-07-28T23:38:48.146" v="1342"/>
          <ac:spMkLst>
            <pc:docMk/>
            <pc:sldMk cId="2519693313" sldId="564"/>
            <ac:spMk id="97" creationId="{36897412-44CC-1163-1DF3-EFD5D6FBEAA3}"/>
          </ac:spMkLst>
        </pc:spChg>
        <pc:spChg chg="mod">
          <ac:chgData name="Hyun Young-Hwan" userId="a0cf7ab2776e5965" providerId="LiveId" clId="{BA19B8C8-D048-491F-ABF2-AD57C7B0D6ED}" dt="2024-07-28T23:38:48.146" v="1342"/>
          <ac:spMkLst>
            <pc:docMk/>
            <pc:sldMk cId="2519693313" sldId="564"/>
            <ac:spMk id="98" creationId="{AFC7109E-0760-1953-A45E-630C825C9071}"/>
          </ac:spMkLst>
        </pc:spChg>
        <pc:spChg chg="mod">
          <ac:chgData name="Hyun Young-Hwan" userId="a0cf7ab2776e5965" providerId="LiveId" clId="{BA19B8C8-D048-491F-ABF2-AD57C7B0D6ED}" dt="2024-07-28T23:38:48.146" v="1342"/>
          <ac:spMkLst>
            <pc:docMk/>
            <pc:sldMk cId="2519693313" sldId="564"/>
            <ac:spMk id="99" creationId="{27B38818-7CEF-4CDE-8559-4A65977DE440}"/>
          </ac:spMkLst>
        </pc:spChg>
        <pc:spChg chg="mod">
          <ac:chgData name="Hyun Young-Hwan" userId="a0cf7ab2776e5965" providerId="LiveId" clId="{BA19B8C8-D048-491F-ABF2-AD57C7B0D6ED}" dt="2024-07-28T23:38:48.146" v="1342"/>
          <ac:spMkLst>
            <pc:docMk/>
            <pc:sldMk cId="2519693313" sldId="564"/>
            <ac:spMk id="100" creationId="{021398E3-4DD0-E19D-0F78-7A248EEB5FC5}"/>
          </ac:spMkLst>
        </pc:spChg>
        <pc:spChg chg="mod">
          <ac:chgData name="Hyun Young-Hwan" userId="a0cf7ab2776e5965" providerId="LiveId" clId="{BA19B8C8-D048-491F-ABF2-AD57C7B0D6ED}" dt="2024-07-28T23:38:48.146" v="1342"/>
          <ac:spMkLst>
            <pc:docMk/>
            <pc:sldMk cId="2519693313" sldId="564"/>
            <ac:spMk id="101" creationId="{07CD5C28-852B-4C3C-ED9B-5160CFEED064}"/>
          </ac:spMkLst>
        </pc:spChg>
        <pc:spChg chg="mod">
          <ac:chgData name="Hyun Young-Hwan" userId="a0cf7ab2776e5965" providerId="LiveId" clId="{BA19B8C8-D048-491F-ABF2-AD57C7B0D6ED}" dt="2024-07-28T23:38:48.146" v="1342"/>
          <ac:spMkLst>
            <pc:docMk/>
            <pc:sldMk cId="2519693313" sldId="564"/>
            <ac:spMk id="102" creationId="{2823571D-691E-6687-B918-F93A6EC1EADE}"/>
          </ac:spMkLst>
        </pc:spChg>
        <pc:spChg chg="mod">
          <ac:chgData name="Hyun Young-Hwan" userId="a0cf7ab2776e5965" providerId="LiveId" clId="{BA19B8C8-D048-491F-ABF2-AD57C7B0D6ED}" dt="2024-07-28T23:38:48.146" v="1342"/>
          <ac:spMkLst>
            <pc:docMk/>
            <pc:sldMk cId="2519693313" sldId="564"/>
            <ac:spMk id="103" creationId="{E58928EB-6792-49C7-272E-3CBF698F86F2}"/>
          </ac:spMkLst>
        </pc:spChg>
        <pc:spChg chg="mod">
          <ac:chgData name="Hyun Young-Hwan" userId="a0cf7ab2776e5965" providerId="LiveId" clId="{BA19B8C8-D048-491F-ABF2-AD57C7B0D6ED}" dt="2024-07-28T23:38:48.146" v="1342"/>
          <ac:spMkLst>
            <pc:docMk/>
            <pc:sldMk cId="2519693313" sldId="564"/>
            <ac:spMk id="104" creationId="{CC60667C-F4B4-D46A-5CC7-4E71C1992813}"/>
          </ac:spMkLst>
        </pc:spChg>
        <pc:spChg chg="mod">
          <ac:chgData name="Hyun Young-Hwan" userId="a0cf7ab2776e5965" providerId="LiveId" clId="{BA19B8C8-D048-491F-ABF2-AD57C7B0D6ED}" dt="2024-07-28T23:38:48.146" v="1342"/>
          <ac:spMkLst>
            <pc:docMk/>
            <pc:sldMk cId="2519693313" sldId="564"/>
            <ac:spMk id="105" creationId="{D487729A-C6CB-13A9-FEDF-FDFEC437707E}"/>
          </ac:spMkLst>
        </pc:spChg>
        <pc:spChg chg="mod">
          <ac:chgData name="Hyun Young-Hwan" userId="a0cf7ab2776e5965" providerId="LiveId" clId="{BA19B8C8-D048-491F-ABF2-AD57C7B0D6ED}" dt="2024-07-28T23:38:48.146" v="1342"/>
          <ac:spMkLst>
            <pc:docMk/>
            <pc:sldMk cId="2519693313" sldId="564"/>
            <ac:spMk id="106" creationId="{91D7E547-DEB0-D001-6512-2503E3FFB9FF}"/>
          </ac:spMkLst>
        </pc:spChg>
        <pc:spChg chg="mod">
          <ac:chgData name="Hyun Young-Hwan" userId="a0cf7ab2776e5965" providerId="LiveId" clId="{BA19B8C8-D048-491F-ABF2-AD57C7B0D6ED}" dt="2024-07-28T23:38:48.146" v="1342"/>
          <ac:spMkLst>
            <pc:docMk/>
            <pc:sldMk cId="2519693313" sldId="564"/>
            <ac:spMk id="107" creationId="{2169750C-B486-0C57-F2BC-75C460706D7F}"/>
          </ac:spMkLst>
        </pc:spChg>
        <pc:spChg chg="mod">
          <ac:chgData name="Hyun Young-Hwan" userId="a0cf7ab2776e5965" providerId="LiveId" clId="{BA19B8C8-D048-491F-ABF2-AD57C7B0D6ED}" dt="2024-07-28T23:38:48.146" v="1342"/>
          <ac:spMkLst>
            <pc:docMk/>
            <pc:sldMk cId="2519693313" sldId="564"/>
            <ac:spMk id="108" creationId="{F64046F4-7B6E-5A63-FCB4-5E1818585EA3}"/>
          </ac:spMkLst>
        </pc:spChg>
        <pc:spChg chg="mod">
          <ac:chgData name="Hyun Young-Hwan" userId="a0cf7ab2776e5965" providerId="LiveId" clId="{BA19B8C8-D048-491F-ABF2-AD57C7B0D6ED}" dt="2024-07-28T23:38:48.146" v="1342"/>
          <ac:spMkLst>
            <pc:docMk/>
            <pc:sldMk cId="2519693313" sldId="564"/>
            <ac:spMk id="109" creationId="{B3C885F1-14BB-EEBD-AF12-D371BABF0400}"/>
          </ac:spMkLst>
        </pc:spChg>
        <pc:spChg chg="mod">
          <ac:chgData name="Hyun Young-Hwan" userId="a0cf7ab2776e5965" providerId="LiveId" clId="{BA19B8C8-D048-491F-ABF2-AD57C7B0D6ED}" dt="2024-07-28T23:38:48.146" v="1342"/>
          <ac:spMkLst>
            <pc:docMk/>
            <pc:sldMk cId="2519693313" sldId="564"/>
            <ac:spMk id="110" creationId="{49DCD5DB-8F36-93BA-2B60-AFDB46CE63D6}"/>
          </ac:spMkLst>
        </pc:spChg>
        <pc:spChg chg="mod">
          <ac:chgData name="Hyun Young-Hwan" userId="a0cf7ab2776e5965" providerId="LiveId" clId="{BA19B8C8-D048-491F-ABF2-AD57C7B0D6ED}" dt="2024-07-28T23:38:48.146" v="1342"/>
          <ac:spMkLst>
            <pc:docMk/>
            <pc:sldMk cId="2519693313" sldId="564"/>
            <ac:spMk id="111" creationId="{2477C713-EABE-7EA6-55D4-9A70410FEB04}"/>
          </ac:spMkLst>
        </pc:spChg>
        <pc:spChg chg="mod">
          <ac:chgData name="Hyun Young-Hwan" userId="a0cf7ab2776e5965" providerId="LiveId" clId="{BA19B8C8-D048-491F-ABF2-AD57C7B0D6ED}" dt="2024-07-28T23:38:48.146" v="1342"/>
          <ac:spMkLst>
            <pc:docMk/>
            <pc:sldMk cId="2519693313" sldId="564"/>
            <ac:spMk id="112" creationId="{F078DC14-65D1-5733-BB69-12E35570A8ED}"/>
          </ac:spMkLst>
        </pc:spChg>
        <pc:spChg chg="mod">
          <ac:chgData name="Hyun Young-Hwan" userId="a0cf7ab2776e5965" providerId="LiveId" clId="{BA19B8C8-D048-491F-ABF2-AD57C7B0D6ED}" dt="2024-07-28T23:38:48.146" v="1342"/>
          <ac:spMkLst>
            <pc:docMk/>
            <pc:sldMk cId="2519693313" sldId="564"/>
            <ac:spMk id="113" creationId="{33F983A8-CE63-925F-D58B-AD755D7172AA}"/>
          </ac:spMkLst>
        </pc:spChg>
        <pc:spChg chg="mod">
          <ac:chgData name="Hyun Young-Hwan" userId="a0cf7ab2776e5965" providerId="LiveId" clId="{BA19B8C8-D048-491F-ABF2-AD57C7B0D6ED}" dt="2024-07-28T23:38:48.146" v="1342"/>
          <ac:spMkLst>
            <pc:docMk/>
            <pc:sldMk cId="2519693313" sldId="564"/>
            <ac:spMk id="114" creationId="{9666538E-63DE-817D-DE24-814C5BE42DC2}"/>
          </ac:spMkLst>
        </pc:spChg>
        <pc:spChg chg="mod">
          <ac:chgData name="Hyun Young-Hwan" userId="a0cf7ab2776e5965" providerId="LiveId" clId="{BA19B8C8-D048-491F-ABF2-AD57C7B0D6ED}" dt="2024-07-28T23:38:48.146" v="1342"/>
          <ac:spMkLst>
            <pc:docMk/>
            <pc:sldMk cId="2519693313" sldId="564"/>
            <ac:spMk id="115" creationId="{BCAC6DED-0691-17C5-B705-E26ED21E5B79}"/>
          </ac:spMkLst>
        </pc:spChg>
        <pc:spChg chg="mod">
          <ac:chgData name="Hyun Young-Hwan" userId="a0cf7ab2776e5965" providerId="LiveId" clId="{BA19B8C8-D048-491F-ABF2-AD57C7B0D6ED}" dt="2024-07-28T23:38:48.146" v="1342"/>
          <ac:spMkLst>
            <pc:docMk/>
            <pc:sldMk cId="2519693313" sldId="564"/>
            <ac:spMk id="116" creationId="{59244B9E-DA33-51D5-E9F8-2EA8899B857D}"/>
          </ac:spMkLst>
        </pc:spChg>
        <pc:spChg chg="mod">
          <ac:chgData name="Hyun Young-Hwan" userId="a0cf7ab2776e5965" providerId="LiveId" clId="{BA19B8C8-D048-491F-ABF2-AD57C7B0D6ED}" dt="2024-07-28T23:38:48.146" v="1342"/>
          <ac:spMkLst>
            <pc:docMk/>
            <pc:sldMk cId="2519693313" sldId="564"/>
            <ac:spMk id="117" creationId="{C2CEBD3C-BA9A-02F4-22A8-E6486C284047}"/>
          </ac:spMkLst>
        </pc:spChg>
        <pc:spChg chg="mod">
          <ac:chgData name="Hyun Young-Hwan" userId="a0cf7ab2776e5965" providerId="LiveId" clId="{BA19B8C8-D048-491F-ABF2-AD57C7B0D6ED}" dt="2024-07-28T23:38:48.146" v="1342"/>
          <ac:spMkLst>
            <pc:docMk/>
            <pc:sldMk cId="2519693313" sldId="564"/>
            <ac:spMk id="118" creationId="{C9DF24E9-3928-75FA-249D-4A7B903E642B}"/>
          </ac:spMkLst>
        </pc:spChg>
        <pc:spChg chg="mod">
          <ac:chgData name="Hyun Young-Hwan" userId="a0cf7ab2776e5965" providerId="LiveId" clId="{BA19B8C8-D048-491F-ABF2-AD57C7B0D6ED}" dt="2024-07-28T23:38:48.146" v="1342"/>
          <ac:spMkLst>
            <pc:docMk/>
            <pc:sldMk cId="2519693313" sldId="564"/>
            <ac:spMk id="119" creationId="{3BBB7F9A-2169-46EC-6C9E-4781B9AAAB3F}"/>
          </ac:spMkLst>
        </pc:spChg>
        <pc:spChg chg="mod">
          <ac:chgData name="Hyun Young-Hwan" userId="a0cf7ab2776e5965" providerId="LiveId" clId="{BA19B8C8-D048-491F-ABF2-AD57C7B0D6ED}" dt="2024-07-28T23:38:48.146" v="1342"/>
          <ac:spMkLst>
            <pc:docMk/>
            <pc:sldMk cId="2519693313" sldId="564"/>
            <ac:spMk id="120" creationId="{6F474635-FCDF-A9AF-BD79-5DB71E58F87E}"/>
          </ac:spMkLst>
        </pc:spChg>
        <pc:spChg chg="mod">
          <ac:chgData name="Hyun Young-Hwan" userId="a0cf7ab2776e5965" providerId="LiveId" clId="{BA19B8C8-D048-491F-ABF2-AD57C7B0D6ED}" dt="2024-07-28T23:38:48.146" v="1342"/>
          <ac:spMkLst>
            <pc:docMk/>
            <pc:sldMk cId="2519693313" sldId="564"/>
            <ac:spMk id="121" creationId="{CDAC0FE3-B613-F284-FEE7-E6594AD7E238}"/>
          </ac:spMkLst>
        </pc:spChg>
        <pc:spChg chg="mod">
          <ac:chgData name="Hyun Young-Hwan" userId="a0cf7ab2776e5965" providerId="LiveId" clId="{BA19B8C8-D048-491F-ABF2-AD57C7B0D6ED}" dt="2024-07-28T23:38:48.146" v="1342"/>
          <ac:spMkLst>
            <pc:docMk/>
            <pc:sldMk cId="2519693313" sldId="564"/>
            <ac:spMk id="122" creationId="{4FA7F502-49EF-68F1-B48F-3FBF0F135236}"/>
          </ac:spMkLst>
        </pc:spChg>
        <pc:spChg chg="mod">
          <ac:chgData name="Hyun Young-Hwan" userId="a0cf7ab2776e5965" providerId="LiveId" clId="{BA19B8C8-D048-491F-ABF2-AD57C7B0D6ED}" dt="2024-07-28T23:38:48.146" v="1342"/>
          <ac:spMkLst>
            <pc:docMk/>
            <pc:sldMk cId="2519693313" sldId="564"/>
            <ac:spMk id="123" creationId="{E988ECD7-4D29-5BE3-182E-A64FF9B0BAE3}"/>
          </ac:spMkLst>
        </pc:spChg>
        <pc:spChg chg="mod">
          <ac:chgData name="Hyun Young-Hwan" userId="a0cf7ab2776e5965" providerId="LiveId" clId="{BA19B8C8-D048-491F-ABF2-AD57C7B0D6ED}" dt="2024-07-28T23:38:48.146" v="1342"/>
          <ac:spMkLst>
            <pc:docMk/>
            <pc:sldMk cId="2519693313" sldId="564"/>
            <ac:spMk id="124" creationId="{18C01C04-2212-5686-EF3E-37F7B89C7F77}"/>
          </ac:spMkLst>
        </pc:spChg>
        <pc:spChg chg="mod">
          <ac:chgData name="Hyun Young-Hwan" userId="a0cf7ab2776e5965" providerId="LiveId" clId="{BA19B8C8-D048-491F-ABF2-AD57C7B0D6ED}" dt="2024-07-28T23:38:48.146" v="1342"/>
          <ac:spMkLst>
            <pc:docMk/>
            <pc:sldMk cId="2519693313" sldId="564"/>
            <ac:spMk id="125" creationId="{641D12DE-7AEA-81FD-6D8B-3E5C4C5068F6}"/>
          </ac:spMkLst>
        </pc:spChg>
        <pc:spChg chg="mod">
          <ac:chgData name="Hyun Young-Hwan" userId="a0cf7ab2776e5965" providerId="LiveId" clId="{BA19B8C8-D048-491F-ABF2-AD57C7B0D6ED}" dt="2024-07-28T23:38:48.146" v="1342"/>
          <ac:spMkLst>
            <pc:docMk/>
            <pc:sldMk cId="2519693313" sldId="564"/>
            <ac:spMk id="126" creationId="{97D7EADB-9F4D-16AA-DB02-10FE63AC4A02}"/>
          </ac:spMkLst>
        </pc:spChg>
        <pc:spChg chg="mod">
          <ac:chgData name="Hyun Young-Hwan" userId="a0cf7ab2776e5965" providerId="LiveId" clId="{BA19B8C8-D048-491F-ABF2-AD57C7B0D6ED}" dt="2024-07-28T23:38:48.146" v="1342"/>
          <ac:spMkLst>
            <pc:docMk/>
            <pc:sldMk cId="2519693313" sldId="564"/>
            <ac:spMk id="127" creationId="{1226B9FF-611D-A0F8-702E-CA698F2E2D71}"/>
          </ac:spMkLst>
        </pc:spChg>
        <pc:spChg chg="mod">
          <ac:chgData name="Hyun Young-Hwan" userId="a0cf7ab2776e5965" providerId="LiveId" clId="{BA19B8C8-D048-491F-ABF2-AD57C7B0D6ED}" dt="2024-07-28T23:38:48.146" v="1342"/>
          <ac:spMkLst>
            <pc:docMk/>
            <pc:sldMk cId="2519693313" sldId="564"/>
            <ac:spMk id="128" creationId="{6FC95F8B-0F9E-6850-3B2F-3EBDA7A88C17}"/>
          </ac:spMkLst>
        </pc:spChg>
        <pc:spChg chg="mod">
          <ac:chgData name="Hyun Young-Hwan" userId="a0cf7ab2776e5965" providerId="LiveId" clId="{BA19B8C8-D048-491F-ABF2-AD57C7B0D6ED}" dt="2024-07-28T23:38:48.146" v="1342"/>
          <ac:spMkLst>
            <pc:docMk/>
            <pc:sldMk cId="2519693313" sldId="564"/>
            <ac:spMk id="129" creationId="{721BE9DF-5A6A-0CA7-8F6E-8D3F00862A46}"/>
          </ac:spMkLst>
        </pc:spChg>
        <pc:spChg chg="mod">
          <ac:chgData name="Hyun Young-Hwan" userId="a0cf7ab2776e5965" providerId="LiveId" clId="{BA19B8C8-D048-491F-ABF2-AD57C7B0D6ED}" dt="2024-07-28T23:38:48.146" v="1342"/>
          <ac:spMkLst>
            <pc:docMk/>
            <pc:sldMk cId="2519693313" sldId="564"/>
            <ac:spMk id="130" creationId="{95865254-6416-8B52-2B95-6A7BB4B70C0F}"/>
          </ac:spMkLst>
        </pc:spChg>
        <pc:spChg chg="mod">
          <ac:chgData name="Hyun Young-Hwan" userId="a0cf7ab2776e5965" providerId="LiveId" clId="{BA19B8C8-D048-491F-ABF2-AD57C7B0D6ED}" dt="2024-07-28T23:38:48.146" v="1342"/>
          <ac:spMkLst>
            <pc:docMk/>
            <pc:sldMk cId="2519693313" sldId="564"/>
            <ac:spMk id="131" creationId="{1D0E8AAD-1FC5-B7CA-0A65-876C87F0FC6E}"/>
          </ac:spMkLst>
        </pc:spChg>
        <pc:spChg chg="mod">
          <ac:chgData name="Hyun Young-Hwan" userId="a0cf7ab2776e5965" providerId="LiveId" clId="{BA19B8C8-D048-491F-ABF2-AD57C7B0D6ED}" dt="2024-07-28T23:38:48.146" v="1342"/>
          <ac:spMkLst>
            <pc:docMk/>
            <pc:sldMk cId="2519693313" sldId="564"/>
            <ac:spMk id="132" creationId="{77A48C46-74A2-247A-3BE8-BD411F23F366}"/>
          </ac:spMkLst>
        </pc:spChg>
        <pc:spChg chg="mod">
          <ac:chgData name="Hyun Young-Hwan" userId="a0cf7ab2776e5965" providerId="LiveId" clId="{BA19B8C8-D048-491F-ABF2-AD57C7B0D6ED}" dt="2024-07-28T23:38:48.146" v="1342"/>
          <ac:spMkLst>
            <pc:docMk/>
            <pc:sldMk cId="2519693313" sldId="564"/>
            <ac:spMk id="133" creationId="{988320FF-6D86-E088-1B4C-8E6E5E57AD8D}"/>
          </ac:spMkLst>
        </pc:spChg>
        <pc:spChg chg="mod">
          <ac:chgData name="Hyun Young-Hwan" userId="a0cf7ab2776e5965" providerId="LiveId" clId="{BA19B8C8-D048-491F-ABF2-AD57C7B0D6ED}" dt="2024-07-28T23:38:48.146" v="1342"/>
          <ac:spMkLst>
            <pc:docMk/>
            <pc:sldMk cId="2519693313" sldId="564"/>
            <ac:spMk id="134" creationId="{2D724DFA-8448-FAC3-EE36-933F29DC71EB}"/>
          </ac:spMkLst>
        </pc:spChg>
        <pc:spChg chg="mod">
          <ac:chgData name="Hyun Young-Hwan" userId="a0cf7ab2776e5965" providerId="LiveId" clId="{BA19B8C8-D048-491F-ABF2-AD57C7B0D6ED}" dt="2024-07-28T23:38:48.146" v="1342"/>
          <ac:spMkLst>
            <pc:docMk/>
            <pc:sldMk cId="2519693313" sldId="564"/>
            <ac:spMk id="135" creationId="{2EEDEBE4-A5DD-DAE2-1E1B-66A17F12037D}"/>
          </ac:spMkLst>
        </pc:spChg>
        <pc:spChg chg="mod">
          <ac:chgData name="Hyun Young-Hwan" userId="a0cf7ab2776e5965" providerId="LiveId" clId="{BA19B8C8-D048-491F-ABF2-AD57C7B0D6ED}" dt="2024-07-28T23:38:48.146" v="1342"/>
          <ac:spMkLst>
            <pc:docMk/>
            <pc:sldMk cId="2519693313" sldId="564"/>
            <ac:spMk id="136" creationId="{81E756BC-3D41-3955-7F9F-D1388B7AB48F}"/>
          </ac:spMkLst>
        </pc:spChg>
        <pc:spChg chg="mod">
          <ac:chgData name="Hyun Young-Hwan" userId="a0cf7ab2776e5965" providerId="LiveId" clId="{BA19B8C8-D048-491F-ABF2-AD57C7B0D6ED}" dt="2024-07-28T23:38:48.146" v="1342"/>
          <ac:spMkLst>
            <pc:docMk/>
            <pc:sldMk cId="2519693313" sldId="564"/>
            <ac:spMk id="137" creationId="{13689D64-B8E0-960A-E7C8-742464CE15FA}"/>
          </ac:spMkLst>
        </pc:spChg>
        <pc:spChg chg="mod">
          <ac:chgData name="Hyun Young-Hwan" userId="a0cf7ab2776e5965" providerId="LiveId" clId="{BA19B8C8-D048-491F-ABF2-AD57C7B0D6ED}" dt="2024-07-28T23:38:48.146" v="1342"/>
          <ac:spMkLst>
            <pc:docMk/>
            <pc:sldMk cId="2519693313" sldId="564"/>
            <ac:spMk id="138" creationId="{4DF2773D-ADBA-C756-9B02-388CFD506FC4}"/>
          </ac:spMkLst>
        </pc:spChg>
        <pc:spChg chg="mod">
          <ac:chgData name="Hyun Young-Hwan" userId="a0cf7ab2776e5965" providerId="LiveId" clId="{BA19B8C8-D048-491F-ABF2-AD57C7B0D6ED}" dt="2024-07-28T23:38:48.146" v="1342"/>
          <ac:spMkLst>
            <pc:docMk/>
            <pc:sldMk cId="2519693313" sldId="564"/>
            <ac:spMk id="139" creationId="{AB6CF028-A518-5BF0-3071-E25743B303BC}"/>
          </ac:spMkLst>
        </pc:spChg>
        <pc:spChg chg="mod">
          <ac:chgData name="Hyun Young-Hwan" userId="a0cf7ab2776e5965" providerId="LiveId" clId="{BA19B8C8-D048-491F-ABF2-AD57C7B0D6ED}" dt="2024-07-28T23:38:48.146" v="1342"/>
          <ac:spMkLst>
            <pc:docMk/>
            <pc:sldMk cId="2519693313" sldId="564"/>
            <ac:spMk id="140" creationId="{60085D99-F48C-32B4-FB5C-BF45233B26A4}"/>
          </ac:spMkLst>
        </pc:spChg>
        <pc:spChg chg="mod">
          <ac:chgData name="Hyun Young-Hwan" userId="a0cf7ab2776e5965" providerId="LiveId" clId="{BA19B8C8-D048-491F-ABF2-AD57C7B0D6ED}" dt="2024-07-28T23:38:48.146" v="1342"/>
          <ac:spMkLst>
            <pc:docMk/>
            <pc:sldMk cId="2519693313" sldId="564"/>
            <ac:spMk id="141" creationId="{9CD28272-60A4-721A-2264-CD80400CD0A6}"/>
          </ac:spMkLst>
        </pc:spChg>
        <pc:spChg chg="mod">
          <ac:chgData name="Hyun Young-Hwan" userId="a0cf7ab2776e5965" providerId="LiveId" clId="{BA19B8C8-D048-491F-ABF2-AD57C7B0D6ED}" dt="2024-07-28T23:38:48.146" v="1342"/>
          <ac:spMkLst>
            <pc:docMk/>
            <pc:sldMk cId="2519693313" sldId="564"/>
            <ac:spMk id="142" creationId="{88645AAD-208B-BBC3-C7D3-1F51C33F9DCB}"/>
          </ac:spMkLst>
        </pc:spChg>
        <pc:spChg chg="mod">
          <ac:chgData name="Hyun Young-Hwan" userId="a0cf7ab2776e5965" providerId="LiveId" clId="{BA19B8C8-D048-491F-ABF2-AD57C7B0D6ED}" dt="2024-07-28T23:38:48.146" v="1342"/>
          <ac:spMkLst>
            <pc:docMk/>
            <pc:sldMk cId="2519693313" sldId="564"/>
            <ac:spMk id="143" creationId="{36F89434-77BB-BB81-A616-91B39C739734}"/>
          </ac:spMkLst>
        </pc:spChg>
        <pc:spChg chg="mod">
          <ac:chgData name="Hyun Young-Hwan" userId="a0cf7ab2776e5965" providerId="LiveId" clId="{BA19B8C8-D048-491F-ABF2-AD57C7B0D6ED}" dt="2024-07-28T23:38:48.146" v="1342"/>
          <ac:spMkLst>
            <pc:docMk/>
            <pc:sldMk cId="2519693313" sldId="564"/>
            <ac:spMk id="144" creationId="{79ACF7C0-2DDD-5076-3EEE-45BF4E212D7E}"/>
          </ac:spMkLst>
        </pc:spChg>
        <pc:spChg chg="mod">
          <ac:chgData name="Hyun Young-Hwan" userId="a0cf7ab2776e5965" providerId="LiveId" clId="{BA19B8C8-D048-491F-ABF2-AD57C7B0D6ED}" dt="2024-07-28T23:38:48.146" v="1342"/>
          <ac:spMkLst>
            <pc:docMk/>
            <pc:sldMk cId="2519693313" sldId="564"/>
            <ac:spMk id="145" creationId="{723CE6CD-1322-952D-BEB5-740E30BB4661}"/>
          </ac:spMkLst>
        </pc:spChg>
        <pc:spChg chg="mod">
          <ac:chgData name="Hyun Young-Hwan" userId="a0cf7ab2776e5965" providerId="LiveId" clId="{BA19B8C8-D048-491F-ABF2-AD57C7B0D6ED}" dt="2024-07-28T23:38:48.146" v="1342"/>
          <ac:spMkLst>
            <pc:docMk/>
            <pc:sldMk cId="2519693313" sldId="564"/>
            <ac:spMk id="146" creationId="{9C01E220-C1AD-EFC6-8656-EF7B80F03264}"/>
          </ac:spMkLst>
        </pc:spChg>
        <pc:spChg chg="mod">
          <ac:chgData name="Hyun Young-Hwan" userId="a0cf7ab2776e5965" providerId="LiveId" clId="{BA19B8C8-D048-491F-ABF2-AD57C7B0D6ED}" dt="2024-07-28T23:38:48.146" v="1342"/>
          <ac:spMkLst>
            <pc:docMk/>
            <pc:sldMk cId="2519693313" sldId="564"/>
            <ac:spMk id="147" creationId="{DE55F575-7F67-F64F-01FE-6E55724208E6}"/>
          </ac:spMkLst>
        </pc:spChg>
        <pc:spChg chg="mod">
          <ac:chgData name="Hyun Young-Hwan" userId="a0cf7ab2776e5965" providerId="LiveId" clId="{BA19B8C8-D048-491F-ABF2-AD57C7B0D6ED}" dt="2024-07-28T23:38:48.146" v="1342"/>
          <ac:spMkLst>
            <pc:docMk/>
            <pc:sldMk cId="2519693313" sldId="564"/>
            <ac:spMk id="148" creationId="{B3A351AA-095F-D4E6-D86D-F587EDEB4D03}"/>
          </ac:spMkLst>
        </pc:spChg>
        <pc:spChg chg="mod">
          <ac:chgData name="Hyun Young-Hwan" userId="a0cf7ab2776e5965" providerId="LiveId" clId="{BA19B8C8-D048-491F-ABF2-AD57C7B0D6ED}" dt="2024-07-28T23:38:48.146" v="1342"/>
          <ac:spMkLst>
            <pc:docMk/>
            <pc:sldMk cId="2519693313" sldId="564"/>
            <ac:spMk id="149" creationId="{8F27DAB4-56DD-F52B-05CD-29CC2FEC437B}"/>
          </ac:spMkLst>
        </pc:spChg>
        <pc:spChg chg="mod">
          <ac:chgData name="Hyun Young-Hwan" userId="a0cf7ab2776e5965" providerId="LiveId" clId="{BA19B8C8-D048-491F-ABF2-AD57C7B0D6ED}" dt="2024-07-28T23:38:48.146" v="1342"/>
          <ac:spMkLst>
            <pc:docMk/>
            <pc:sldMk cId="2519693313" sldId="564"/>
            <ac:spMk id="150" creationId="{4C9C0B45-908D-496E-5326-23591EDF4795}"/>
          </ac:spMkLst>
        </pc:spChg>
        <pc:spChg chg="mod">
          <ac:chgData name="Hyun Young-Hwan" userId="a0cf7ab2776e5965" providerId="LiveId" clId="{BA19B8C8-D048-491F-ABF2-AD57C7B0D6ED}" dt="2024-07-28T23:38:48.146" v="1342"/>
          <ac:spMkLst>
            <pc:docMk/>
            <pc:sldMk cId="2519693313" sldId="564"/>
            <ac:spMk id="151" creationId="{182A1507-BAE7-B9F3-1087-568E25DC0719}"/>
          </ac:spMkLst>
        </pc:spChg>
        <pc:spChg chg="mod">
          <ac:chgData name="Hyun Young-Hwan" userId="a0cf7ab2776e5965" providerId="LiveId" clId="{BA19B8C8-D048-491F-ABF2-AD57C7B0D6ED}" dt="2024-07-28T23:38:48.146" v="1342"/>
          <ac:spMkLst>
            <pc:docMk/>
            <pc:sldMk cId="2519693313" sldId="564"/>
            <ac:spMk id="152" creationId="{F17617BD-4440-709F-B339-ABCDE28E640B}"/>
          </ac:spMkLst>
        </pc:spChg>
        <pc:spChg chg="mod">
          <ac:chgData name="Hyun Young-Hwan" userId="a0cf7ab2776e5965" providerId="LiveId" clId="{BA19B8C8-D048-491F-ABF2-AD57C7B0D6ED}" dt="2024-07-28T23:38:48.146" v="1342"/>
          <ac:spMkLst>
            <pc:docMk/>
            <pc:sldMk cId="2519693313" sldId="564"/>
            <ac:spMk id="153" creationId="{AECF5489-35EA-4503-828D-79D617DA3327}"/>
          </ac:spMkLst>
        </pc:spChg>
        <pc:spChg chg="mod">
          <ac:chgData name="Hyun Young-Hwan" userId="a0cf7ab2776e5965" providerId="LiveId" clId="{BA19B8C8-D048-491F-ABF2-AD57C7B0D6ED}" dt="2024-07-28T23:38:48.146" v="1342"/>
          <ac:spMkLst>
            <pc:docMk/>
            <pc:sldMk cId="2519693313" sldId="564"/>
            <ac:spMk id="154" creationId="{D18903B6-0188-9B08-C2D8-7C1753308DC3}"/>
          </ac:spMkLst>
        </pc:spChg>
        <pc:spChg chg="mod">
          <ac:chgData name="Hyun Young-Hwan" userId="a0cf7ab2776e5965" providerId="LiveId" clId="{BA19B8C8-D048-491F-ABF2-AD57C7B0D6ED}" dt="2024-07-28T23:38:48.146" v="1342"/>
          <ac:spMkLst>
            <pc:docMk/>
            <pc:sldMk cId="2519693313" sldId="564"/>
            <ac:spMk id="155" creationId="{F99C4F4B-BB97-1F67-C7AF-66CA9B718A61}"/>
          </ac:spMkLst>
        </pc:spChg>
        <pc:spChg chg="mod">
          <ac:chgData name="Hyun Young-Hwan" userId="a0cf7ab2776e5965" providerId="LiveId" clId="{BA19B8C8-D048-491F-ABF2-AD57C7B0D6ED}" dt="2024-07-28T23:38:48.146" v="1342"/>
          <ac:spMkLst>
            <pc:docMk/>
            <pc:sldMk cId="2519693313" sldId="564"/>
            <ac:spMk id="156" creationId="{DDB190D9-C1F4-AAF9-5DD1-DA7B89619510}"/>
          </ac:spMkLst>
        </pc:spChg>
        <pc:spChg chg="mod">
          <ac:chgData name="Hyun Young-Hwan" userId="a0cf7ab2776e5965" providerId="LiveId" clId="{BA19B8C8-D048-491F-ABF2-AD57C7B0D6ED}" dt="2024-07-28T23:38:48.146" v="1342"/>
          <ac:spMkLst>
            <pc:docMk/>
            <pc:sldMk cId="2519693313" sldId="564"/>
            <ac:spMk id="157" creationId="{4E3AD249-5D96-F0E8-0530-A5C846687AF1}"/>
          </ac:spMkLst>
        </pc:spChg>
        <pc:spChg chg="mod">
          <ac:chgData name="Hyun Young-Hwan" userId="a0cf7ab2776e5965" providerId="LiveId" clId="{BA19B8C8-D048-491F-ABF2-AD57C7B0D6ED}" dt="2024-07-28T23:38:48.146" v="1342"/>
          <ac:spMkLst>
            <pc:docMk/>
            <pc:sldMk cId="2519693313" sldId="564"/>
            <ac:spMk id="158" creationId="{13A92BB2-F099-F85E-609B-C21846130958}"/>
          </ac:spMkLst>
        </pc:spChg>
        <pc:spChg chg="mod">
          <ac:chgData name="Hyun Young-Hwan" userId="a0cf7ab2776e5965" providerId="LiveId" clId="{BA19B8C8-D048-491F-ABF2-AD57C7B0D6ED}" dt="2024-07-28T23:38:48.146" v="1342"/>
          <ac:spMkLst>
            <pc:docMk/>
            <pc:sldMk cId="2519693313" sldId="564"/>
            <ac:spMk id="159" creationId="{8C4D44DD-39E6-18E2-22CC-9104B466189B}"/>
          </ac:spMkLst>
        </pc:spChg>
        <pc:spChg chg="mod">
          <ac:chgData name="Hyun Young-Hwan" userId="a0cf7ab2776e5965" providerId="LiveId" clId="{BA19B8C8-D048-491F-ABF2-AD57C7B0D6ED}" dt="2024-07-28T23:38:48.146" v="1342"/>
          <ac:spMkLst>
            <pc:docMk/>
            <pc:sldMk cId="2519693313" sldId="564"/>
            <ac:spMk id="160" creationId="{4A51E3D9-8D8A-3ECF-B589-5EECF3C3DCF4}"/>
          </ac:spMkLst>
        </pc:spChg>
        <pc:spChg chg="mod">
          <ac:chgData name="Hyun Young-Hwan" userId="a0cf7ab2776e5965" providerId="LiveId" clId="{BA19B8C8-D048-491F-ABF2-AD57C7B0D6ED}" dt="2024-07-28T23:38:48.146" v="1342"/>
          <ac:spMkLst>
            <pc:docMk/>
            <pc:sldMk cId="2519693313" sldId="564"/>
            <ac:spMk id="161" creationId="{59FF94D7-D318-51D6-688A-62A780B48A05}"/>
          </ac:spMkLst>
        </pc:spChg>
        <pc:spChg chg="mod">
          <ac:chgData name="Hyun Young-Hwan" userId="a0cf7ab2776e5965" providerId="LiveId" clId="{BA19B8C8-D048-491F-ABF2-AD57C7B0D6ED}" dt="2024-07-28T23:38:48.146" v="1342"/>
          <ac:spMkLst>
            <pc:docMk/>
            <pc:sldMk cId="2519693313" sldId="564"/>
            <ac:spMk id="162" creationId="{2ADE418E-628A-DA09-D1A0-29916A8F12C1}"/>
          </ac:spMkLst>
        </pc:spChg>
        <pc:spChg chg="mod">
          <ac:chgData name="Hyun Young-Hwan" userId="a0cf7ab2776e5965" providerId="LiveId" clId="{BA19B8C8-D048-491F-ABF2-AD57C7B0D6ED}" dt="2024-07-28T23:38:48.146" v="1342"/>
          <ac:spMkLst>
            <pc:docMk/>
            <pc:sldMk cId="2519693313" sldId="564"/>
            <ac:spMk id="163" creationId="{E48B7C74-CFE4-E9B2-BBCD-D184FBB2A6EE}"/>
          </ac:spMkLst>
        </pc:spChg>
        <pc:spChg chg="mod">
          <ac:chgData name="Hyun Young-Hwan" userId="a0cf7ab2776e5965" providerId="LiveId" clId="{BA19B8C8-D048-491F-ABF2-AD57C7B0D6ED}" dt="2024-07-28T23:38:48.146" v="1342"/>
          <ac:spMkLst>
            <pc:docMk/>
            <pc:sldMk cId="2519693313" sldId="564"/>
            <ac:spMk id="164" creationId="{40E5E7E4-53BF-6CA1-E8E3-82447ABB2EEA}"/>
          </ac:spMkLst>
        </pc:spChg>
        <pc:spChg chg="mod">
          <ac:chgData name="Hyun Young-Hwan" userId="a0cf7ab2776e5965" providerId="LiveId" clId="{BA19B8C8-D048-491F-ABF2-AD57C7B0D6ED}" dt="2024-07-28T23:38:48.146" v="1342"/>
          <ac:spMkLst>
            <pc:docMk/>
            <pc:sldMk cId="2519693313" sldId="564"/>
            <ac:spMk id="165" creationId="{A7310CDC-5561-8B95-3054-A7121191AB29}"/>
          </ac:spMkLst>
        </pc:spChg>
        <pc:spChg chg="mod">
          <ac:chgData name="Hyun Young-Hwan" userId="a0cf7ab2776e5965" providerId="LiveId" clId="{BA19B8C8-D048-491F-ABF2-AD57C7B0D6ED}" dt="2024-07-28T23:38:48.146" v="1342"/>
          <ac:spMkLst>
            <pc:docMk/>
            <pc:sldMk cId="2519693313" sldId="564"/>
            <ac:spMk id="166" creationId="{DF7E6C65-1939-2970-406C-A95C2FBCA907}"/>
          </ac:spMkLst>
        </pc:spChg>
        <pc:spChg chg="mod">
          <ac:chgData name="Hyun Young-Hwan" userId="a0cf7ab2776e5965" providerId="LiveId" clId="{BA19B8C8-D048-491F-ABF2-AD57C7B0D6ED}" dt="2024-07-28T23:38:48.146" v="1342"/>
          <ac:spMkLst>
            <pc:docMk/>
            <pc:sldMk cId="2519693313" sldId="564"/>
            <ac:spMk id="167" creationId="{D4DDF8A7-C138-8762-0E53-24F2611898C4}"/>
          </ac:spMkLst>
        </pc:spChg>
        <pc:spChg chg="mod">
          <ac:chgData name="Hyun Young-Hwan" userId="a0cf7ab2776e5965" providerId="LiveId" clId="{BA19B8C8-D048-491F-ABF2-AD57C7B0D6ED}" dt="2024-07-28T23:38:48.146" v="1342"/>
          <ac:spMkLst>
            <pc:docMk/>
            <pc:sldMk cId="2519693313" sldId="564"/>
            <ac:spMk id="168" creationId="{A5AE0D2E-9962-4BDC-467F-86C398FC031D}"/>
          </ac:spMkLst>
        </pc:spChg>
        <pc:spChg chg="mod">
          <ac:chgData name="Hyun Young-Hwan" userId="a0cf7ab2776e5965" providerId="LiveId" clId="{BA19B8C8-D048-491F-ABF2-AD57C7B0D6ED}" dt="2024-07-28T23:38:48.146" v="1342"/>
          <ac:spMkLst>
            <pc:docMk/>
            <pc:sldMk cId="2519693313" sldId="564"/>
            <ac:spMk id="169" creationId="{C3A9F644-9243-AEEB-06B8-2FA83EEEABCB}"/>
          </ac:spMkLst>
        </pc:spChg>
        <pc:spChg chg="mod">
          <ac:chgData name="Hyun Young-Hwan" userId="a0cf7ab2776e5965" providerId="LiveId" clId="{BA19B8C8-D048-491F-ABF2-AD57C7B0D6ED}" dt="2024-07-28T23:38:48.146" v="1342"/>
          <ac:spMkLst>
            <pc:docMk/>
            <pc:sldMk cId="2519693313" sldId="564"/>
            <ac:spMk id="170" creationId="{B934962E-3582-DA99-EE26-519CD341368F}"/>
          </ac:spMkLst>
        </pc:spChg>
        <pc:spChg chg="mod">
          <ac:chgData name="Hyun Young-Hwan" userId="a0cf7ab2776e5965" providerId="LiveId" clId="{BA19B8C8-D048-491F-ABF2-AD57C7B0D6ED}" dt="2024-07-28T23:38:48.146" v="1342"/>
          <ac:spMkLst>
            <pc:docMk/>
            <pc:sldMk cId="2519693313" sldId="564"/>
            <ac:spMk id="171" creationId="{89BABD41-6F0C-7E79-1575-0D415B57A0B0}"/>
          </ac:spMkLst>
        </pc:spChg>
        <pc:spChg chg="mod">
          <ac:chgData name="Hyun Young-Hwan" userId="a0cf7ab2776e5965" providerId="LiveId" clId="{BA19B8C8-D048-491F-ABF2-AD57C7B0D6ED}" dt="2024-07-28T23:38:48.146" v="1342"/>
          <ac:spMkLst>
            <pc:docMk/>
            <pc:sldMk cId="2519693313" sldId="564"/>
            <ac:spMk id="172" creationId="{3A9D38A4-68D9-8028-9070-C007261B2B29}"/>
          </ac:spMkLst>
        </pc:spChg>
        <pc:spChg chg="mod">
          <ac:chgData name="Hyun Young-Hwan" userId="a0cf7ab2776e5965" providerId="LiveId" clId="{BA19B8C8-D048-491F-ABF2-AD57C7B0D6ED}" dt="2024-07-28T23:38:48.146" v="1342"/>
          <ac:spMkLst>
            <pc:docMk/>
            <pc:sldMk cId="2519693313" sldId="564"/>
            <ac:spMk id="173" creationId="{633D3472-E9DB-20A2-8BA3-553AE15BBC9F}"/>
          </ac:spMkLst>
        </pc:spChg>
        <pc:spChg chg="mod">
          <ac:chgData name="Hyun Young-Hwan" userId="a0cf7ab2776e5965" providerId="LiveId" clId="{BA19B8C8-D048-491F-ABF2-AD57C7B0D6ED}" dt="2024-07-28T23:38:48.146" v="1342"/>
          <ac:spMkLst>
            <pc:docMk/>
            <pc:sldMk cId="2519693313" sldId="564"/>
            <ac:spMk id="174" creationId="{C916F044-E4FA-78D7-63DB-4037B4314C80}"/>
          </ac:spMkLst>
        </pc:spChg>
        <pc:spChg chg="mod">
          <ac:chgData name="Hyun Young-Hwan" userId="a0cf7ab2776e5965" providerId="LiveId" clId="{BA19B8C8-D048-491F-ABF2-AD57C7B0D6ED}" dt="2024-07-28T23:38:48.146" v="1342"/>
          <ac:spMkLst>
            <pc:docMk/>
            <pc:sldMk cId="2519693313" sldId="564"/>
            <ac:spMk id="175" creationId="{30A5C0A8-4FA0-A4EB-6A8B-0F655A010C68}"/>
          </ac:spMkLst>
        </pc:spChg>
        <pc:spChg chg="mod">
          <ac:chgData name="Hyun Young-Hwan" userId="a0cf7ab2776e5965" providerId="LiveId" clId="{BA19B8C8-D048-491F-ABF2-AD57C7B0D6ED}" dt="2024-07-28T23:38:48.146" v="1342"/>
          <ac:spMkLst>
            <pc:docMk/>
            <pc:sldMk cId="2519693313" sldId="564"/>
            <ac:spMk id="176" creationId="{3ED559FE-4A86-D87C-5FE4-252E897BC2C3}"/>
          </ac:spMkLst>
        </pc:spChg>
        <pc:spChg chg="mod">
          <ac:chgData name="Hyun Young-Hwan" userId="a0cf7ab2776e5965" providerId="LiveId" clId="{BA19B8C8-D048-491F-ABF2-AD57C7B0D6ED}" dt="2024-07-28T23:38:48.146" v="1342"/>
          <ac:spMkLst>
            <pc:docMk/>
            <pc:sldMk cId="2519693313" sldId="564"/>
            <ac:spMk id="177" creationId="{95345C63-07C8-C95F-99C1-7D7C5DEBA072}"/>
          </ac:spMkLst>
        </pc:spChg>
        <pc:spChg chg="mod">
          <ac:chgData name="Hyun Young-Hwan" userId="a0cf7ab2776e5965" providerId="LiveId" clId="{BA19B8C8-D048-491F-ABF2-AD57C7B0D6ED}" dt="2024-07-28T23:38:48.146" v="1342"/>
          <ac:spMkLst>
            <pc:docMk/>
            <pc:sldMk cId="2519693313" sldId="564"/>
            <ac:spMk id="178" creationId="{DFB08755-5E1A-9A3F-1475-CB131BB2AA6B}"/>
          </ac:spMkLst>
        </pc:spChg>
        <pc:spChg chg="mod">
          <ac:chgData name="Hyun Young-Hwan" userId="a0cf7ab2776e5965" providerId="LiveId" clId="{BA19B8C8-D048-491F-ABF2-AD57C7B0D6ED}" dt="2024-07-28T23:38:48.146" v="1342"/>
          <ac:spMkLst>
            <pc:docMk/>
            <pc:sldMk cId="2519693313" sldId="564"/>
            <ac:spMk id="179" creationId="{8E93739A-0B42-1CFA-58F4-D66EBBC8BAF7}"/>
          </ac:spMkLst>
        </pc:spChg>
        <pc:spChg chg="mod">
          <ac:chgData name="Hyun Young-Hwan" userId="a0cf7ab2776e5965" providerId="LiveId" clId="{BA19B8C8-D048-491F-ABF2-AD57C7B0D6ED}" dt="2024-07-28T23:38:48.146" v="1342"/>
          <ac:spMkLst>
            <pc:docMk/>
            <pc:sldMk cId="2519693313" sldId="564"/>
            <ac:spMk id="180" creationId="{79F2FCEC-D5E4-3776-8249-36A4A2F8EB8D}"/>
          </ac:spMkLst>
        </pc:spChg>
        <pc:spChg chg="mod">
          <ac:chgData name="Hyun Young-Hwan" userId="a0cf7ab2776e5965" providerId="LiveId" clId="{BA19B8C8-D048-491F-ABF2-AD57C7B0D6ED}" dt="2024-07-28T23:38:48.146" v="1342"/>
          <ac:spMkLst>
            <pc:docMk/>
            <pc:sldMk cId="2519693313" sldId="564"/>
            <ac:spMk id="181" creationId="{78DAB075-A5CD-C89A-C33A-7E4D134DBAC9}"/>
          </ac:spMkLst>
        </pc:spChg>
        <pc:spChg chg="mod">
          <ac:chgData name="Hyun Young-Hwan" userId="a0cf7ab2776e5965" providerId="LiveId" clId="{BA19B8C8-D048-491F-ABF2-AD57C7B0D6ED}" dt="2024-07-28T23:38:48.146" v="1342"/>
          <ac:spMkLst>
            <pc:docMk/>
            <pc:sldMk cId="2519693313" sldId="564"/>
            <ac:spMk id="182" creationId="{87228A5A-674C-34DF-CC9F-4548F673BDC0}"/>
          </ac:spMkLst>
        </pc:spChg>
        <pc:spChg chg="mod">
          <ac:chgData name="Hyun Young-Hwan" userId="a0cf7ab2776e5965" providerId="LiveId" clId="{BA19B8C8-D048-491F-ABF2-AD57C7B0D6ED}" dt="2024-07-28T23:38:48.146" v="1342"/>
          <ac:spMkLst>
            <pc:docMk/>
            <pc:sldMk cId="2519693313" sldId="564"/>
            <ac:spMk id="183" creationId="{A5DD05EF-7B0C-4866-8D41-88FB3BB80ED1}"/>
          </ac:spMkLst>
        </pc:spChg>
        <pc:spChg chg="mod">
          <ac:chgData name="Hyun Young-Hwan" userId="a0cf7ab2776e5965" providerId="LiveId" clId="{BA19B8C8-D048-491F-ABF2-AD57C7B0D6ED}" dt="2024-07-28T23:38:48.146" v="1342"/>
          <ac:spMkLst>
            <pc:docMk/>
            <pc:sldMk cId="2519693313" sldId="564"/>
            <ac:spMk id="184" creationId="{F9BA6150-16BA-24A7-E920-0BED021136D9}"/>
          </ac:spMkLst>
        </pc:spChg>
        <pc:spChg chg="mod">
          <ac:chgData name="Hyun Young-Hwan" userId="a0cf7ab2776e5965" providerId="LiveId" clId="{BA19B8C8-D048-491F-ABF2-AD57C7B0D6ED}" dt="2024-07-28T23:38:48.146" v="1342"/>
          <ac:spMkLst>
            <pc:docMk/>
            <pc:sldMk cId="2519693313" sldId="564"/>
            <ac:spMk id="185" creationId="{725C2448-F855-9A98-4326-1B9048CEE97F}"/>
          </ac:spMkLst>
        </pc:spChg>
        <pc:spChg chg="mod">
          <ac:chgData name="Hyun Young-Hwan" userId="a0cf7ab2776e5965" providerId="LiveId" clId="{BA19B8C8-D048-491F-ABF2-AD57C7B0D6ED}" dt="2024-07-28T23:38:48.146" v="1342"/>
          <ac:spMkLst>
            <pc:docMk/>
            <pc:sldMk cId="2519693313" sldId="564"/>
            <ac:spMk id="186" creationId="{E08911B5-9193-763B-2BAE-3A4C87D1BF54}"/>
          </ac:spMkLst>
        </pc:spChg>
        <pc:spChg chg="mod">
          <ac:chgData name="Hyun Young-Hwan" userId="a0cf7ab2776e5965" providerId="LiveId" clId="{BA19B8C8-D048-491F-ABF2-AD57C7B0D6ED}" dt="2024-07-28T23:38:48.146" v="1342"/>
          <ac:spMkLst>
            <pc:docMk/>
            <pc:sldMk cId="2519693313" sldId="564"/>
            <ac:spMk id="187" creationId="{E09B5805-7096-4D77-840E-646AA4B5026A}"/>
          </ac:spMkLst>
        </pc:spChg>
        <pc:spChg chg="mod">
          <ac:chgData name="Hyun Young-Hwan" userId="a0cf7ab2776e5965" providerId="LiveId" clId="{BA19B8C8-D048-491F-ABF2-AD57C7B0D6ED}" dt="2024-07-28T23:38:48.146" v="1342"/>
          <ac:spMkLst>
            <pc:docMk/>
            <pc:sldMk cId="2519693313" sldId="564"/>
            <ac:spMk id="188" creationId="{714AAF36-C6CC-317B-AF40-B54EF9BF3BF8}"/>
          </ac:spMkLst>
        </pc:spChg>
        <pc:spChg chg="mod">
          <ac:chgData name="Hyun Young-Hwan" userId="a0cf7ab2776e5965" providerId="LiveId" clId="{BA19B8C8-D048-491F-ABF2-AD57C7B0D6ED}" dt="2024-07-28T23:38:48.146" v="1342"/>
          <ac:spMkLst>
            <pc:docMk/>
            <pc:sldMk cId="2519693313" sldId="564"/>
            <ac:spMk id="189" creationId="{9DA3D860-BA41-5D42-139F-3AA58CAF5E39}"/>
          </ac:spMkLst>
        </pc:spChg>
        <pc:spChg chg="mod">
          <ac:chgData name="Hyun Young-Hwan" userId="a0cf7ab2776e5965" providerId="LiveId" clId="{BA19B8C8-D048-491F-ABF2-AD57C7B0D6ED}" dt="2024-07-28T23:38:48.146" v="1342"/>
          <ac:spMkLst>
            <pc:docMk/>
            <pc:sldMk cId="2519693313" sldId="564"/>
            <ac:spMk id="190" creationId="{A4E91365-A0B8-1A60-A268-72486DF1F906}"/>
          </ac:spMkLst>
        </pc:spChg>
        <pc:spChg chg="mod">
          <ac:chgData name="Hyun Young-Hwan" userId="a0cf7ab2776e5965" providerId="LiveId" clId="{BA19B8C8-D048-491F-ABF2-AD57C7B0D6ED}" dt="2024-07-28T23:38:48.146" v="1342"/>
          <ac:spMkLst>
            <pc:docMk/>
            <pc:sldMk cId="2519693313" sldId="564"/>
            <ac:spMk id="191" creationId="{2894042C-86BF-D741-DD6D-EC1068E53093}"/>
          </ac:spMkLst>
        </pc:spChg>
        <pc:spChg chg="mod">
          <ac:chgData name="Hyun Young-Hwan" userId="a0cf7ab2776e5965" providerId="LiveId" clId="{BA19B8C8-D048-491F-ABF2-AD57C7B0D6ED}" dt="2024-07-28T23:38:48.146" v="1342"/>
          <ac:spMkLst>
            <pc:docMk/>
            <pc:sldMk cId="2519693313" sldId="564"/>
            <ac:spMk id="192" creationId="{D6563C78-172D-55A6-CC1C-B1B000C27788}"/>
          </ac:spMkLst>
        </pc:spChg>
        <pc:spChg chg="mod">
          <ac:chgData name="Hyun Young-Hwan" userId="a0cf7ab2776e5965" providerId="LiveId" clId="{BA19B8C8-D048-491F-ABF2-AD57C7B0D6ED}" dt="2024-07-28T23:38:48.146" v="1342"/>
          <ac:spMkLst>
            <pc:docMk/>
            <pc:sldMk cId="2519693313" sldId="564"/>
            <ac:spMk id="193" creationId="{FF5737FD-92C7-0962-4E6F-DACD854198A7}"/>
          </ac:spMkLst>
        </pc:spChg>
        <pc:spChg chg="mod">
          <ac:chgData name="Hyun Young-Hwan" userId="a0cf7ab2776e5965" providerId="LiveId" clId="{BA19B8C8-D048-491F-ABF2-AD57C7B0D6ED}" dt="2024-07-28T23:38:48.146" v="1342"/>
          <ac:spMkLst>
            <pc:docMk/>
            <pc:sldMk cId="2519693313" sldId="564"/>
            <ac:spMk id="194" creationId="{795DFC94-BB9F-1766-7B25-189D45358310}"/>
          </ac:spMkLst>
        </pc:spChg>
        <pc:spChg chg="mod">
          <ac:chgData name="Hyun Young-Hwan" userId="a0cf7ab2776e5965" providerId="LiveId" clId="{BA19B8C8-D048-491F-ABF2-AD57C7B0D6ED}" dt="2024-07-28T23:38:48.146" v="1342"/>
          <ac:spMkLst>
            <pc:docMk/>
            <pc:sldMk cId="2519693313" sldId="564"/>
            <ac:spMk id="195" creationId="{30961C83-2DA0-5F5C-9775-0EF5B60C2753}"/>
          </ac:spMkLst>
        </pc:spChg>
        <pc:spChg chg="mod">
          <ac:chgData name="Hyun Young-Hwan" userId="a0cf7ab2776e5965" providerId="LiveId" clId="{BA19B8C8-D048-491F-ABF2-AD57C7B0D6ED}" dt="2024-07-28T23:38:48.146" v="1342"/>
          <ac:spMkLst>
            <pc:docMk/>
            <pc:sldMk cId="2519693313" sldId="564"/>
            <ac:spMk id="196" creationId="{22B5F0CB-B515-5C12-0427-34B9F6D6D666}"/>
          </ac:spMkLst>
        </pc:spChg>
        <pc:spChg chg="mod">
          <ac:chgData name="Hyun Young-Hwan" userId="a0cf7ab2776e5965" providerId="LiveId" clId="{BA19B8C8-D048-491F-ABF2-AD57C7B0D6ED}" dt="2024-07-28T23:38:48.146" v="1342"/>
          <ac:spMkLst>
            <pc:docMk/>
            <pc:sldMk cId="2519693313" sldId="564"/>
            <ac:spMk id="197" creationId="{CB8EAF83-A46C-A450-1016-C7E85C5E6809}"/>
          </ac:spMkLst>
        </pc:spChg>
        <pc:spChg chg="mod">
          <ac:chgData name="Hyun Young-Hwan" userId="a0cf7ab2776e5965" providerId="LiveId" clId="{BA19B8C8-D048-491F-ABF2-AD57C7B0D6ED}" dt="2024-07-28T23:38:48.146" v="1342"/>
          <ac:spMkLst>
            <pc:docMk/>
            <pc:sldMk cId="2519693313" sldId="564"/>
            <ac:spMk id="198" creationId="{760506C1-E364-307C-5E14-057D3B498973}"/>
          </ac:spMkLst>
        </pc:spChg>
        <pc:spChg chg="mod">
          <ac:chgData name="Hyun Young-Hwan" userId="a0cf7ab2776e5965" providerId="LiveId" clId="{BA19B8C8-D048-491F-ABF2-AD57C7B0D6ED}" dt="2024-07-28T23:38:48.146" v="1342"/>
          <ac:spMkLst>
            <pc:docMk/>
            <pc:sldMk cId="2519693313" sldId="564"/>
            <ac:spMk id="199" creationId="{778644D6-963F-74F3-37D8-B99397A74C2E}"/>
          </ac:spMkLst>
        </pc:spChg>
        <pc:spChg chg="mod">
          <ac:chgData name="Hyun Young-Hwan" userId="a0cf7ab2776e5965" providerId="LiveId" clId="{BA19B8C8-D048-491F-ABF2-AD57C7B0D6ED}" dt="2024-07-28T23:38:48.146" v="1342"/>
          <ac:spMkLst>
            <pc:docMk/>
            <pc:sldMk cId="2519693313" sldId="564"/>
            <ac:spMk id="200" creationId="{27FB5C4B-B088-8017-8EB6-F692104A947E}"/>
          </ac:spMkLst>
        </pc:spChg>
        <pc:spChg chg="mod">
          <ac:chgData name="Hyun Young-Hwan" userId="a0cf7ab2776e5965" providerId="LiveId" clId="{BA19B8C8-D048-491F-ABF2-AD57C7B0D6ED}" dt="2024-07-28T23:38:48.146" v="1342"/>
          <ac:spMkLst>
            <pc:docMk/>
            <pc:sldMk cId="2519693313" sldId="564"/>
            <ac:spMk id="201" creationId="{1D5769F3-EE54-39C0-D0AF-A8EFDD58FCB9}"/>
          </ac:spMkLst>
        </pc:spChg>
        <pc:spChg chg="mod">
          <ac:chgData name="Hyun Young-Hwan" userId="a0cf7ab2776e5965" providerId="LiveId" clId="{BA19B8C8-D048-491F-ABF2-AD57C7B0D6ED}" dt="2024-07-28T23:38:48.146" v="1342"/>
          <ac:spMkLst>
            <pc:docMk/>
            <pc:sldMk cId="2519693313" sldId="564"/>
            <ac:spMk id="202" creationId="{3A1A267B-FF6B-83A7-2BA8-C36C5BE78664}"/>
          </ac:spMkLst>
        </pc:spChg>
        <pc:spChg chg="mod">
          <ac:chgData name="Hyun Young-Hwan" userId="a0cf7ab2776e5965" providerId="LiveId" clId="{BA19B8C8-D048-491F-ABF2-AD57C7B0D6ED}" dt="2024-07-28T23:38:48.146" v="1342"/>
          <ac:spMkLst>
            <pc:docMk/>
            <pc:sldMk cId="2519693313" sldId="564"/>
            <ac:spMk id="203" creationId="{EE7EDD63-6CDB-1816-58DF-5BEDAF43467C}"/>
          </ac:spMkLst>
        </pc:spChg>
        <pc:spChg chg="mod">
          <ac:chgData name="Hyun Young-Hwan" userId="a0cf7ab2776e5965" providerId="LiveId" clId="{BA19B8C8-D048-491F-ABF2-AD57C7B0D6ED}" dt="2024-07-28T23:38:48.146" v="1342"/>
          <ac:spMkLst>
            <pc:docMk/>
            <pc:sldMk cId="2519693313" sldId="564"/>
            <ac:spMk id="204" creationId="{BFA696AE-0AED-0FAB-95CB-F8BEB7C431AF}"/>
          </ac:spMkLst>
        </pc:spChg>
        <pc:spChg chg="mod">
          <ac:chgData name="Hyun Young-Hwan" userId="a0cf7ab2776e5965" providerId="LiveId" clId="{BA19B8C8-D048-491F-ABF2-AD57C7B0D6ED}" dt="2024-07-28T23:38:48.146" v="1342"/>
          <ac:spMkLst>
            <pc:docMk/>
            <pc:sldMk cId="2519693313" sldId="564"/>
            <ac:spMk id="205" creationId="{8B6D23A5-5C17-4D34-3509-9A66EAC26EFD}"/>
          </ac:spMkLst>
        </pc:spChg>
        <pc:spChg chg="mod">
          <ac:chgData name="Hyun Young-Hwan" userId="a0cf7ab2776e5965" providerId="LiveId" clId="{BA19B8C8-D048-491F-ABF2-AD57C7B0D6ED}" dt="2024-07-28T23:38:48.146" v="1342"/>
          <ac:spMkLst>
            <pc:docMk/>
            <pc:sldMk cId="2519693313" sldId="564"/>
            <ac:spMk id="206" creationId="{CCEA07DD-F5B5-C012-D9D9-8E309D93B4F4}"/>
          </ac:spMkLst>
        </pc:spChg>
        <pc:spChg chg="mod">
          <ac:chgData name="Hyun Young-Hwan" userId="a0cf7ab2776e5965" providerId="LiveId" clId="{BA19B8C8-D048-491F-ABF2-AD57C7B0D6ED}" dt="2024-07-28T23:38:48.146" v="1342"/>
          <ac:spMkLst>
            <pc:docMk/>
            <pc:sldMk cId="2519693313" sldId="564"/>
            <ac:spMk id="207" creationId="{133D425D-EC5A-EDD8-A77A-6D9CE16F3C4B}"/>
          </ac:spMkLst>
        </pc:spChg>
        <pc:spChg chg="mod">
          <ac:chgData name="Hyun Young-Hwan" userId="a0cf7ab2776e5965" providerId="LiveId" clId="{BA19B8C8-D048-491F-ABF2-AD57C7B0D6ED}" dt="2024-07-28T23:38:48.146" v="1342"/>
          <ac:spMkLst>
            <pc:docMk/>
            <pc:sldMk cId="2519693313" sldId="564"/>
            <ac:spMk id="208" creationId="{5CFC44E0-719A-C847-17E3-0B8EE207B15B}"/>
          </ac:spMkLst>
        </pc:spChg>
        <pc:spChg chg="mod">
          <ac:chgData name="Hyun Young-Hwan" userId="a0cf7ab2776e5965" providerId="LiveId" clId="{BA19B8C8-D048-491F-ABF2-AD57C7B0D6ED}" dt="2024-07-28T23:38:48.146" v="1342"/>
          <ac:spMkLst>
            <pc:docMk/>
            <pc:sldMk cId="2519693313" sldId="564"/>
            <ac:spMk id="209" creationId="{8D06698D-A068-2167-A421-585978B956F9}"/>
          </ac:spMkLst>
        </pc:spChg>
        <pc:spChg chg="mod">
          <ac:chgData name="Hyun Young-Hwan" userId="a0cf7ab2776e5965" providerId="LiveId" clId="{BA19B8C8-D048-491F-ABF2-AD57C7B0D6ED}" dt="2024-07-28T23:38:48.146" v="1342"/>
          <ac:spMkLst>
            <pc:docMk/>
            <pc:sldMk cId="2519693313" sldId="564"/>
            <ac:spMk id="210" creationId="{96D74ABC-B48F-6ECB-960C-65EF62A83CBD}"/>
          </ac:spMkLst>
        </pc:spChg>
        <pc:spChg chg="mod">
          <ac:chgData name="Hyun Young-Hwan" userId="a0cf7ab2776e5965" providerId="LiveId" clId="{BA19B8C8-D048-491F-ABF2-AD57C7B0D6ED}" dt="2024-07-28T23:38:48.146" v="1342"/>
          <ac:spMkLst>
            <pc:docMk/>
            <pc:sldMk cId="2519693313" sldId="564"/>
            <ac:spMk id="211" creationId="{20183EA4-F25C-DDE3-ADA9-05AACDF8A153}"/>
          </ac:spMkLst>
        </pc:spChg>
        <pc:spChg chg="mod">
          <ac:chgData name="Hyun Young-Hwan" userId="a0cf7ab2776e5965" providerId="LiveId" clId="{BA19B8C8-D048-491F-ABF2-AD57C7B0D6ED}" dt="2024-07-28T23:38:48.146" v="1342"/>
          <ac:spMkLst>
            <pc:docMk/>
            <pc:sldMk cId="2519693313" sldId="564"/>
            <ac:spMk id="212" creationId="{96098B05-2F66-023C-D505-169CDB894E64}"/>
          </ac:spMkLst>
        </pc:spChg>
        <pc:spChg chg="mod">
          <ac:chgData name="Hyun Young-Hwan" userId="a0cf7ab2776e5965" providerId="LiveId" clId="{BA19B8C8-D048-491F-ABF2-AD57C7B0D6ED}" dt="2024-07-28T23:38:48.146" v="1342"/>
          <ac:spMkLst>
            <pc:docMk/>
            <pc:sldMk cId="2519693313" sldId="564"/>
            <ac:spMk id="213" creationId="{AF2E255E-57AE-6C06-FF34-7420033A5E60}"/>
          </ac:spMkLst>
        </pc:spChg>
        <pc:spChg chg="mod">
          <ac:chgData name="Hyun Young-Hwan" userId="a0cf7ab2776e5965" providerId="LiveId" clId="{BA19B8C8-D048-491F-ABF2-AD57C7B0D6ED}" dt="2024-07-28T23:38:48.146" v="1342"/>
          <ac:spMkLst>
            <pc:docMk/>
            <pc:sldMk cId="2519693313" sldId="564"/>
            <ac:spMk id="214" creationId="{B771EBA0-43F6-BE62-E7B1-BD71AB32B8A1}"/>
          </ac:spMkLst>
        </pc:spChg>
        <pc:spChg chg="mod">
          <ac:chgData name="Hyun Young-Hwan" userId="a0cf7ab2776e5965" providerId="LiveId" clId="{BA19B8C8-D048-491F-ABF2-AD57C7B0D6ED}" dt="2024-07-28T23:38:48.146" v="1342"/>
          <ac:spMkLst>
            <pc:docMk/>
            <pc:sldMk cId="2519693313" sldId="564"/>
            <ac:spMk id="215" creationId="{E43FAEBA-835D-DEB5-D78A-FFA92577E263}"/>
          </ac:spMkLst>
        </pc:spChg>
        <pc:spChg chg="mod">
          <ac:chgData name="Hyun Young-Hwan" userId="a0cf7ab2776e5965" providerId="LiveId" clId="{BA19B8C8-D048-491F-ABF2-AD57C7B0D6ED}" dt="2024-07-28T23:38:48.146" v="1342"/>
          <ac:spMkLst>
            <pc:docMk/>
            <pc:sldMk cId="2519693313" sldId="564"/>
            <ac:spMk id="216" creationId="{EE669538-D59D-DC90-CEFB-B12345454A07}"/>
          </ac:spMkLst>
        </pc:spChg>
        <pc:spChg chg="mod">
          <ac:chgData name="Hyun Young-Hwan" userId="a0cf7ab2776e5965" providerId="LiveId" clId="{BA19B8C8-D048-491F-ABF2-AD57C7B0D6ED}" dt="2024-07-28T23:38:48.146" v="1342"/>
          <ac:spMkLst>
            <pc:docMk/>
            <pc:sldMk cId="2519693313" sldId="564"/>
            <ac:spMk id="217" creationId="{5AB4737D-C1BA-3FF9-58BF-C9B1BF3A93A1}"/>
          </ac:spMkLst>
        </pc:spChg>
        <pc:spChg chg="mod">
          <ac:chgData name="Hyun Young-Hwan" userId="a0cf7ab2776e5965" providerId="LiveId" clId="{BA19B8C8-D048-491F-ABF2-AD57C7B0D6ED}" dt="2024-07-28T23:38:48.146" v="1342"/>
          <ac:spMkLst>
            <pc:docMk/>
            <pc:sldMk cId="2519693313" sldId="564"/>
            <ac:spMk id="218" creationId="{00E1564A-C5C9-A3CD-EDB6-14419D687EB0}"/>
          </ac:spMkLst>
        </pc:spChg>
        <pc:spChg chg="mod">
          <ac:chgData name="Hyun Young-Hwan" userId="a0cf7ab2776e5965" providerId="LiveId" clId="{BA19B8C8-D048-491F-ABF2-AD57C7B0D6ED}" dt="2024-07-28T23:38:48.146" v="1342"/>
          <ac:spMkLst>
            <pc:docMk/>
            <pc:sldMk cId="2519693313" sldId="564"/>
            <ac:spMk id="219" creationId="{EB548712-9362-8282-A556-11AFC6F0A621}"/>
          </ac:spMkLst>
        </pc:spChg>
        <pc:spChg chg="mod">
          <ac:chgData name="Hyun Young-Hwan" userId="a0cf7ab2776e5965" providerId="LiveId" clId="{BA19B8C8-D048-491F-ABF2-AD57C7B0D6ED}" dt="2024-07-28T23:38:48.146" v="1342"/>
          <ac:spMkLst>
            <pc:docMk/>
            <pc:sldMk cId="2519693313" sldId="564"/>
            <ac:spMk id="220" creationId="{DCCA58B3-35F4-8EA7-2FE8-0FAF0C431E3C}"/>
          </ac:spMkLst>
        </pc:spChg>
        <pc:spChg chg="mod">
          <ac:chgData name="Hyun Young-Hwan" userId="a0cf7ab2776e5965" providerId="LiveId" clId="{BA19B8C8-D048-491F-ABF2-AD57C7B0D6ED}" dt="2024-07-28T23:38:48.146" v="1342"/>
          <ac:spMkLst>
            <pc:docMk/>
            <pc:sldMk cId="2519693313" sldId="564"/>
            <ac:spMk id="221" creationId="{54F45B52-CDFD-4EFF-EC42-C65E7B896153}"/>
          </ac:spMkLst>
        </pc:spChg>
        <pc:spChg chg="mod">
          <ac:chgData name="Hyun Young-Hwan" userId="a0cf7ab2776e5965" providerId="LiveId" clId="{BA19B8C8-D048-491F-ABF2-AD57C7B0D6ED}" dt="2024-07-28T23:38:48.146" v="1342"/>
          <ac:spMkLst>
            <pc:docMk/>
            <pc:sldMk cId="2519693313" sldId="564"/>
            <ac:spMk id="222" creationId="{B2C352C3-3B30-D25B-C400-71A009033799}"/>
          </ac:spMkLst>
        </pc:spChg>
        <pc:spChg chg="mod">
          <ac:chgData name="Hyun Young-Hwan" userId="a0cf7ab2776e5965" providerId="LiveId" clId="{BA19B8C8-D048-491F-ABF2-AD57C7B0D6ED}" dt="2024-07-28T23:38:48.146" v="1342"/>
          <ac:spMkLst>
            <pc:docMk/>
            <pc:sldMk cId="2519693313" sldId="564"/>
            <ac:spMk id="223" creationId="{56E22ADD-09E0-B373-FCC4-BE8876F25BD9}"/>
          </ac:spMkLst>
        </pc:spChg>
        <pc:spChg chg="mod">
          <ac:chgData name="Hyun Young-Hwan" userId="a0cf7ab2776e5965" providerId="LiveId" clId="{BA19B8C8-D048-491F-ABF2-AD57C7B0D6ED}" dt="2024-07-28T23:38:48.146" v="1342"/>
          <ac:spMkLst>
            <pc:docMk/>
            <pc:sldMk cId="2519693313" sldId="564"/>
            <ac:spMk id="224" creationId="{FCC79B25-9AE8-0FA6-DF67-9805EC60BDE8}"/>
          </ac:spMkLst>
        </pc:spChg>
        <pc:spChg chg="mod">
          <ac:chgData name="Hyun Young-Hwan" userId="a0cf7ab2776e5965" providerId="LiveId" clId="{BA19B8C8-D048-491F-ABF2-AD57C7B0D6ED}" dt="2024-07-28T23:38:48.146" v="1342"/>
          <ac:spMkLst>
            <pc:docMk/>
            <pc:sldMk cId="2519693313" sldId="564"/>
            <ac:spMk id="225" creationId="{20B9EB50-AB9F-DA0A-7687-7687871C29DD}"/>
          </ac:spMkLst>
        </pc:spChg>
        <pc:spChg chg="mod">
          <ac:chgData name="Hyun Young-Hwan" userId="a0cf7ab2776e5965" providerId="LiveId" clId="{BA19B8C8-D048-491F-ABF2-AD57C7B0D6ED}" dt="2024-07-28T23:38:48.146" v="1342"/>
          <ac:spMkLst>
            <pc:docMk/>
            <pc:sldMk cId="2519693313" sldId="564"/>
            <ac:spMk id="226" creationId="{8169AB5E-AABA-3688-7B1B-E1B0166AF664}"/>
          </ac:spMkLst>
        </pc:spChg>
        <pc:spChg chg="mod">
          <ac:chgData name="Hyun Young-Hwan" userId="a0cf7ab2776e5965" providerId="LiveId" clId="{BA19B8C8-D048-491F-ABF2-AD57C7B0D6ED}" dt="2024-07-28T23:38:48.146" v="1342"/>
          <ac:spMkLst>
            <pc:docMk/>
            <pc:sldMk cId="2519693313" sldId="564"/>
            <ac:spMk id="227" creationId="{F25701A3-3001-C2C0-8014-4512EB6DFFE6}"/>
          </ac:spMkLst>
        </pc:spChg>
        <pc:spChg chg="mod">
          <ac:chgData name="Hyun Young-Hwan" userId="a0cf7ab2776e5965" providerId="LiveId" clId="{BA19B8C8-D048-491F-ABF2-AD57C7B0D6ED}" dt="2024-07-28T23:38:48.146" v="1342"/>
          <ac:spMkLst>
            <pc:docMk/>
            <pc:sldMk cId="2519693313" sldId="564"/>
            <ac:spMk id="228" creationId="{45121DF3-DA20-A0B9-3D75-62064E640BBF}"/>
          </ac:spMkLst>
        </pc:spChg>
        <pc:spChg chg="mod">
          <ac:chgData name="Hyun Young-Hwan" userId="a0cf7ab2776e5965" providerId="LiveId" clId="{BA19B8C8-D048-491F-ABF2-AD57C7B0D6ED}" dt="2024-07-28T23:38:48.146" v="1342"/>
          <ac:spMkLst>
            <pc:docMk/>
            <pc:sldMk cId="2519693313" sldId="564"/>
            <ac:spMk id="229" creationId="{7485075F-F7B5-3ABA-264B-6DDA4488030F}"/>
          </ac:spMkLst>
        </pc:spChg>
        <pc:spChg chg="mod">
          <ac:chgData name="Hyun Young-Hwan" userId="a0cf7ab2776e5965" providerId="LiveId" clId="{BA19B8C8-D048-491F-ABF2-AD57C7B0D6ED}" dt="2024-07-28T23:38:48.146" v="1342"/>
          <ac:spMkLst>
            <pc:docMk/>
            <pc:sldMk cId="2519693313" sldId="564"/>
            <ac:spMk id="230" creationId="{FA576B16-EF08-2D6E-D61F-1B505DAD49AC}"/>
          </ac:spMkLst>
        </pc:spChg>
        <pc:spChg chg="mod">
          <ac:chgData name="Hyun Young-Hwan" userId="a0cf7ab2776e5965" providerId="LiveId" clId="{BA19B8C8-D048-491F-ABF2-AD57C7B0D6ED}" dt="2024-07-28T23:38:48.146" v="1342"/>
          <ac:spMkLst>
            <pc:docMk/>
            <pc:sldMk cId="2519693313" sldId="564"/>
            <ac:spMk id="231" creationId="{2C0489C0-CE8F-D576-8724-DE122875CA40}"/>
          </ac:spMkLst>
        </pc:spChg>
        <pc:spChg chg="mod">
          <ac:chgData name="Hyun Young-Hwan" userId="a0cf7ab2776e5965" providerId="LiveId" clId="{BA19B8C8-D048-491F-ABF2-AD57C7B0D6ED}" dt="2024-07-28T23:38:48.146" v="1342"/>
          <ac:spMkLst>
            <pc:docMk/>
            <pc:sldMk cId="2519693313" sldId="564"/>
            <ac:spMk id="232" creationId="{AE391E27-5F2D-283C-7E9D-6AA0BD11A569}"/>
          </ac:spMkLst>
        </pc:spChg>
        <pc:spChg chg="mod">
          <ac:chgData name="Hyun Young-Hwan" userId="a0cf7ab2776e5965" providerId="LiveId" clId="{BA19B8C8-D048-491F-ABF2-AD57C7B0D6ED}" dt="2024-07-28T23:38:48.146" v="1342"/>
          <ac:spMkLst>
            <pc:docMk/>
            <pc:sldMk cId="2519693313" sldId="564"/>
            <ac:spMk id="233" creationId="{11092211-16B9-62DE-2439-F07F61737B23}"/>
          </ac:spMkLst>
        </pc:spChg>
        <pc:spChg chg="mod">
          <ac:chgData name="Hyun Young-Hwan" userId="a0cf7ab2776e5965" providerId="LiveId" clId="{BA19B8C8-D048-491F-ABF2-AD57C7B0D6ED}" dt="2024-07-28T23:38:48.146" v="1342"/>
          <ac:spMkLst>
            <pc:docMk/>
            <pc:sldMk cId="2519693313" sldId="564"/>
            <ac:spMk id="234" creationId="{55D76F1E-7721-AECB-5B8D-8BEEBF4451DF}"/>
          </ac:spMkLst>
        </pc:spChg>
        <pc:spChg chg="mod">
          <ac:chgData name="Hyun Young-Hwan" userId="a0cf7ab2776e5965" providerId="LiveId" clId="{BA19B8C8-D048-491F-ABF2-AD57C7B0D6ED}" dt="2024-07-28T23:38:48.146" v="1342"/>
          <ac:spMkLst>
            <pc:docMk/>
            <pc:sldMk cId="2519693313" sldId="564"/>
            <ac:spMk id="235" creationId="{15325895-2AB2-C897-942E-5DAC40E96EA4}"/>
          </ac:spMkLst>
        </pc:spChg>
        <pc:spChg chg="mod">
          <ac:chgData name="Hyun Young-Hwan" userId="a0cf7ab2776e5965" providerId="LiveId" clId="{BA19B8C8-D048-491F-ABF2-AD57C7B0D6ED}" dt="2024-07-28T23:38:48.146" v="1342"/>
          <ac:spMkLst>
            <pc:docMk/>
            <pc:sldMk cId="2519693313" sldId="564"/>
            <ac:spMk id="236" creationId="{4438385B-0974-65B1-FD76-6921C83AF70E}"/>
          </ac:spMkLst>
        </pc:spChg>
        <pc:spChg chg="mod">
          <ac:chgData name="Hyun Young-Hwan" userId="a0cf7ab2776e5965" providerId="LiveId" clId="{BA19B8C8-D048-491F-ABF2-AD57C7B0D6ED}" dt="2024-07-28T23:38:48.146" v="1342"/>
          <ac:spMkLst>
            <pc:docMk/>
            <pc:sldMk cId="2519693313" sldId="564"/>
            <ac:spMk id="237" creationId="{81266AFB-3E6B-E919-BEEA-ED9C406843E3}"/>
          </ac:spMkLst>
        </pc:spChg>
        <pc:spChg chg="mod">
          <ac:chgData name="Hyun Young-Hwan" userId="a0cf7ab2776e5965" providerId="LiveId" clId="{BA19B8C8-D048-491F-ABF2-AD57C7B0D6ED}" dt="2024-07-28T23:38:48.146" v="1342"/>
          <ac:spMkLst>
            <pc:docMk/>
            <pc:sldMk cId="2519693313" sldId="564"/>
            <ac:spMk id="238" creationId="{AD5BAA07-1406-64B7-FE8A-200380D2E8D3}"/>
          </ac:spMkLst>
        </pc:spChg>
        <pc:spChg chg="mod">
          <ac:chgData name="Hyun Young-Hwan" userId="a0cf7ab2776e5965" providerId="LiveId" clId="{BA19B8C8-D048-491F-ABF2-AD57C7B0D6ED}" dt="2024-07-28T23:38:48.146" v="1342"/>
          <ac:spMkLst>
            <pc:docMk/>
            <pc:sldMk cId="2519693313" sldId="564"/>
            <ac:spMk id="239" creationId="{9F11E756-EDED-87E9-7936-7D3BF5DF522F}"/>
          </ac:spMkLst>
        </pc:spChg>
        <pc:spChg chg="mod">
          <ac:chgData name="Hyun Young-Hwan" userId="a0cf7ab2776e5965" providerId="LiveId" clId="{BA19B8C8-D048-491F-ABF2-AD57C7B0D6ED}" dt="2024-07-28T23:38:48.146" v="1342"/>
          <ac:spMkLst>
            <pc:docMk/>
            <pc:sldMk cId="2519693313" sldId="564"/>
            <ac:spMk id="240" creationId="{6C67FA09-E7B0-197F-9D09-FDFE933D5AE8}"/>
          </ac:spMkLst>
        </pc:spChg>
        <pc:spChg chg="mod">
          <ac:chgData name="Hyun Young-Hwan" userId="a0cf7ab2776e5965" providerId="LiveId" clId="{BA19B8C8-D048-491F-ABF2-AD57C7B0D6ED}" dt="2024-07-28T23:38:48.146" v="1342"/>
          <ac:spMkLst>
            <pc:docMk/>
            <pc:sldMk cId="2519693313" sldId="564"/>
            <ac:spMk id="241" creationId="{279434CC-8D1F-D5A4-36D2-5A845E6A95A9}"/>
          </ac:spMkLst>
        </pc:spChg>
        <pc:spChg chg="mod">
          <ac:chgData name="Hyun Young-Hwan" userId="a0cf7ab2776e5965" providerId="LiveId" clId="{BA19B8C8-D048-491F-ABF2-AD57C7B0D6ED}" dt="2024-07-28T23:38:48.146" v="1342"/>
          <ac:spMkLst>
            <pc:docMk/>
            <pc:sldMk cId="2519693313" sldId="564"/>
            <ac:spMk id="242" creationId="{1EBB6ECC-12A5-EE01-1797-0DC8447EBFBC}"/>
          </ac:spMkLst>
        </pc:spChg>
        <pc:spChg chg="mod">
          <ac:chgData name="Hyun Young-Hwan" userId="a0cf7ab2776e5965" providerId="LiveId" clId="{BA19B8C8-D048-491F-ABF2-AD57C7B0D6ED}" dt="2024-07-28T23:38:48.146" v="1342"/>
          <ac:spMkLst>
            <pc:docMk/>
            <pc:sldMk cId="2519693313" sldId="564"/>
            <ac:spMk id="243" creationId="{29E651B5-B4AA-EB03-DB57-67B0D5AF093B}"/>
          </ac:spMkLst>
        </pc:spChg>
        <pc:spChg chg="mod">
          <ac:chgData name="Hyun Young-Hwan" userId="a0cf7ab2776e5965" providerId="LiveId" clId="{BA19B8C8-D048-491F-ABF2-AD57C7B0D6ED}" dt="2024-07-28T23:38:48.146" v="1342"/>
          <ac:spMkLst>
            <pc:docMk/>
            <pc:sldMk cId="2519693313" sldId="564"/>
            <ac:spMk id="244" creationId="{5BC569B2-873D-FC04-6190-27AC0E8E90AC}"/>
          </ac:spMkLst>
        </pc:spChg>
        <pc:spChg chg="mod">
          <ac:chgData name="Hyun Young-Hwan" userId="a0cf7ab2776e5965" providerId="LiveId" clId="{BA19B8C8-D048-491F-ABF2-AD57C7B0D6ED}" dt="2024-07-28T23:38:48.146" v="1342"/>
          <ac:spMkLst>
            <pc:docMk/>
            <pc:sldMk cId="2519693313" sldId="564"/>
            <ac:spMk id="245" creationId="{7F5CA534-0D69-0ED3-1E91-D5908479AAF8}"/>
          </ac:spMkLst>
        </pc:spChg>
        <pc:spChg chg="mod">
          <ac:chgData name="Hyun Young-Hwan" userId="a0cf7ab2776e5965" providerId="LiveId" clId="{BA19B8C8-D048-491F-ABF2-AD57C7B0D6ED}" dt="2024-07-28T23:38:48.146" v="1342"/>
          <ac:spMkLst>
            <pc:docMk/>
            <pc:sldMk cId="2519693313" sldId="564"/>
            <ac:spMk id="246" creationId="{D792B399-F5F6-32B4-0E35-276D78188505}"/>
          </ac:spMkLst>
        </pc:spChg>
        <pc:spChg chg="mod">
          <ac:chgData name="Hyun Young-Hwan" userId="a0cf7ab2776e5965" providerId="LiveId" clId="{BA19B8C8-D048-491F-ABF2-AD57C7B0D6ED}" dt="2024-07-28T23:38:48.146" v="1342"/>
          <ac:spMkLst>
            <pc:docMk/>
            <pc:sldMk cId="2519693313" sldId="564"/>
            <ac:spMk id="247" creationId="{ED2FF9F1-51AB-6614-9FB8-7AC452E7812B}"/>
          </ac:spMkLst>
        </pc:spChg>
        <pc:spChg chg="mod">
          <ac:chgData name="Hyun Young-Hwan" userId="a0cf7ab2776e5965" providerId="LiveId" clId="{BA19B8C8-D048-491F-ABF2-AD57C7B0D6ED}" dt="2024-07-28T23:48:29.040" v="1428" actId="164"/>
          <ac:spMkLst>
            <pc:docMk/>
            <pc:sldMk cId="2519693313" sldId="564"/>
            <ac:spMk id="248" creationId="{94ED74BE-A491-5E15-F625-734661676165}"/>
          </ac:spMkLst>
        </pc:spChg>
        <pc:spChg chg="mod">
          <ac:chgData name="Hyun Young-Hwan" userId="a0cf7ab2776e5965" providerId="LiveId" clId="{BA19B8C8-D048-491F-ABF2-AD57C7B0D6ED}" dt="2024-07-28T23:48:29.040" v="1428" actId="164"/>
          <ac:spMkLst>
            <pc:docMk/>
            <pc:sldMk cId="2519693313" sldId="564"/>
            <ac:spMk id="249" creationId="{64323CD7-C500-2BC6-7E6E-4198240B1F86}"/>
          </ac:spMkLst>
        </pc:spChg>
        <pc:spChg chg="mod">
          <ac:chgData name="Hyun Young-Hwan" userId="a0cf7ab2776e5965" providerId="LiveId" clId="{BA19B8C8-D048-491F-ABF2-AD57C7B0D6ED}" dt="2024-07-28T23:48:29.040" v="1428" actId="164"/>
          <ac:spMkLst>
            <pc:docMk/>
            <pc:sldMk cId="2519693313" sldId="564"/>
            <ac:spMk id="250" creationId="{DE23BB57-6181-02FC-5ED5-6750EECB2B72}"/>
          </ac:spMkLst>
        </pc:spChg>
        <pc:spChg chg="mod">
          <ac:chgData name="Hyun Young-Hwan" userId="a0cf7ab2776e5965" providerId="LiveId" clId="{BA19B8C8-D048-491F-ABF2-AD57C7B0D6ED}" dt="2024-07-28T23:48:29.040" v="1428" actId="164"/>
          <ac:spMkLst>
            <pc:docMk/>
            <pc:sldMk cId="2519693313" sldId="564"/>
            <ac:spMk id="251" creationId="{AAC3E358-CB90-AAB0-FC23-6941DA5FB440}"/>
          </ac:spMkLst>
        </pc:spChg>
        <pc:spChg chg="mod">
          <ac:chgData name="Hyun Young-Hwan" userId="a0cf7ab2776e5965" providerId="LiveId" clId="{BA19B8C8-D048-491F-ABF2-AD57C7B0D6ED}" dt="2024-07-28T23:48:29.040" v="1428" actId="164"/>
          <ac:spMkLst>
            <pc:docMk/>
            <pc:sldMk cId="2519693313" sldId="564"/>
            <ac:spMk id="252" creationId="{2A3A808D-AAD2-8409-8550-F62CA23F08E4}"/>
          </ac:spMkLst>
        </pc:spChg>
        <pc:spChg chg="mod">
          <ac:chgData name="Hyun Young-Hwan" userId="a0cf7ab2776e5965" providerId="LiveId" clId="{BA19B8C8-D048-491F-ABF2-AD57C7B0D6ED}" dt="2024-07-28T23:48:29.040" v="1428" actId="164"/>
          <ac:spMkLst>
            <pc:docMk/>
            <pc:sldMk cId="2519693313" sldId="564"/>
            <ac:spMk id="253" creationId="{3CD90177-FC17-B6DB-7B8F-A91A385876F3}"/>
          </ac:spMkLst>
        </pc:spChg>
        <pc:spChg chg="mod">
          <ac:chgData name="Hyun Young-Hwan" userId="a0cf7ab2776e5965" providerId="LiveId" clId="{BA19B8C8-D048-491F-ABF2-AD57C7B0D6ED}" dt="2024-07-28T23:48:29.040" v="1428" actId="164"/>
          <ac:spMkLst>
            <pc:docMk/>
            <pc:sldMk cId="2519693313" sldId="564"/>
            <ac:spMk id="254" creationId="{09B50D4C-BC30-0280-396C-BDEBB5F3A23D}"/>
          </ac:spMkLst>
        </pc:spChg>
        <pc:spChg chg="mod">
          <ac:chgData name="Hyun Young-Hwan" userId="a0cf7ab2776e5965" providerId="LiveId" clId="{BA19B8C8-D048-491F-ABF2-AD57C7B0D6ED}" dt="2024-07-28T23:48:29.040" v="1428" actId="164"/>
          <ac:spMkLst>
            <pc:docMk/>
            <pc:sldMk cId="2519693313" sldId="564"/>
            <ac:spMk id="255" creationId="{A604A805-97DC-2AD1-8BE8-36A10BF04E3B}"/>
          </ac:spMkLst>
        </pc:spChg>
        <pc:spChg chg="mod">
          <ac:chgData name="Hyun Young-Hwan" userId="a0cf7ab2776e5965" providerId="LiveId" clId="{BA19B8C8-D048-491F-ABF2-AD57C7B0D6ED}" dt="2024-07-28T23:48:29.040" v="1428" actId="164"/>
          <ac:spMkLst>
            <pc:docMk/>
            <pc:sldMk cId="2519693313" sldId="564"/>
            <ac:spMk id="256" creationId="{41F22A9F-26BF-79E5-76E1-9CE1DAA3B479}"/>
          </ac:spMkLst>
        </pc:spChg>
        <pc:spChg chg="mod">
          <ac:chgData name="Hyun Young-Hwan" userId="a0cf7ab2776e5965" providerId="LiveId" clId="{BA19B8C8-D048-491F-ABF2-AD57C7B0D6ED}" dt="2024-07-28T23:48:29.040" v="1428" actId="164"/>
          <ac:spMkLst>
            <pc:docMk/>
            <pc:sldMk cId="2519693313" sldId="564"/>
            <ac:spMk id="257" creationId="{5E92C0E7-383B-2154-4D67-3295AF318E2D}"/>
          </ac:spMkLst>
        </pc:spChg>
        <pc:spChg chg="mod">
          <ac:chgData name="Hyun Young-Hwan" userId="a0cf7ab2776e5965" providerId="LiveId" clId="{BA19B8C8-D048-491F-ABF2-AD57C7B0D6ED}" dt="2024-07-28T23:48:29.040" v="1428" actId="164"/>
          <ac:spMkLst>
            <pc:docMk/>
            <pc:sldMk cId="2519693313" sldId="564"/>
            <ac:spMk id="258" creationId="{79E609EA-485D-5D5A-0099-3F1B97DFFF2D}"/>
          </ac:spMkLst>
        </pc:spChg>
        <pc:spChg chg="del mod">
          <ac:chgData name="Hyun Young-Hwan" userId="a0cf7ab2776e5965" providerId="LiveId" clId="{BA19B8C8-D048-491F-ABF2-AD57C7B0D6ED}" dt="2024-07-28T23:39:13.248" v="1344" actId="478"/>
          <ac:spMkLst>
            <pc:docMk/>
            <pc:sldMk cId="2519693313" sldId="564"/>
            <ac:spMk id="259" creationId="{F7A895A6-5570-657D-B9E0-44906038D83A}"/>
          </ac:spMkLst>
        </pc:spChg>
        <pc:spChg chg="mod">
          <ac:chgData name="Hyun Young-Hwan" userId="a0cf7ab2776e5965" providerId="LiveId" clId="{BA19B8C8-D048-491F-ABF2-AD57C7B0D6ED}" dt="2024-07-28T23:48:29.040" v="1428" actId="164"/>
          <ac:spMkLst>
            <pc:docMk/>
            <pc:sldMk cId="2519693313" sldId="564"/>
            <ac:spMk id="260" creationId="{8ED94D6B-2C06-5ECA-CF6A-B46A06FB1D74}"/>
          </ac:spMkLst>
        </pc:spChg>
        <pc:spChg chg="mod">
          <ac:chgData name="Hyun Young-Hwan" userId="a0cf7ab2776e5965" providerId="LiveId" clId="{BA19B8C8-D048-491F-ABF2-AD57C7B0D6ED}" dt="2024-07-28T23:48:29.040" v="1428" actId="164"/>
          <ac:spMkLst>
            <pc:docMk/>
            <pc:sldMk cId="2519693313" sldId="564"/>
            <ac:spMk id="261" creationId="{C455074F-FCD4-E56A-71A9-E152DDD09EBB}"/>
          </ac:spMkLst>
        </pc:spChg>
        <pc:spChg chg="mod">
          <ac:chgData name="Hyun Young-Hwan" userId="a0cf7ab2776e5965" providerId="LiveId" clId="{BA19B8C8-D048-491F-ABF2-AD57C7B0D6ED}" dt="2024-07-28T23:48:29.040" v="1428" actId="164"/>
          <ac:spMkLst>
            <pc:docMk/>
            <pc:sldMk cId="2519693313" sldId="564"/>
            <ac:spMk id="262" creationId="{ECBAE7DF-3295-16F1-8E02-919B31E10422}"/>
          </ac:spMkLst>
        </pc:spChg>
        <pc:spChg chg="mod">
          <ac:chgData name="Hyun Young-Hwan" userId="a0cf7ab2776e5965" providerId="LiveId" clId="{BA19B8C8-D048-491F-ABF2-AD57C7B0D6ED}" dt="2024-07-28T23:48:29.040" v="1428" actId="164"/>
          <ac:spMkLst>
            <pc:docMk/>
            <pc:sldMk cId="2519693313" sldId="564"/>
            <ac:spMk id="263" creationId="{D888F8D3-487F-F6F3-E27D-3155DB96E586}"/>
          </ac:spMkLst>
        </pc:spChg>
        <pc:spChg chg="mod">
          <ac:chgData name="Hyun Young-Hwan" userId="a0cf7ab2776e5965" providerId="LiveId" clId="{BA19B8C8-D048-491F-ABF2-AD57C7B0D6ED}" dt="2024-07-28T23:48:29.040" v="1428" actId="164"/>
          <ac:spMkLst>
            <pc:docMk/>
            <pc:sldMk cId="2519693313" sldId="564"/>
            <ac:spMk id="264" creationId="{169239AF-BC6C-DC93-AFA7-B93105504F32}"/>
          </ac:spMkLst>
        </pc:spChg>
        <pc:spChg chg="mod">
          <ac:chgData name="Hyun Young-Hwan" userId="a0cf7ab2776e5965" providerId="LiveId" clId="{BA19B8C8-D048-491F-ABF2-AD57C7B0D6ED}" dt="2024-07-28T23:48:29.040" v="1428" actId="164"/>
          <ac:spMkLst>
            <pc:docMk/>
            <pc:sldMk cId="2519693313" sldId="564"/>
            <ac:spMk id="265" creationId="{7C4666FF-D18D-4988-5287-3F3971DC0E50}"/>
          </ac:spMkLst>
        </pc:spChg>
        <pc:spChg chg="mod">
          <ac:chgData name="Hyun Young-Hwan" userId="a0cf7ab2776e5965" providerId="LiveId" clId="{BA19B8C8-D048-491F-ABF2-AD57C7B0D6ED}" dt="2024-07-28T23:48:29.040" v="1428" actId="164"/>
          <ac:spMkLst>
            <pc:docMk/>
            <pc:sldMk cId="2519693313" sldId="564"/>
            <ac:spMk id="266" creationId="{81647230-54E1-CD6E-8112-683A9A8E2F03}"/>
          </ac:spMkLst>
        </pc:spChg>
        <pc:spChg chg="mod">
          <ac:chgData name="Hyun Young-Hwan" userId="a0cf7ab2776e5965" providerId="LiveId" clId="{BA19B8C8-D048-491F-ABF2-AD57C7B0D6ED}" dt="2024-07-28T23:48:29.040" v="1428" actId="164"/>
          <ac:spMkLst>
            <pc:docMk/>
            <pc:sldMk cId="2519693313" sldId="564"/>
            <ac:spMk id="267" creationId="{ADE454B5-6CF8-128F-BB92-A2CA6F1DA9E5}"/>
          </ac:spMkLst>
        </pc:spChg>
        <pc:spChg chg="mod">
          <ac:chgData name="Hyun Young-Hwan" userId="a0cf7ab2776e5965" providerId="LiveId" clId="{BA19B8C8-D048-491F-ABF2-AD57C7B0D6ED}" dt="2024-07-28T23:48:29.040" v="1428" actId="164"/>
          <ac:spMkLst>
            <pc:docMk/>
            <pc:sldMk cId="2519693313" sldId="564"/>
            <ac:spMk id="268" creationId="{936F006F-F74B-4028-AB9B-045A7ACB0C96}"/>
          </ac:spMkLst>
        </pc:spChg>
        <pc:spChg chg="mod">
          <ac:chgData name="Hyun Young-Hwan" userId="a0cf7ab2776e5965" providerId="LiveId" clId="{BA19B8C8-D048-491F-ABF2-AD57C7B0D6ED}" dt="2024-07-28T23:48:29.040" v="1428" actId="164"/>
          <ac:spMkLst>
            <pc:docMk/>
            <pc:sldMk cId="2519693313" sldId="564"/>
            <ac:spMk id="269" creationId="{9AC1532E-84F2-BBE7-1DF6-9CEE5E2AA0FA}"/>
          </ac:spMkLst>
        </pc:spChg>
        <pc:spChg chg="mod">
          <ac:chgData name="Hyun Young-Hwan" userId="a0cf7ab2776e5965" providerId="LiveId" clId="{BA19B8C8-D048-491F-ABF2-AD57C7B0D6ED}" dt="2024-07-28T23:48:29.040" v="1428" actId="164"/>
          <ac:spMkLst>
            <pc:docMk/>
            <pc:sldMk cId="2519693313" sldId="564"/>
            <ac:spMk id="270" creationId="{B94BB3E5-68E6-C3C4-BA26-DC0B250C177C}"/>
          </ac:spMkLst>
        </pc:spChg>
        <pc:spChg chg="del mod">
          <ac:chgData name="Hyun Young-Hwan" userId="a0cf7ab2776e5965" providerId="LiveId" clId="{BA19B8C8-D048-491F-ABF2-AD57C7B0D6ED}" dt="2024-07-28T23:44:04.301" v="1371" actId="478"/>
          <ac:spMkLst>
            <pc:docMk/>
            <pc:sldMk cId="2519693313" sldId="564"/>
            <ac:spMk id="271" creationId="{5953D83C-328D-BCFA-1B3A-4A661F1AA79E}"/>
          </ac:spMkLst>
        </pc:spChg>
        <pc:spChg chg="mod">
          <ac:chgData name="Hyun Young-Hwan" userId="a0cf7ab2776e5965" providerId="LiveId" clId="{BA19B8C8-D048-491F-ABF2-AD57C7B0D6ED}" dt="2024-07-28T23:48:29.040" v="1428" actId="164"/>
          <ac:spMkLst>
            <pc:docMk/>
            <pc:sldMk cId="2519693313" sldId="564"/>
            <ac:spMk id="272" creationId="{C2B279D0-0B69-812C-098A-DAC92C82C88B}"/>
          </ac:spMkLst>
        </pc:spChg>
        <pc:spChg chg="mod">
          <ac:chgData name="Hyun Young-Hwan" userId="a0cf7ab2776e5965" providerId="LiveId" clId="{BA19B8C8-D048-491F-ABF2-AD57C7B0D6ED}" dt="2024-07-28T23:48:29.040" v="1428" actId="164"/>
          <ac:spMkLst>
            <pc:docMk/>
            <pc:sldMk cId="2519693313" sldId="564"/>
            <ac:spMk id="273" creationId="{9EA292EE-3CD9-0C97-48F2-648EC37B17D9}"/>
          </ac:spMkLst>
        </pc:spChg>
        <pc:spChg chg="mod">
          <ac:chgData name="Hyun Young-Hwan" userId="a0cf7ab2776e5965" providerId="LiveId" clId="{BA19B8C8-D048-491F-ABF2-AD57C7B0D6ED}" dt="2024-07-28T23:48:29.040" v="1428" actId="164"/>
          <ac:spMkLst>
            <pc:docMk/>
            <pc:sldMk cId="2519693313" sldId="564"/>
            <ac:spMk id="274" creationId="{FED2A444-BA73-8DFD-D0F9-46876B5896CD}"/>
          </ac:spMkLst>
        </pc:spChg>
        <pc:spChg chg="mod">
          <ac:chgData name="Hyun Young-Hwan" userId="a0cf7ab2776e5965" providerId="LiveId" clId="{BA19B8C8-D048-491F-ABF2-AD57C7B0D6ED}" dt="2024-07-28T23:48:29.040" v="1428" actId="164"/>
          <ac:spMkLst>
            <pc:docMk/>
            <pc:sldMk cId="2519693313" sldId="564"/>
            <ac:spMk id="275" creationId="{AADD3CC1-FC55-101F-6056-8A7F80E46913}"/>
          </ac:spMkLst>
        </pc:spChg>
        <pc:spChg chg="mod">
          <ac:chgData name="Hyun Young-Hwan" userId="a0cf7ab2776e5965" providerId="LiveId" clId="{BA19B8C8-D048-491F-ABF2-AD57C7B0D6ED}" dt="2024-07-28T23:48:29.040" v="1428" actId="164"/>
          <ac:spMkLst>
            <pc:docMk/>
            <pc:sldMk cId="2519693313" sldId="564"/>
            <ac:spMk id="276" creationId="{6AAD177E-58F4-BDA5-85E3-CDC29FC98608}"/>
          </ac:spMkLst>
        </pc:spChg>
        <pc:spChg chg="mod">
          <ac:chgData name="Hyun Young-Hwan" userId="a0cf7ab2776e5965" providerId="LiveId" clId="{BA19B8C8-D048-491F-ABF2-AD57C7B0D6ED}" dt="2024-07-28T23:48:29.040" v="1428" actId="164"/>
          <ac:spMkLst>
            <pc:docMk/>
            <pc:sldMk cId="2519693313" sldId="564"/>
            <ac:spMk id="277" creationId="{F6D6656C-BD8C-8F8E-00CF-C12C4C49F58F}"/>
          </ac:spMkLst>
        </pc:spChg>
        <pc:spChg chg="mod">
          <ac:chgData name="Hyun Young-Hwan" userId="a0cf7ab2776e5965" providerId="LiveId" clId="{BA19B8C8-D048-491F-ABF2-AD57C7B0D6ED}" dt="2024-07-28T23:48:29.040" v="1428" actId="164"/>
          <ac:spMkLst>
            <pc:docMk/>
            <pc:sldMk cId="2519693313" sldId="564"/>
            <ac:spMk id="278" creationId="{FF32BFFB-CECD-38BD-B38F-F0665C4AA663}"/>
          </ac:spMkLst>
        </pc:spChg>
        <pc:spChg chg="mod">
          <ac:chgData name="Hyun Young-Hwan" userId="a0cf7ab2776e5965" providerId="LiveId" clId="{BA19B8C8-D048-491F-ABF2-AD57C7B0D6ED}" dt="2024-07-28T23:48:29.040" v="1428" actId="164"/>
          <ac:spMkLst>
            <pc:docMk/>
            <pc:sldMk cId="2519693313" sldId="564"/>
            <ac:spMk id="279" creationId="{088EDDA2-90F7-C8E3-715A-0873DBA34B7A}"/>
          </ac:spMkLst>
        </pc:spChg>
        <pc:spChg chg="mod">
          <ac:chgData name="Hyun Young-Hwan" userId="a0cf7ab2776e5965" providerId="LiveId" clId="{BA19B8C8-D048-491F-ABF2-AD57C7B0D6ED}" dt="2024-07-28T23:48:29.040" v="1428" actId="164"/>
          <ac:spMkLst>
            <pc:docMk/>
            <pc:sldMk cId="2519693313" sldId="564"/>
            <ac:spMk id="280" creationId="{E8647168-0E3F-E091-3F3E-51D635916379}"/>
          </ac:spMkLst>
        </pc:spChg>
        <pc:spChg chg="mod">
          <ac:chgData name="Hyun Young-Hwan" userId="a0cf7ab2776e5965" providerId="LiveId" clId="{BA19B8C8-D048-491F-ABF2-AD57C7B0D6ED}" dt="2024-07-28T23:48:29.040" v="1428" actId="164"/>
          <ac:spMkLst>
            <pc:docMk/>
            <pc:sldMk cId="2519693313" sldId="564"/>
            <ac:spMk id="281" creationId="{F34F74A0-5E66-A074-EB2A-145C193994B3}"/>
          </ac:spMkLst>
        </pc:spChg>
        <pc:spChg chg="mod">
          <ac:chgData name="Hyun Young-Hwan" userId="a0cf7ab2776e5965" providerId="LiveId" clId="{BA19B8C8-D048-491F-ABF2-AD57C7B0D6ED}" dt="2024-07-28T23:48:29.040" v="1428" actId="164"/>
          <ac:spMkLst>
            <pc:docMk/>
            <pc:sldMk cId="2519693313" sldId="564"/>
            <ac:spMk id="282" creationId="{FC48633B-496E-50FC-7523-4B58DC71F296}"/>
          </ac:spMkLst>
        </pc:spChg>
        <pc:spChg chg="mod">
          <ac:chgData name="Hyun Young-Hwan" userId="a0cf7ab2776e5965" providerId="LiveId" clId="{BA19B8C8-D048-491F-ABF2-AD57C7B0D6ED}" dt="2024-07-28T23:48:29.040" v="1428" actId="164"/>
          <ac:spMkLst>
            <pc:docMk/>
            <pc:sldMk cId="2519693313" sldId="564"/>
            <ac:spMk id="283" creationId="{ADAF7A31-D1B9-1FB1-3400-2FD57206F676}"/>
          </ac:spMkLst>
        </pc:spChg>
        <pc:spChg chg="mod">
          <ac:chgData name="Hyun Young-Hwan" userId="a0cf7ab2776e5965" providerId="LiveId" clId="{BA19B8C8-D048-491F-ABF2-AD57C7B0D6ED}" dt="2024-07-28T23:48:29.040" v="1428" actId="164"/>
          <ac:spMkLst>
            <pc:docMk/>
            <pc:sldMk cId="2519693313" sldId="564"/>
            <ac:spMk id="284" creationId="{35DDAED4-E89D-AB6B-33D9-181536CF3706}"/>
          </ac:spMkLst>
        </pc:spChg>
        <pc:spChg chg="mod">
          <ac:chgData name="Hyun Young-Hwan" userId="a0cf7ab2776e5965" providerId="LiveId" clId="{BA19B8C8-D048-491F-ABF2-AD57C7B0D6ED}" dt="2024-07-28T23:48:29.040" v="1428" actId="164"/>
          <ac:spMkLst>
            <pc:docMk/>
            <pc:sldMk cId="2519693313" sldId="564"/>
            <ac:spMk id="285" creationId="{86BF98F8-84EF-47DF-770B-8BFA06539CCB}"/>
          </ac:spMkLst>
        </pc:spChg>
        <pc:spChg chg="mod">
          <ac:chgData name="Hyun Young-Hwan" userId="a0cf7ab2776e5965" providerId="LiveId" clId="{BA19B8C8-D048-491F-ABF2-AD57C7B0D6ED}" dt="2024-07-28T23:48:29.040" v="1428" actId="164"/>
          <ac:spMkLst>
            <pc:docMk/>
            <pc:sldMk cId="2519693313" sldId="564"/>
            <ac:spMk id="286" creationId="{027FFEE0-7B09-91D3-E3C0-371CA1F345E8}"/>
          </ac:spMkLst>
        </pc:spChg>
        <pc:spChg chg="mod">
          <ac:chgData name="Hyun Young-Hwan" userId="a0cf7ab2776e5965" providerId="LiveId" clId="{BA19B8C8-D048-491F-ABF2-AD57C7B0D6ED}" dt="2024-07-28T23:48:29.040" v="1428" actId="164"/>
          <ac:spMkLst>
            <pc:docMk/>
            <pc:sldMk cId="2519693313" sldId="564"/>
            <ac:spMk id="287" creationId="{A789A479-5EF6-1AFA-7C73-D789110DC613}"/>
          </ac:spMkLst>
        </pc:spChg>
        <pc:spChg chg="mod">
          <ac:chgData name="Hyun Young-Hwan" userId="a0cf7ab2776e5965" providerId="LiveId" clId="{BA19B8C8-D048-491F-ABF2-AD57C7B0D6ED}" dt="2024-07-28T23:48:29.040" v="1428" actId="164"/>
          <ac:spMkLst>
            <pc:docMk/>
            <pc:sldMk cId="2519693313" sldId="564"/>
            <ac:spMk id="288" creationId="{FFC5334E-9166-7B88-1ACF-98B62D0E8AE3}"/>
          </ac:spMkLst>
        </pc:spChg>
        <pc:spChg chg="mod">
          <ac:chgData name="Hyun Young-Hwan" userId="a0cf7ab2776e5965" providerId="LiveId" clId="{BA19B8C8-D048-491F-ABF2-AD57C7B0D6ED}" dt="2024-07-28T23:48:29.040" v="1428" actId="164"/>
          <ac:spMkLst>
            <pc:docMk/>
            <pc:sldMk cId="2519693313" sldId="564"/>
            <ac:spMk id="289" creationId="{1DBDA09C-0C24-7D35-DE4B-FEA6B75F9AEA}"/>
          </ac:spMkLst>
        </pc:spChg>
        <pc:spChg chg="mod">
          <ac:chgData name="Hyun Young-Hwan" userId="a0cf7ab2776e5965" providerId="LiveId" clId="{BA19B8C8-D048-491F-ABF2-AD57C7B0D6ED}" dt="2024-07-28T23:48:29.040" v="1428" actId="164"/>
          <ac:spMkLst>
            <pc:docMk/>
            <pc:sldMk cId="2519693313" sldId="564"/>
            <ac:spMk id="290" creationId="{0EBC57A1-22C4-1A47-1B69-89F4FB2893A1}"/>
          </ac:spMkLst>
        </pc:spChg>
        <pc:spChg chg="mod">
          <ac:chgData name="Hyun Young-Hwan" userId="a0cf7ab2776e5965" providerId="LiveId" clId="{BA19B8C8-D048-491F-ABF2-AD57C7B0D6ED}" dt="2024-07-28T23:48:29.040" v="1428" actId="164"/>
          <ac:spMkLst>
            <pc:docMk/>
            <pc:sldMk cId="2519693313" sldId="564"/>
            <ac:spMk id="291" creationId="{F34FCA3E-1F2D-6CA1-9E9E-716511CAA765}"/>
          </ac:spMkLst>
        </pc:spChg>
        <pc:spChg chg="mod">
          <ac:chgData name="Hyun Young-Hwan" userId="a0cf7ab2776e5965" providerId="LiveId" clId="{BA19B8C8-D048-491F-ABF2-AD57C7B0D6ED}" dt="2024-07-28T23:48:29.040" v="1428" actId="164"/>
          <ac:spMkLst>
            <pc:docMk/>
            <pc:sldMk cId="2519693313" sldId="564"/>
            <ac:spMk id="292" creationId="{B2C687F2-DEA6-0278-703E-5A33B5220E8F}"/>
          </ac:spMkLst>
        </pc:spChg>
        <pc:spChg chg="mod">
          <ac:chgData name="Hyun Young-Hwan" userId="a0cf7ab2776e5965" providerId="LiveId" clId="{BA19B8C8-D048-491F-ABF2-AD57C7B0D6ED}" dt="2024-07-28T23:48:29.040" v="1428" actId="164"/>
          <ac:spMkLst>
            <pc:docMk/>
            <pc:sldMk cId="2519693313" sldId="564"/>
            <ac:spMk id="293" creationId="{2216EE70-5C61-8D52-A6BD-71FF47B54497}"/>
          </ac:spMkLst>
        </pc:spChg>
        <pc:spChg chg="mod">
          <ac:chgData name="Hyun Young-Hwan" userId="a0cf7ab2776e5965" providerId="LiveId" clId="{BA19B8C8-D048-491F-ABF2-AD57C7B0D6ED}" dt="2024-07-28T23:48:29.040" v="1428" actId="164"/>
          <ac:spMkLst>
            <pc:docMk/>
            <pc:sldMk cId="2519693313" sldId="564"/>
            <ac:spMk id="294" creationId="{4701D372-F810-35D1-E876-892DFD28C954}"/>
          </ac:spMkLst>
        </pc:spChg>
        <pc:spChg chg="mod">
          <ac:chgData name="Hyun Young-Hwan" userId="a0cf7ab2776e5965" providerId="LiveId" clId="{BA19B8C8-D048-491F-ABF2-AD57C7B0D6ED}" dt="2024-07-28T23:48:29.040" v="1428" actId="164"/>
          <ac:spMkLst>
            <pc:docMk/>
            <pc:sldMk cId="2519693313" sldId="564"/>
            <ac:spMk id="295" creationId="{3BB74770-A400-E4A2-D9B8-7703A98C18C6}"/>
          </ac:spMkLst>
        </pc:spChg>
        <pc:spChg chg="mod">
          <ac:chgData name="Hyun Young-Hwan" userId="a0cf7ab2776e5965" providerId="LiveId" clId="{BA19B8C8-D048-491F-ABF2-AD57C7B0D6ED}" dt="2024-07-28T23:48:29.040" v="1428" actId="164"/>
          <ac:spMkLst>
            <pc:docMk/>
            <pc:sldMk cId="2519693313" sldId="564"/>
            <ac:spMk id="296" creationId="{49F9B573-40D8-B37D-7F18-8A1DB36FDF43}"/>
          </ac:spMkLst>
        </pc:spChg>
        <pc:spChg chg="mod">
          <ac:chgData name="Hyun Young-Hwan" userId="a0cf7ab2776e5965" providerId="LiveId" clId="{BA19B8C8-D048-491F-ABF2-AD57C7B0D6ED}" dt="2024-07-28T23:48:29.040" v="1428" actId="164"/>
          <ac:spMkLst>
            <pc:docMk/>
            <pc:sldMk cId="2519693313" sldId="564"/>
            <ac:spMk id="297" creationId="{BFC02BAB-9485-D6E1-46D9-C9A05B075FB0}"/>
          </ac:spMkLst>
        </pc:spChg>
        <pc:spChg chg="mod">
          <ac:chgData name="Hyun Young-Hwan" userId="a0cf7ab2776e5965" providerId="LiveId" clId="{BA19B8C8-D048-491F-ABF2-AD57C7B0D6ED}" dt="2024-07-28T23:48:29.040" v="1428" actId="164"/>
          <ac:spMkLst>
            <pc:docMk/>
            <pc:sldMk cId="2519693313" sldId="564"/>
            <ac:spMk id="298" creationId="{3712AB71-99DF-85DE-F679-3085DFA8C85B}"/>
          </ac:spMkLst>
        </pc:spChg>
        <pc:spChg chg="mod">
          <ac:chgData name="Hyun Young-Hwan" userId="a0cf7ab2776e5965" providerId="LiveId" clId="{BA19B8C8-D048-491F-ABF2-AD57C7B0D6ED}" dt="2024-07-28T23:48:29.040" v="1428" actId="164"/>
          <ac:spMkLst>
            <pc:docMk/>
            <pc:sldMk cId="2519693313" sldId="564"/>
            <ac:spMk id="299" creationId="{98B970CA-A829-6EEF-B562-685F27536955}"/>
          </ac:spMkLst>
        </pc:spChg>
        <pc:spChg chg="mod">
          <ac:chgData name="Hyun Young-Hwan" userId="a0cf7ab2776e5965" providerId="LiveId" clId="{BA19B8C8-D048-491F-ABF2-AD57C7B0D6ED}" dt="2024-07-28T23:48:29.040" v="1428" actId="164"/>
          <ac:spMkLst>
            <pc:docMk/>
            <pc:sldMk cId="2519693313" sldId="564"/>
            <ac:spMk id="300" creationId="{FB86B61B-212A-6D65-0579-9EA848CEE90A}"/>
          </ac:spMkLst>
        </pc:spChg>
        <pc:spChg chg="mod">
          <ac:chgData name="Hyun Young-Hwan" userId="a0cf7ab2776e5965" providerId="LiveId" clId="{BA19B8C8-D048-491F-ABF2-AD57C7B0D6ED}" dt="2024-07-28T23:48:29.040" v="1428" actId="164"/>
          <ac:spMkLst>
            <pc:docMk/>
            <pc:sldMk cId="2519693313" sldId="564"/>
            <ac:spMk id="301" creationId="{5781AB07-9D3C-6D93-15AC-53E1608EBB10}"/>
          </ac:spMkLst>
        </pc:spChg>
        <pc:spChg chg="mod">
          <ac:chgData name="Hyun Young-Hwan" userId="a0cf7ab2776e5965" providerId="LiveId" clId="{BA19B8C8-D048-491F-ABF2-AD57C7B0D6ED}" dt="2024-07-28T23:48:29.040" v="1428" actId="164"/>
          <ac:spMkLst>
            <pc:docMk/>
            <pc:sldMk cId="2519693313" sldId="564"/>
            <ac:spMk id="302" creationId="{C7556185-1C13-7EDB-7D2C-B52C9E8012BF}"/>
          </ac:spMkLst>
        </pc:spChg>
        <pc:spChg chg="mod">
          <ac:chgData name="Hyun Young-Hwan" userId="a0cf7ab2776e5965" providerId="LiveId" clId="{BA19B8C8-D048-491F-ABF2-AD57C7B0D6ED}" dt="2024-07-28T23:48:29.040" v="1428" actId="164"/>
          <ac:spMkLst>
            <pc:docMk/>
            <pc:sldMk cId="2519693313" sldId="564"/>
            <ac:spMk id="303" creationId="{327EC25A-7CA2-FDFD-5303-91C3D2FD1DDE}"/>
          </ac:spMkLst>
        </pc:spChg>
        <pc:spChg chg="mod">
          <ac:chgData name="Hyun Young-Hwan" userId="a0cf7ab2776e5965" providerId="LiveId" clId="{BA19B8C8-D048-491F-ABF2-AD57C7B0D6ED}" dt="2024-07-28T23:48:29.040" v="1428" actId="164"/>
          <ac:spMkLst>
            <pc:docMk/>
            <pc:sldMk cId="2519693313" sldId="564"/>
            <ac:spMk id="304" creationId="{D48A9739-2D30-E145-E879-AF21688B5590}"/>
          </ac:spMkLst>
        </pc:spChg>
        <pc:spChg chg="mod">
          <ac:chgData name="Hyun Young-Hwan" userId="a0cf7ab2776e5965" providerId="LiveId" clId="{BA19B8C8-D048-491F-ABF2-AD57C7B0D6ED}" dt="2024-07-28T23:48:29.040" v="1428" actId="164"/>
          <ac:spMkLst>
            <pc:docMk/>
            <pc:sldMk cId="2519693313" sldId="564"/>
            <ac:spMk id="305" creationId="{B65812B3-AE0C-9A63-D6C1-99AB4ABBFD02}"/>
          </ac:spMkLst>
        </pc:spChg>
        <pc:spChg chg="mod">
          <ac:chgData name="Hyun Young-Hwan" userId="a0cf7ab2776e5965" providerId="LiveId" clId="{BA19B8C8-D048-491F-ABF2-AD57C7B0D6ED}" dt="2024-07-28T23:48:29.040" v="1428" actId="164"/>
          <ac:spMkLst>
            <pc:docMk/>
            <pc:sldMk cId="2519693313" sldId="564"/>
            <ac:spMk id="306" creationId="{2D0373F5-7428-198E-0CF6-EB23FB7DB04B}"/>
          </ac:spMkLst>
        </pc:spChg>
        <pc:spChg chg="mod">
          <ac:chgData name="Hyun Young-Hwan" userId="a0cf7ab2776e5965" providerId="LiveId" clId="{BA19B8C8-D048-491F-ABF2-AD57C7B0D6ED}" dt="2024-07-28T23:48:29.040" v="1428" actId="164"/>
          <ac:spMkLst>
            <pc:docMk/>
            <pc:sldMk cId="2519693313" sldId="564"/>
            <ac:spMk id="307" creationId="{0B4243DC-BBC4-3900-EFDE-904B540F2640}"/>
          </ac:spMkLst>
        </pc:spChg>
        <pc:spChg chg="mod">
          <ac:chgData name="Hyun Young-Hwan" userId="a0cf7ab2776e5965" providerId="LiveId" clId="{BA19B8C8-D048-491F-ABF2-AD57C7B0D6ED}" dt="2024-07-28T23:48:29.040" v="1428" actId="164"/>
          <ac:spMkLst>
            <pc:docMk/>
            <pc:sldMk cId="2519693313" sldId="564"/>
            <ac:spMk id="308" creationId="{B9260A2C-946D-806C-C126-5AB443824520}"/>
          </ac:spMkLst>
        </pc:spChg>
        <pc:spChg chg="mod">
          <ac:chgData name="Hyun Young-Hwan" userId="a0cf7ab2776e5965" providerId="LiveId" clId="{BA19B8C8-D048-491F-ABF2-AD57C7B0D6ED}" dt="2024-07-28T23:48:29.040" v="1428" actId="164"/>
          <ac:spMkLst>
            <pc:docMk/>
            <pc:sldMk cId="2519693313" sldId="564"/>
            <ac:spMk id="309" creationId="{EF83F9B5-7C79-D51F-C452-6452AF2699DD}"/>
          </ac:spMkLst>
        </pc:spChg>
        <pc:spChg chg="mod">
          <ac:chgData name="Hyun Young-Hwan" userId="a0cf7ab2776e5965" providerId="LiveId" clId="{BA19B8C8-D048-491F-ABF2-AD57C7B0D6ED}" dt="2024-07-28T23:48:29.040" v="1428" actId="164"/>
          <ac:spMkLst>
            <pc:docMk/>
            <pc:sldMk cId="2519693313" sldId="564"/>
            <ac:spMk id="310" creationId="{110A6CDA-71BD-158A-28BB-8BD665504942}"/>
          </ac:spMkLst>
        </pc:spChg>
        <pc:spChg chg="mod">
          <ac:chgData name="Hyun Young-Hwan" userId="a0cf7ab2776e5965" providerId="LiveId" clId="{BA19B8C8-D048-491F-ABF2-AD57C7B0D6ED}" dt="2024-07-28T23:48:29.040" v="1428" actId="164"/>
          <ac:spMkLst>
            <pc:docMk/>
            <pc:sldMk cId="2519693313" sldId="564"/>
            <ac:spMk id="311" creationId="{F9F76D2D-CB23-8EF0-21A8-79BA73FDF352}"/>
          </ac:spMkLst>
        </pc:spChg>
        <pc:spChg chg="mod">
          <ac:chgData name="Hyun Young-Hwan" userId="a0cf7ab2776e5965" providerId="LiveId" clId="{BA19B8C8-D048-491F-ABF2-AD57C7B0D6ED}" dt="2024-07-28T23:48:29.040" v="1428" actId="164"/>
          <ac:spMkLst>
            <pc:docMk/>
            <pc:sldMk cId="2519693313" sldId="564"/>
            <ac:spMk id="312" creationId="{D6E5BEE3-E988-EB32-F205-E44C07AB5415}"/>
          </ac:spMkLst>
        </pc:spChg>
        <pc:spChg chg="mod">
          <ac:chgData name="Hyun Young-Hwan" userId="a0cf7ab2776e5965" providerId="LiveId" clId="{BA19B8C8-D048-491F-ABF2-AD57C7B0D6ED}" dt="2024-07-28T23:48:29.040" v="1428" actId="164"/>
          <ac:spMkLst>
            <pc:docMk/>
            <pc:sldMk cId="2519693313" sldId="564"/>
            <ac:spMk id="313" creationId="{5ACCA89D-FFF7-3290-C96B-9F37B93DB33B}"/>
          </ac:spMkLst>
        </pc:spChg>
        <pc:spChg chg="mod">
          <ac:chgData name="Hyun Young-Hwan" userId="a0cf7ab2776e5965" providerId="LiveId" clId="{BA19B8C8-D048-491F-ABF2-AD57C7B0D6ED}" dt="2024-07-28T23:48:29.040" v="1428" actId="164"/>
          <ac:spMkLst>
            <pc:docMk/>
            <pc:sldMk cId="2519693313" sldId="564"/>
            <ac:spMk id="314" creationId="{77C0B4FE-F533-E701-3F81-26F6074F517C}"/>
          </ac:spMkLst>
        </pc:spChg>
        <pc:spChg chg="mod">
          <ac:chgData name="Hyun Young-Hwan" userId="a0cf7ab2776e5965" providerId="LiveId" clId="{BA19B8C8-D048-491F-ABF2-AD57C7B0D6ED}" dt="2024-07-28T23:48:29.040" v="1428" actId="164"/>
          <ac:spMkLst>
            <pc:docMk/>
            <pc:sldMk cId="2519693313" sldId="564"/>
            <ac:spMk id="315" creationId="{6C1D035A-36FF-2D72-EF55-F18ED73484F1}"/>
          </ac:spMkLst>
        </pc:spChg>
        <pc:spChg chg="mod">
          <ac:chgData name="Hyun Young-Hwan" userId="a0cf7ab2776e5965" providerId="LiveId" clId="{BA19B8C8-D048-491F-ABF2-AD57C7B0D6ED}" dt="2024-07-28T23:48:29.040" v="1428" actId="164"/>
          <ac:spMkLst>
            <pc:docMk/>
            <pc:sldMk cId="2519693313" sldId="564"/>
            <ac:spMk id="316" creationId="{2113D081-B0C9-5D27-B2F1-04817A0C4C87}"/>
          </ac:spMkLst>
        </pc:spChg>
        <pc:spChg chg="mod">
          <ac:chgData name="Hyun Young-Hwan" userId="a0cf7ab2776e5965" providerId="LiveId" clId="{BA19B8C8-D048-491F-ABF2-AD57C7B0D6ED}" dt="2024-07-28T23:48:29.040" v="1428" actId="164"/>
          <ac:spMkLst>
            <pc:docMk/>
            <pc:sldMk cId="2519693313" sldId="564"/>
            <ac:spMk id="317" creationId="{9923B2F4-5116-92E6-B2CA-65E2F1E874E2}"/>
          </ac:spMkLst>
        </pc:spChg>
        <pc:spChg chg="mod">
          <ac:chgData name="Hyun Young-Hwan" userId="a0cf7ab2776e5965" providerId="LiveId" clId="{BA19B8C8-D048-491F-ABF2-AD57C7B0D6ED}" dt="2024-07-28T23:48:29.040" v="1428" actId="164"/>
          <ac:spMkLst>
            <pc:docMk/>
            <pc:sldMk cId="2519693313" sldId="564"/>
            <ac:spMk id="318" creationId="{A9D57142-38C0-042A-9010-A74FC7103D5B}"/>
          </ac:spMkLst>
        </pc:spChg>
        <pc:spChg chg="mod">
          <ac:chgData name="Hyun Young-Hwan" userId="a0cf7ab2776e5965" providerId="LiveId" clId="{BA19B8C8-D048-491F-ABF2-AD57C7B0D6ED}" dt="2024-07-28T23:48:29.040" v="1428" actId="164"/>
          <ac:spMkLst>
            <pc:docMk/>
            <pc:sldMk cId="2519693313" sldId="564"/>
            <ac:spMk id="319" creationId="{DDA042A5-13B8-54A3-FA9D-F9322C885F93}"/>
          </ac:spMkLst>
        </pc:spChg>
        <pc:spChg chg="mod">
          <ac:chgData name="Hyun Young-Hwan" userId="a0cf7ab2776e5965" providerId="LiveId" clId="{BA19B8C8-D048-491F-ABF2-AD57C7B0D6ED}" dt="2024-07-28T23:48:29.040" v="1428" actId="164"/>
          <ac:spMkLst>
            <pc:docMk/>
            <pc:sldMk cId="2519693313" sldId="564"/>
            <ac:spMk id="320" creationId="{C595157D-2C53-CBD2-9BD6-DD8D8005A762}"/>
          </ac:spMkLst>
        </pc:spChg>
        <pc:spChg chg="mod">
          <ac:chgData name="Hyun Young-Hwan" userId="a0cf7ab2776e5965" providerId="LiveId" clId="{BA19B8C8-D048-491F-ABF2-AD57C7B0D6ED}" dt="2024-07-28T23:48:29.040" v="1428" actId="164"/>
          <ac:spMkLst>
            <pc:docMk/>
            <pc:sldMk cId="2519693313" sldId="564"/>
            <ac:spMk id="321" creationId="{16B084E8-1167-0566-A805-44518DCF1415}"/>
          </ac:spMkLst>
        </pc:spChg>
        <pc:spChg chg="mod">
          <ac:chgData name="Hyun Young-Hwan" userId="a0cf7ab2776e5965" providerId="LiveId" clId="{BA19B8C8-D048-491F-ABF2-AD57C7B0D6ED}" dt="2024-07-28T23:48:29.040" v="1428" actId="164"/>
          <ac:spMkLst>
            <pc:docMk/>
            <pc:sldMk cId="2519693313" sldId="564"/>
            <ac:spMk id="322" creationId="{AC856C27-86D2-89BC-335E-2F5BEE479777}"/>
          </ac:spMkLst>
        </pc:spChg>
        <pc:spChg chg="mod">
          <ac:chgData name="Hyun Young-Hwan" userId="a0cf7ab2776e5965" providerId="LiveId" clId="{BA19B8C8-D048-491F-ABF2-AD57C7B0D6ED}" dt="2024-07-28T23:48:29.040" v="1428" actId="164"/>
          <ac:spMkLst>
            <pc:docMk/>
            <pc:sldMk cId="2519693313" sldId="564"/>
            <ac:spMk id="323" creationId="{27B263A3-E445-492E-0E07-A9597ED48A7C}"/>
          </ac:spMkLst>
        </pc:spChg>
        <pc:spChg chg="mod">
          <ac:chgData name="Hyun Young-Hwan" userId="a0cf7ab2776e5965" providerId="LiveId" clId="{BA19B8C8-D048-491F-ABF2-AD57C7B0D6ED}" dt="2024-07-28T23:48:29.040" v="1428" actId="164"/>
          <ac:spMkLst>
            <pc:docMk/>
            <pc:sldMk cId="2519693313" sldId="564"/>
            <ac:spMk id="324" creationId="{D4DD6A86-744A-E930-53F7-89E7E05CB71D}"/>
          </ac:spMkLst>
        </pc:spChg>
        <pc:spChg chg="mod">
          <ac:chgData name="Hyun Young-Hwan" userId="a0cf7ab2776e5965" providerId="LiveId" clId="{BA19B8C8-D048-491F-ABF2-AD57C7B0D6ED}" dt="2024-07-28T23:48:29.040" v="1428" actId="164"/>
          <ac:spMkLst>
            <pc:docMk/>
            <pc:sldMk cId="2519693313" sldId="564"/>
            <ac:spMk id="325" creationId="{282D5D9A-897B-0C08-8BCA-4FB84C43718E}"/>
          </ac:spMkLst>
        </pc:spChg>
        <pc:spChg chg="mod">
          <ac:chgData name="Hyun Young-Hwan" userId="a0cf7ab2776e5965" providerId="LiveId" clId="{BA19B8C8-D048-491F-ABF2-AD57C7B0D6ED}" dt="2024-07-28T23:48:29.040" v="1428" actId="164"/>
          <ac:spMkLst>
            <pc:docMk/>
            <pc:sldMk cId="2519693313" sldId="564"/>
            <ac:spMk id="326" creationId="{843B67A7-B9E4-8B1B-38B1-6C1E54EB6C8B}"/>
          </ac:spMkLst>
        </pc:spChg>
        <pc:spChg chg="mod">
          <ac:chgData name="Hyun Young-Hwan" userId="a0cf7ab2776e5965" providerId="LiveId" clId="{BA19B8C8-D048-491F-ABF2-AD57C7B0D6ED}" dt="2024-07-28T23:48:29.040" v="1428" actId="164"/>
          <ac:spMkLst>
            <pc:docMk/>
            <pc:sldMk cId="2519693313" sldId="564"/>
            <ac:spMk id="327" creationId="{1DEE09C6-163C-FBD8-6F4F-2065A7094668}"/>
          </ac:spMkLst>
        </pc:spChg>
        <pc:spChg chg="mod">
          <ac:chgData name="Hyun Young-Hwan" userId="a0cf7ab2776e5965" providerId="LiveId" clId="{BA19B8C8-D048-491F-ABF2-AD57C7B0D6ED}" dt="2024-07-28T23:48:29.040" v="1428" actId="164"/>
          <ac:spMkLst>
            <pc:docMk/>
            <pc:sldMk cId="2519693313" sldId="564"/>
            <ac:spMk id="328" creationId="{8AC030CC-D27C-C60C-A01C-7EE14D04ABC2}"/>
          </ac:spMkLst>
        </pc:spChg>
        <pc:spChg chg="mod">
          <ac:chgData name="Hyun Young-Hwan" userId="a0cf7ab2776e5965" providerId="LiveId" clId="{BA19B8C8-D048-491F-ABF2-AD57C7B0D6ED}" dt="2024-07-28T23:48:29.040" v="1428" actId="164"/>
          <ac:spMkLst>
            <pc:docMk/>
            <pc:sldMk cId="2519693313" sldId="564"/>
            <ac:spMk id="329" creationId="{B152443F-183A-9240-52B3-2375C9FC9C39}"/>
          </ac:spMkLst>
        </pc:spChg>
        <pc:spChg chg="mod">
          <ac:chgData name="Hyun Young-Hwan" userId="a0cf7ab2776e5965" providerId="LiveId" clId="{BA19B8C8-D048-491F-ABF2-AD57C7B0D6ED}" dt="2024-07-28T23:48:29.040" v="1428" actId="164"/>
          <ac:spMkLst>
            <pc:docMk/>
            <pc:sldMk cId="2519693313" sldId="564"/>
            <ac:spMk id="330" creationId="{839F8563-6FA3-AA14-53EE-170146BC6514}"/>
          </ac:spMkLst>
        </pc:spChg>
        <pc:spChg chg="mod">
          <ac:chgData name="Hyun Young-Hwan" userId="a0cf7ab2776e5965" providerId="LiveId" clId="{BA19B8C8-D048-491F-ABF2-AD57C7B0D6ED}" dt="2024-07-28T23:48:29.040" v="1428" actId="164"/>
          <ac:spMkLst>
            <pc:docMk/>
            <pc:sldMk cId="2519693313" sldId="564"/>
            <ac:spMk id="331" creationId="{483A06E5-E22F-2BE4-712F-D6B3C4A93F51}"/>
          </ac:spMkLst>
        </pc:spChg>
        <pc:spChg chg="mod">
          <ac:chgData name="Hyun Young-Hwan" userId="a0cf7ab2776e5965" providerId="LiveId" clId="{BA19B8C8-D048-491F-ABF2-AD57C7B0D6ED}" dt="2024-07-28T23:48:29.040" v="1428" actId="164"/>
          <ac:spMkLst>
            <pc:docMk/>
            <pc:sldMk cId="2519693313" sldId="564"/>
            <ac:spMk id="332" creationId="{F2D90C65-99AA-9B1B-839C-3B9F4D9A7934}"/>
          </ac:spMkLst>
        </pc:spChg>
        <pc:spChg chg="mod">
          <ac:chgData name="Hyun Young-Hwan" userId="a0cf7ab2776e5965" providerId="LiveId" clId="{BA19B8C8-D048-491F-ABF2-AD57C7B0D6ED}" dt="2024-07-28T23:48:29.040" v="1428" actId="164"/>
          <ac:spMkLst>
            <pc:docMk/>
            <pc:sldMk cId="2519693313" sldId="564"/>
            <ac:spMk id="333" creationId="{070E3C53-CCF2-5938-0284-40E07E2E5C1F}"/>
          </ac:spMkLst>
        </pc:spChg>
        <pc:spChg chg="mod">
          <ac:chgData name="Hyun Young-Hwan" userId="a0cf7ab2776e5965" providerId="LiveId" clId="{BA19B8C8-D048-491F-ABF2-AD57C7B0D6ED}" dt="2024-07-28T23:48:29.040" v="1428" actId="164"/>
          <ac:spMkLst>
            <pc:docMk/>
            <pc:sldMk cId="2519693313" sldId="564"/>
            <ac:spMk id="334" creationId="{60E547B4-F7E8-EB1B-9D9E-4AFDC2CDCC90}"/>
          </ac:spMkLst>
        </pc:spChg>
        <pc:spChg chg="mod">
          <ac:chgData name="Hyun Young-Hwan" userId="a0cf7ab2776e5965" providerId="LiveId" clId="{BA19B8C8-D048-491F-ABF2-AD57C7B0D6ED}" dt="2024-07-28T23:48:29.040" v="1428" actId="164"/>
          <ac:spMkLst>
            <pc:docMk/>
            <pc:sldMk cId="2519693313" sldId="564"/>
            <ac:spMk id="335" creationId="{7A7F649E-916F-D53B-ABFB-889C70210C7B}"/>
          </ac:spMkLst>
        </pc:spChg>
        <pc:spChg chg="mod">
          <ac:chgData name="Hyun Young-Hwan" userId="a0cf7ab2776e5965" providerId="LiveId" clId="{BA19B8C8-D048-491F-ABF2-AD57C7B0D6ED}" dt="2024-07-28T23:48:29.040" v="1428" actId="164"/>
          <ac:spMkLst>
            <pc:docMk/>
            <pc:sldMk cId="2519693313" sldId="564"/>
            <ac:spMk id="336" creationId="{7A40AA1A-8EA2-3A5D-338E-B17B22447894}"/>
          </ac:spMkLst>
        </pc:spChg>
        <pc:spChg chg="mod">
          <ac:chgData name="Hyun Young-Hwan" userId="a0cf7ab2776e5965" providerId="LiveId" clId="{BA19B8C8-D048-491F-ABF2-AD57C7B0D6ED}" dt="2024-07-28T23:48:29.040" v="1428" actId="164"/>
          <ac:spMkLst>
            <pc:docMk/>
            <pc:sldMk cId="2519693313" sldId="564"/>
            <ac:spMk id="337" creationId="{855F5104-FD40-5AA8-E5B1-B32C67F160DE}"/>
          </ac:spMkLst>
        </pc:spChg>
        <pc:spChg chg="mod">
          <ac:chgData name="Hyun Young-Hwan" userId="a0cf7ab2776e5965" providerId="LiveId" clId="{BA19B8C8-D048-491F-ABF2-AD57C7B0D6ED}" dt="2024-07-28T23:48:29.040" v="1428" actId="164"/>
          <ac:spMkLst>
            <pc:docMk/>
            <pc:sldMk cId="2519693313" sldId="564"/>
            <ac:spMk id="338" creationId="{EAB472CE-F347-0DD0-90CC-DA988B7CDBCB}"/>
          </ac:spMkLst>
        </pc:spChg>
        <pc:spChg chg="mod">
          <ac:chgData name="Hyun Young-Hwan" userId="a0cf7ab2776e5965" providerId="LiveId" clId="{BA19B8C8-D048-491F-ABF2-AD57C7B0D6ED}" dt="2024-07-28T23:48:29.040" v="1428" actId="164"/>
          <ac:spMkLst>
            <pc:docMk/>
            <pc:sldMk cId="2519693313" sldId="564"/>
            <ac:spMk id="339" creationId="{2CB95553-A970-68C5-C462-9EA3F1236628}"/>
          </ac:spMkLst>
        </pc:spChg>
        <pc:spChg chg="mod">
          <ac:chgData name="Hyun Young-Hwan" userId="a0cf7ab2776e5965" providerId="LiveId" clId="{BA19B8C8-D048-491F-ABF2-AD57C7B0D6ED}" dt="2024-07-28T23:48:29.040" v="1428" actId="164"/>
          <ac:spMkLst>
            <pc:docMk/>
            <pc:sldMk cId="2519693313" sldId="564"/>
            <ac:spMk id="340" creationId="{52636CCD-626B-77FE-942B-3C72E5FE9052}"/>
          </ac:spMkLst>
        </pc:spChg>
        <pc:spChg chg="mod">
          <ac:chgData name="Hyun Young-Hwan" userId="a0cf7ab2776e5965" providerId="LiveId" clId="{BA19B8C8-D048-491F-ABF2-AD57C7B0D6ED}" dt="2024-07-28T23:48:29.040" v="1428" actId="164"/>
          <ac:spMkLst>
            <pc:docMk/>
            <pc:sldMk cId="2519693313" sldId="564"/>
            <ac:spMk id="341" creationId="{26C59705-4182-5EE9-89C8-9AB82C6B5448}"/>
          </ac:spMkLst>
        </pc:spChg>
        <pc:spChg chg="mod">
          <ac:chgData name="Hyun Young-Hwan" userId="a0cf7ab2776e5965" providerId="LiveId" clId="{BA19B8C8-D048-491F-ABF2-AD57C7B0D6ED}" dt="2024-07-28T23:48:29.040" v="1428" actId="164"/>
          <ac:spMkLst>
            <pc:docMk/>
            <pc:sldMk cId="2519693313" sldId="564"/>
            <ac:spMk id="342" creationId="{09EB59F8-EB12-1F53-34E2-BD76F5630498}"/>
          </ac:spMkLst>
        </pc:spChg>
        <pc:spChg chg="mod">
          <ac:chgData name="Hyun Young-Hwan" userId="a0cf7ab2776e5965" providerId="LiveId" clId="{BA19B8C8-D048-491F-ABF2-AD57C7B0D6ED}" dt="2024-07-28T23:48:29.040" v="1428" actId="164"/>
          <ac:spMkLst>
            <pc:docMk/>
            <pc:sldMk cId="2519693313" sldId="564"/>
            <ac:spMk id="343" creationId="{39F1A71D-A50C-CD13-D763-99E3D101334B}"/>
          </ac:spMkLst>
        </pc:spChg>
        <pc:spChg chg="mod">
          <ac:chgData name="Hyun Young-Hwan" userId="a0cf7ab2776e5965" providerId="LiveId" clId="{BA19B8C8-D048-491F-ABF2-AD57C7B0D6ED}" dt="2024-07-28T23:48:29.040" v="1428" actId="164"/>
          <ac:spMkLst>
            <pc:docMk/>
            <pc:sldMk cId="2519693313" sldId="564"/>
            <ac:spMk id="344" creationId="{CAE9ED19-6F64-8A98-3398-3790E2B65B68}"/>
          </ac:spMkLst>
        </pc:spChg>
        <pc:spChg chg="mod">
          <ac:chgData name="Hyun Young-Hwan" userId="a0cf7ab2776e5965" providerId="LiveId" clId="{BA19B8C8-D048-491F-ABF2-AD57C7B0D6ED}" dt="2024-07-28T23:48:29.040" v="1428" actId="164"/>
          <ac:spMkLst>
            <pc:docMk/>
            <pc:sldMk cId="2519693313" sldId="564"/>
            <ac:spMk id="345" creationId="{F4513D52-F390-92CC-4E20-F8A23D5C2066}"/>
          </ac:spMkLst>
        </pc:spChg>
        <pc:spChg chg="mod">
          <ac:chgData name="Hyun Young-Hwan" userId="a0cf7ab2776e5965" providerId="LiveId" clId="{BA19B8C8-D048-491F-ABF2-AD57C7B0D6ED}" dt="2024-07-28T23:48:29.040" v="1428" actId="164"/>
          <ac:spMkLst>
            <pc:docMk/>
            <pc:sldMk cId="2519693313" sldId="564"/>
            <ac:spMk id="346" creationId="{11F6F08C-A54F-33BA-D8A0-EC3CAAAA67B2}"/>
          </ac:spMkLst>
        </pc:spChg>
        <pc:spChg chg="mod">
          <ac:chgData name="Hyun Young-Hwan" userId="a0cf7ab2776e5965" providerId="LiveId" clId="{BA19B8C8-D048-491F-ABF2-AD57C7B0D6ED}" dt="2024-07-28T23:48:29.040" v="1428" actId="164"/>
          <ac:spMkLst>
            <pc:docMk/>
            <pc:sldMk cId="2519693313" sldId="564"/>
            <ac:spMk id="347" creationId="{FABF0329-8037-DD0D-BA58-86C3C1B4A858}"/>
          </ac:spMkLst>
        </pc:spChg>
        <pc:spChg chg="mod">
          <ac:chgData name="Hyun Young-Hwan" userId="a0cf7ab2776e5965" providerId="LiveId" clId="{BA19B8C8-D048-491F-ABF2-AD57C7B0D6ED}" dt="2024-07-28T23:48:29.040" v="1428" actId="164"/>
          <ac:spMkLst>
            <pc:docMk/>
            <pc:sldMk cId="2519693313" sldId="564"/>
            <ac:spMk id="348" creationId="{A2B1B8ED-38C9-4ED8-9545-62958E6F4F38}"/>
          </ac:spMkLst>
        </pc:spChg>
        <pc:spChg chg="mod">
          <ac:chgData name="Hyun Young-Hwan" userId="a0cf7ab2776e5965" providerId="LiveId" clId="{BA19B8C8-D048-491F-ABF2-AD57C7B0D6ED}" dt="2024-07-28T23:48:29.040" v="1428" actId="164"/>
          <ac:spMkLst>
            <pc:docMk/>
            <pc:sldMk cId="2519693313" sldId="564"/>
            <ac:spMk id="349" creationId="{5006B54F-7AB6-A0F9-BFD3-D8AE0CFF9A25}"/>
          </ac:spMkLst>
        </pc:spChg>
        <pc:spChg chg="mod">
          <ac:chgData name="Hyun Young-Hwan" userId="a0cf7ab2776e5965" providerId="LiveId" clId="{BA19B8C8-D048-491F-ABF2-AD57C7B0D6ED}" dt="2024-07-28T23:48:29.040" v="1428" actId="164"/>
          <ac:spMkLst>
            <pc:docMk/>
            <pc:sldMk cId="2519693313" sldId="564"/>
            <ac:spMk id="350" creationId="{E1151C06-F9CC-10A6-E28B-19CAB2E48F96}"/>
          </ac:spMkLst>
        </pc:spChg>
        <pc:spChg chg="mod">
          <ac:chgData name="Hyun Young-Hwan" userId="a0cf7ab2776e5965" providerId="LiveId" clId="{BA19B8C8-D048-491F-ABF2-AD57C7B0D6ED}" dt="2024-07-28T23:48:29.040" v="1428" actId="164"/>
          <ac:spMkLst>
            <pc:docMk/>
            <pc:sldMk cId="2519693313" sldId="564"/>
            <ac:spMk id="351" creationId="{DCEE6CFF-D907-459E-6AB4-0C67D4AB1735}"/>
          </ac:spMkLst>
        </pc:spChg>
        <pc:spChg chg="mod">
          <ac:chgData name="Hyun Young-Hwan" userId="a0cf7ab2776e5965" providerId="LiveId" clId="{BA19B8C8-D048-491F-ABF2-AD57C7B0D6ED}" dt="2024-07-28T23:48:29.040" v="1428" actId="164"/>
          <ac:spMkLst>
            <pc:docMk/>
            <pc:sldMk cId="2519693313" sldId="564"/>
            <ac:spMk id="352" creationId="{787C2929-DC8F-AEAD-D171-E009A8CF5639}"/>
          </ac:spMkLst>
        </pc:spChg>
        <pc:spChg chg="mod">
          <ac:chgData name="Hyun Young-Hwan" userId="a0cf7ab2776e5965" providerId="LiveId" clId="{BA19B8C8-D048-491F-ABF2-AD57C7B0D6ED}" dt="2024-07-28T23:48:29.040" v="1428" actId="164"/>
          <ac:spMkLst>
            <pc:docMk/>
            <pc:sldMk cId="2519693313" sldId="564"/>
            <ac:spMk id="353" creationId="{BF5CBA95-71A8-E278-E9D1-F02A260486B1}"/>
          </ac:spMkLst>
        </pc:spChg>
        <pc:spChg chg="mod">
          <ac:chgData name="Hyun Young-Hwan" userId="a0cf7ab2776e5965" providerId="LiveId" clId="{BA19B8C8-D048-491F-ABF2-AD57C7B0D6ED}" dt="2024-07-28T23:48:29.040" v="1428" actId="164"/>
          <ac:spMkLst>
            <pc:docMk/>
            <pc:sldMk cId="2519693313" sldId="564"/>
            <ac:spMk id="354" creationId="{AC610F42-6D2E-3AA2-B2A1-DCC5ED3E42F7}"/>
          </ac:spMkLst>
        </pc:spChg>
        <pc:spChg chg="mod">
          <ac:chgData name="Hyun Young-Hwan" userId="a0cf7ab2776e5965" providerId="LiveId" clId="{BA19B8C8-D048-491F-ABF2-AD57C7B0D6ED}" dt="2024-07-28T23:48:29.040" v="1428" actId="164"/>
          <ac:spMkLst>
            <pc:docMk/>
            <pc:sldMk cId="2519693313" sldId="564"/>
            <ac:spMk id="355" creationId="{E6CD5B12-F4AA-8D86-C525-D330502CFC7F}"/>
          </ac:spMkLst>
        </pc:spChg>
        <pc:spChg chg="mod">
          <ac:chgData name="Hyun Young-Hwan" userId="a0cf7ab2776e5965" providerId="LiveId" clId="{BA19B8C8-D048-491F-ABF2-AD57C7B0D6ED}" dt="2024-07-28T23:48:29.040" v="1428" actId="164"/>
          <ac:spMkLst>
            <pc:docMk/>
            <pc:sldMk cId="2519693313" sldId="564"/>
            <ac:spMk id="356" creationId="{210F6FD9-331F-FBB7-FE0A-EB31BDBC188C}"/>
          </ac:spMkLst>
        </pc:spChg>
        <pc:spChg chg="del mod">
          <ac:chgData name="Hyun Young-Hwan" userId="a0cf7ab2776e5965" providerId="LiveId" clId="{BA19B8C8-D048-491F-ABF2-AD57C7B0D6ED}" dt="2024-07-28T23:39:15.709" v="1345" actId="478"/>
          <ac:spMkLst>
            <pc:docMk/>
            <pc:sldMk cId="2519693313" sldId="564"/>
            <ac:spMk id="357" creationId="{9C0EE8C1-98D5-76CF-A8AD-743C61BEFF7D}"/>
          </ac:spMkLst>
        </pc:spChg>
        <pc:spChg chg="mod">
          <ac:chgData name="Hyun Young-Hwan" userId="a0cf7ab2776e5965" providerId="LiveId" clId="{BA19B8C8-D048-491F-ABF2-AD57C7B0D6ED}" dt="2024-07-28T23:48:29.040" v="1428" actId="164"/>
          <ac:spMkLst>
            <pc:docMk/>
            <pc:sldMk cId="2519693313" sldId="564"/>
            <ac:spMk id="358" creationId="{763E7BD1-F4D5-E003-6EFE-9A4D7FDB5FAD}"/>
          </ac:spMkLst>
        </pc:spChg>
        <pc:spChg chg="mod">
          <ac:chgData name="Hyun Young-Hwan" userId="a0cf7ab2776e5965" providerId="LiveId" clId="{BA19B8C8-D048-491F-ABF2-AD57C7B0D6ED}" dt="2024-07-28T23:48:29.040" v="1428" actId="164"/>
          <ac:spMkLst>
            <pc:docMk/>
            <pc:sldMk cId="2519693313" sldId="564"/>
            <ac:spMk id="359" creationId="{0E0E5773-B95A-0093-5CA2-881E611988ED}"/>
          </ac:spMkLst>
        </pc:spChg>
        <pc:spChg chg="mod">
          <ac:chgData name="Hyun Young-Hwan" userId="a0cf7ab2776e5965" providerId="LiveId" clId="{BA19B8C8-D048-491F-ABF2-AD57C7B0D6ED}" dt="2024-07-28T23:48:29.040" v="1428" actId="164"/>
          <ac:spMkLst>
            <pc:docMk/>
            <pc:sldMk cId="2519693313" sldId="564"/>
            <ac:spMk id="360" creationId="{FE86F341-EEAD-E94E-BED8-201DB6E7F373}"/>
          </ac:spMkLst>
        </pc:spChg>
        <pc:spChg chg="mod">
          <ac:chgData name="Hyun Young-Hwan" userId="a0cf7ab2776e5965" providerId="LiveId" clId="{BA19B8C8-D048-491F-ABF2-AD57C7B0D6ED}" dt="2024-07-28T23:48:29.040" v="1428" actId="164"/>
          <ac:spMkLst>
            <pc:docMk/>
            <pc:sldMk cId="2519693313" sldId="564"/>
            <ac:spMk id="361" creationId="{72466976-6B0C-560F-0286-AE9601A4912C}"/>
          </ac:spMkLst>
        </pc:spChg>
        <pc:spChg chg="mod">
          <ac:chgData name="Hyun Young-Hwan" userId="a0cf7ab2776e5965" providerId="LiveId" clId="{BA19B8C8-D048-491F-ABF2-AD57C7B0D6ED}" dt="2024-07-28T23:48:29.040" v="1428" actId="164"/>
          <ac:spMkLst>
            <pc:docMk/>
            <pc:sldMk cId="2519693313" sldId="564"/>
            <ac:spMk id="362" creationId="{9C037B88-0ED7-F63F-B704-1E193E530671}"/>
          </ac:spMkLst>
        </pc:spChg>
        <pc:spChg chg="mod">
          <ac:chgData name="Hyun Young-Hwan" userId="a0cf7ab2776e5965" providerId="LiveId" clId="{BA19B8C8-D048-491F-ABF2-AD57C7B0D6ED}" dt="2024-07-28T23:48:29.040" v="1428" actId="164"/>
          <ac:spMkLst>
            <pc:docMk/>
            <pc:sldMk cId="2519693313" sldId="564"/>
            <ac:spMk id="363" creationId="{2D8D4EE4-D273-7907-D55C-355243882849}"/>
          </ac:spMkLst>
        </pc:spChg>
        <pc:spChg chg="mod">
          <ac:chgData name="Hyun Young-Hwan" userId="a0cf7ab2776e5965" providerId="LiveId" clId="{BA19B8C8-D048-491F-ABF2-AD57C7B0D6ED}" dt="2024-07-28T23:48:29.040" v="1428" actId="164"/>
          <ac:spMkLst>
            <pc:docMk/>
            <pc:sldMk cId="2519693313" sldId="564"/>
            <ac:spMk id="364" creationId="{EC9DF5D2-BF33-E147-EBEB-51C86F027E9B}"/>
          </ac:spMkLst>
        </pc:spChg>
        <pc:spChg chg="mod">
          <ac:chgData name="Hyun Young-Hwan" userId="a0cf7ab2776e5965" providerId="LiveId" clId="{BA19B8C8-D048-491F-ABF2-AD57C7B0D6ED}" dt="2024-07-28T23:48:29.040" v="1428" actId="164"/>
          <ac:spMkLst>
            <pc:docMk/>
            <pc:sldMk cId="2519693313" sldId="564"/>
            <ac:spMk id="365" creationId="{002FFB1F-54D2-CE70-7A2F-FD5DE793061D}"/>
          </ac:spMkLst>
        </pc:spChg>
        <pc:spChg chg="mod">
          <ac:chgData name="Hyun Young-Hwan" userId="a0cf7ab2776e5965" providerId="LiveId" clId="{BA19B8C8-D048-491F-ABF2-AD57C7B0D6ED}" dt="2024-07-28T23:48:29.040" v="1428" actId="164"/>
          <ac:spMkLst>
            <pc:docMk/>
            <pc:sldMk cId="2519693313" sldId="564"/>
            <ac:spMk id="366" creationId="{D8D63FAB-AF7E-D65C-0BB5-502803C7C139}"/>
          </ac:spMkLst>
        </pc:spChg>
        <pc:spChg chg="mod">
          <ac:chgData name="Hyun Young-Hwan" userId="a0cf7ab2776e5965" providerId="LiveId" clId="{BA19B8C8-D048-491F-ABF2-AD57C7B0D6ED}" dt="2024-07-28T23:48:29.040" v="1428" actId="164"/>
          <ac:spMkLst>
            <pc:docMk/>
            <pc:sldMk cId="2519693313" sldId="564"/>
            <ac:spMk id="367" creationId="{4452118A-8237-55F0-3E54-40D2899F2EBD}"/>
          </ac:spMkLst>
        </pc:spChg>
        <pc:spChg chg="mod">
          <ac:chgData name="Hyun Young-Hwan" userId="a0cf7ab2776e5965" providerId="LiveId" clId="{BA19B8C8-D048-491F-ABF2-AD57C7B0D6ED}" dt="2024-07-28T23:48:29.040" v="1428" actId="164"/>
          <ac:spMkLst>
            <pc:docMk/>
            <pc:sldMk cId="2519693313" sldId="564"/>
            <ac:spMk id="368" creationId="{5A189E39-B4D9-6CEB-1EA6-FA04F838A6C7}"/>
          </ac:spMkLst>
        </pc:spChg>
        <pc:spChg chg="mod">
          <ac:chgData name="Hyun Young-Hwan" userId="a0cf7ab2776e5965" providerId="LiveId" clId="{BA19B8C8-D048-491F-ABF2-AD57C7B0D6ED}" dt="2024-07-28T23:48:29.040" v="1428" actId="164"/>
          <ac:spMkLst>
            <pc:docMk/>
            <pc:sldMk cId="2519693313" sldId="564"/>
            <ac:spMk id="369" creationId="{1A6A628B-9AF5-AD4C-EECB-BC131FDBC2BF}"/>
          </ac:spMkLst>
        </pc:spChg>
        <pc:spChg chg="mod">
          <ac:chgData name="Hyun Young-Hwan" userId="a0cf7ab2776e5965" providerId="LiveId" clId="{BA19B8C8-D048-491F-ABF2-AD57C7B0D6ED}" dt="2024-07-28T23:48:29.040" v="1428" actId="164"/>
          <ac:spMkLst>
            <pc:docMk/>
            <pc:sldMk cId="2519693313" sldId="564"/>
            <ac:spMk id="370" creationId="{DAF0047A-2602-F2E7-0EFB-EC2DCC637561}"/>
          </ac:spMkLst>
        </pc:spChg>
        <pc:spChg chg="mod">
          <ac:chgData name="Hyun Young-Hwan" userId="a0cf7ab2776e5965" providerId="LiveId" clId="{BA19B8C8-D048-491F-ABF2-AD57C7B0D6ED}" dt="2024-07-28T23:48:29.040" v="1428" actId="164"/>
          <ac:spMkLst>
            <pc:docMk/>
            <pc:sldMk cId="2519693313" sldId="564"/>
            <ac:spMk id="371" creationId="{A767FB0D-CB4B-1493-2F24-62F2BCD86381}"/>
          </ac:spMkLst>
        </pc:spChg>
        <pc:spChg chg="mod">
          <ac:chgData name="Hyun Young-Hwan" userId="a0cf7ab2776e5965" providerId="LiveId" clId="{BA19B8C8-D048-491F-ABF2-AD57C7B0D6ED}" dt="2024-07-28T23:48:29.040" v="1428" actId="164"/>
          <ac:spMkLst>
            <pc:docMk/>
            <pc:sldMk cId="2519693313" sldId="564"/>
            <ac:spMk id="372" creationId="{EC5B7C30-D777-AD9A-A086-9616BC0BF1F0}"/>
          </ac:spMkLst>
        </pc:spChg>
        <pc:spChg chg="mod">
          <ac:chgData name="Hyun Young-Hwan" userId="a0cf7ab2776e5965" providerId="LiveId" clId="{BA19B8C8-D048-491F-ABF2-AD57C7B0D6ED}" dt="2024-07-28T23:48:29.040" v="1428" actId="164"/>
          <ac:spMkLst>
            <pc:docMk/>
            <pc:sldMk cId="2519693313" sldId="564"/>
            <ac:spMk id="373" creationId="{BAD0B2E5-F1E6-AC56-7866-0C522D256853}"/>
          </ac:spMkLst>
        </pc:spChg>
        <pc:spChg chg="mod">
          <ac:chgData name="Hyun Young-Hwan" userId="a0cf7ab2776e5965" providerId="LiveId" clId="{BA19B8C8-D048-491F-ABF2-AD57C7B0D6ED}" dt="2024-07-28T23:48:29.040" v="1428" actId="164"/>
          <ac:spMkLst>
            <pc:docMk/>
            <pc:sldMk cId="2519693313" sldId="564"/>
            <ac:spMk id="374" creationId="{825BD017-3BCF-9794-F195-2C1810F2E885}"/>
          </ac:spMkLst>
        </pc:spChg>
        <pc:spChg chg="mod">
          <ac:chgData name="Hyun Young-Hwan" userId="a0cf7ab2776e5965" providerId="LiveId" clId="{BA19B8C8-D048-491F-ABF2-AD57C7B0D6ED}" dt="2024-07-28T23:48:29.040" v="1428" actId="164"/>
          <ac:spMkLst>
            <pc:docMk/>
            <pc:sldMk cId="2519693313" sldId="564"/>
            <ac:spMk id="375" creationId="{D98D0685-84A0-0720-FD27-544F0F6EBBE0}"/>
          </ac:spMkLst>
        </pc:spChg>
        <pc:spChg chg="mod">
          <ac:chgData name="Hyun Young-Hwan" userId="a0cf7ab2776e5965" providerId="LiveId" clId="{BA19B8C8-D048-491F-ABF2-AD57C7B0D6ED}" dt="2024-07-28T23:48:29.040" v="1428" actId="164"/>
          <ac:spMkLst>
            <pc:docMk/>
            <pc:sldMk cId="2519693313" sldId="564"/>
            <ac:spMk id="376" creationId="{05F1DF91-81DF-460D-87C4-88B33E0A7999}"/>
          </ac:spMkLst>
        </pc:spChg>
        <pc:spChg chg="mod">
          <ac:chgData name="Hyun Young-Hwan" userId="a0cf7ab2776e5965" providerId="LiveId" clId="{BA19B8C8-D048-491F-ABF2-AD57C7B0D6ED}" dt="2024-07-28T23:48:29.040" v="1428" actId="164"/>
          <ac:spMkLst>
            <pc:docMk/>
            <pc:sldMk cId="2519693313" sldId="564"/>
            <ac:spMk id="377" creationId="{695123FB-ED18-57F2-D0FD-9313C78C2CA9}"/>
          </ac:spMkLst>
        </pc:spChg>
        <pc:spChg chg="mod">
          <ac:chgData name="Hyun Young-Hwan" userId="a0cf7ab2776e5965" providerId="LiveId" clId="{BA19B8C8-D048-491F-ABF2-AD57C7B0D6ED}" dt="2024-07-28T23:48:29.040" v="1428" actId="164"/>
          <ac:spMkLst>
            <pc:docMk/>
            <pc:sldMk cId="2519693313" sldId="564"/>
            <ac:spMk id="378" creationId="{B57E3F50-0010-6337-89FC-5F59ED928B71}"/>
          </ac:spMkLst>
        </pc:spChg>
        <pc:spChg chg="mod">
          <ac:chgData name="Hyun Young-Hwan" userId="a0cf7ab2776e5965" providerId="LiveId" clId="{BA19B8C8-D048-491F-ABF2-AD57C7B0D6ED}" dt="2024-07-28T23:48:29.040" v="1428" actId="164"/>
          <ac:spMkLst>
            <pc:docMk/>
            <pc:sldMk cId="2519693313" sldId="564"/>
            <ac:spMk id="379" creationId="{4C041125-A08F-ED4C-ECA3-F20F7F5249D0}"/>
          </ac:spMkLst>
        </pc:spChg>
        <pc:spChg chg="mod">
          <ac:chgData name="Hyun Young-Hwan" userId="a0cf7ab2776e5965" providerId="LiveId" clId="{BA19B8C8-D048-491F-ABF2-AD57C7B0D6ED}" dt="2024-07-28T23:48:29.040" v="1428" actId="164"/>
          <ac:spMkLst>
            <pc:docMk/>
            <pc:sldMk cId="2519693313" sldId="564"/>
            <ac:spMk id="380" creationId="{0FA06F83-B9BC-AC9F-8A86-016C8404D916}"/>
          </ac:spMkLst>
        </pc:spChg>
        <pc:spChg chg="mod">
          <ac:chgData name="Hyun Young-Hwan" userId="a0cf7ab2776e5965" providerId="LiveId" clId="{BA19B8C8-D048-491F-ABF2-AD57C7B0D6ED}" dt="2024-07-28T23:48:29.040" v="1428" actId="164"/>
          <ac:spMkLst>
            <pc:docMk/>
            <pc:sldMk cId="2519693313" sldId="564"/>
            <ac:spMk id="381" creationId="{64BA3BFC-2821-0253-178B-D62403D24EA9}"/>
          </ac:spMkLst>
        </pc:spChg>
        <pc:spChg chg="mod">
          <ac:chgData name="Hyun Young-Hwan" userId="a0cf7ab2776e5965" providerId="LiveId" clId="{BA19B8C8-D048-491F-ABF2-AD57C7B0D6ED}" dt="2024-07-28T23:48:29.040" v="1428" actId="164"/>
          <ac:spMkLst>
            <pc:docMk/>
            <pc:sldMk cId="2519693313" sldId="564"/>
            <ac:spMk id="382" creationId="{23A4C135-3C0A-2204-432C-D9E2997AAEF8}"/>
          </ac:spMkLst>
        </pc:spChg>
        <pc:spChg chg="mod">
          <ac:chgData name="Hyun Young-Hwan" userId="a0cf7ab2776e5965" providerId="LiveId" clId="{BA19B8C8-D048-491F-ABF2-AD57C7B0D6ED}" dt="2024-07-28T23:48:29.040" v="1428" actId="164"/>
          <ac:spMkLst>
            <pc:docMk/>
            <pc:sldMk cId="2519693313" sldId="564"/>
            <ac:spMk id="383" creationId="{BD50BF67-3E75-7326-8F69-0876B4F1CA88}"/>
          </ac:spMkLst>
        </pc:spChg>
        <pc:spChg chg="mod">
          <ac:chgData name="Hyun Young-Hwan" userId="a0cf7ab2776e5965" providerId="LiveId" clId="{BA19B8C8-D048-491F-ABF2-AD57C7B0D6ED}" dt="2024-07-28T23:48:29.040" v="1428" actId="164"/>
          <ac:spMkLst>
            <pc:docMk/>
            <pc:sldMk cId="2519693313" sldId="564"/>
            <ac:spMk id="384" creationId="{DD499B1F-41E6-04D3-F45D-B3C4B8F957FD}"/>
          </ac:spMkLst>
        </pc:spChg>
        <pc:spChg chg="mod">
          <ac:chgData name="Hyun Young-Hwan" userId="a0cf7ab2776e5965" providerId="LiveId" clId="{BA19B8C8-D048-491F-ABF2-AD57C7B0D6ED}" dt="2024-07-28T23:48:29.040" v="1428" actId="164"/>
          <ac:spMkLst>
            <pc:docMk/>
            <pc:sldMk cId="2519693313" sldId="564"/>
            <ac:spMk id="385" creationId="{29002100-191E-FEA6-D64A-5994FEE70B2D}"/>
          </ac:spMkLst>
        </pc:spChg>
        <pc:spChg chg="mod">
          <ac:chgData name="Hyun Young-Hwan" userId="a0cf7ab2776e5965" providerId="LiveId" clId="{BA19B8C8-D048-491F-ABF2-AD57C7B0D6ED}" dt="2024-07-28T23:48:29.040" v="1428" actId="164"/>
          <ac:spMkLst>
            <pc:docMk/>
            <pc:sldMk cId="2519693313" sldId="564"/>
            <ac:spMk id="386" creationId="{18939EEE-75BD-AC0C-B2BB-41BCB8C9809B}"/>
          </ac:spMkLst>
        </pc:spChg>
        <pc:spChg chg="mod">
          <ac:chgData name="Hyun Young-Hwan" userId="a0cf7ab2776e5965" providerId="LiveId" clId="{BA19B8C8-D048-491F-ABF2-AD57C7B0D6ED}" dt="2024-07-28T23:48:29.040" v="1428" actId="164"/>
          <ac:spMkLst>
            <pc:docMk/>
            <pc:sldMk cId="2519693313" sldId="564"/>
            <ac:spMk id="387" creationId="{22C8D82B-E8BA-CE47-2C19-F2B6CAAA3C0A}"/>
          </ac:spMkLst>
        </pc:spChg>
        <pc:spChg chg="mod">
          <ac:chgData name="Hyun Young-Hwan" userId="a0cf7ab2776e5965" providerId="LiveId" clId="{BA19B8C8-D048-491F-ABF2-AD57C7B0D6ED}" dt="2024-07-28T23:48:29.040" v="1428" actId="164"/>
          <ac:spMkLst>
            <pc:docMk/>
            <pc:sldMk cId="2519693313" sldId="564"/>
            <ac:spMk id="388" creationId="{CEB7B805-F70C-5041-AC8F-9F9526D46930}"/>
          </ac:spMkLst>
        </pc:spChg>
        <pc:spChg chg="mod">
          <ac:chgData name="Hyun Young-Hwan" userId="a0cf7ab2776e5965" providerId="LiveId" clId="{BA19B8C8-D048-491F-ABF2-AD57C7B0D6ED}" dt="2024-07-28T23:48:29.040" v="1428" actId="164"/>
          <ac:spMkLst>
            <pc:docMk/>
            <pc:sldMk cId="2519693313" sldId="564"/>
            <ac:spMk id="389" creationId="{82DB16D3-8034-AE9A-1135-549BDF796B6D}"/>
          </ac:spMkLst>
        </pc:spChg>
        <pc:spChg chg="mod">
          <ac:chgData name="Hyun Young-Hwan" userId="a0cf7ab2776e5965" providerId="LiveId" clId="{BA19B8C8-D048-491F-ABF2-AD57C7B0D6ED}" dt="2024-07-28T23:48:29.040" v="1428" actId="164"/>
          <ac:spMkLst>
            <pc:docMk/>
            <pc:sldMk cId="2519693313" sldId="564"/>
            <ac:spMk id="390" creationId="{A77BC895-6A40-A7BC-AF7B-F4A943BE9135}"/>
          </ac:spMkLst>
        </pc:spChg>
        <pc:spChg chg="mod">
          <ac:chgData name="Hyun Young-Hwan" userId="a0cf7ab2776e5965" providerId="LiveId" clId="{BA19B8C8-D048-491F-ABF2-AD57C7B0D6ED}" dt="2024-07-28T23:48:29.040" v="1428" actId="164"/>
          <ac:spMkLst>
            <pc:docMk/>
            <pc:sldMk cId="2519693313" sldId="564"/>
            <ac:spMk id="391" creationId="{2C72D7BD-C96E-6B19-47E9-B1186303F9AA}"/>
          </ac:spMkLst>
        </pc:spChg>
        <pc:spChg chg="mod">
          <ac:chgData name="Hyun Young-Hwan" userId="a0cf7ab2776e5965" providerId="LiveId" clId="{BA19B8C8-D048-491F-ABF2-AD57C7B0D6ED}" dt="2024-07-28T23:48:29.040" v="1428" actId="164"/>
          <ac:spMkLst>
            <pc:docMk/>
            <pc:sldMk cId="2519693313" sldId="564"/>
            <ac:spMk id="392" creationId="{12B07A66-5158-303B-527F-C5466BCF99A9}"/>
          </ac:spMkLst>
        </pc:spChg>
        <pc:spChg chg="mod">
          <ac:chgData name="Hyun Young-Hwan" userId="a0cf7ab2776e5965" providerId="LiveId" clId="{BA19B8C8-D048-491F-ABF2-AD57C7B0D6ED}" dt="2024-07-28T23:48:29.040" v="1428" actId="164"/>
          <ac:spMkLst>
            <pc:docMk/>
            <pc:sldMk cId="2519693313" sldId="564"/>
            <ac:spMk id="393" creationId="{3A21A4F9-F265-58E5-9138-2FCDD8D76C16}"/>
          </ac:spMkLst>
        </pc:spChg>
        <pc:spChg chg="mod">
          <ac:chgData name="Hyun Young-Hwan" userId="a0cf7ab2776e5965" providerId="LiveId" clId="{BA19B8C8-D048-491F-ABF2-AD57C7B0D6ED}" dt="2024-07-28T23:48:29.040" v="1428" actId="164"/>
          <ac:spMkLst>
            <pc:docMk/>
            <pc:sldMk cId="2519693313" sldId="564"/>
            <ac:spMk id="394" creationId="{C3F2461D-BFDD-27AA-E6D8-9AB2C3478312}"/>
          </ac:spMkLst>
        </pc:spChg>
        <pc:spChg chg="mod">
          <ac:chgData name="Hyun Young-Hwan" userId="a0cf7ab2776e5965" providerId="LiveId" clId="{BA19B8C8-D048-491F-ABF2-AD57C7B0D6ED}" dt="2024-07-28T23:48:29.040" v="1428" actId="164"/>
          <ac:spMkLst>
            <pc:docMk/>
            <pc:sldMk cId="2519693313" sldId="564"/>
            <ac:spMk id="395" creationId="{F68E35BB-C34D-F331-4D4F-C063C545ED71}"/>
          </ac:spMkLst>
        </pc:spChg>
        <pc:spChg chg="mod">
          <ac:chgData name="Hyun Young-Hwan" userId="a0cf7ab2776e5965" providerId="LiveId" clId="{BA19B8C8-D048-491F-ABF2-AD57C7B0D6ED}" dt="2024-07-28T23:48:29.040" v="1428" actId="164"/>
          <ac:spMkLst>
            <pc:docMk/>
            <pc:sldMk cId="2519693313" sldId="564"/>
            <ac:spMk id="396" creationId="{8285693B-185B-258D-3B55-036DF85F17D7}"/>
          </ac:spMkLst>
        </pc:spChg>
        <pc:spChg chg="mod">
          <ac:chgData name="Hyun Young-Hwan" userId="a0cf7ab2776e5965" providerId="LiveId" clId="{BA19B8C8-D048-491F-ABF2-AD57C7B0D6ED}" dt="2024-07-28T23:48:29.040" v="1428" actId="164"/>
          <ac:spMkLst>
            <pc:docMk/>
            <pc:sldMk cId="2519693313" sldId="564"/>
            <ac:spMk id="397" creationId="{CF69C8F6-5838-E304-E8DF-6952FD0D94A6}"/>
          </ac:spMkLst>
        </pc:spChg>
        <pc:spChg chg="mod">
          <ac:chgData name="Hyun Young-Hwan" userId="a0cf7ab2776e5965" providerId="LiveId" clId="{BA19B8C8-D048-491F-ABF2-AD57C7B0D6ED}" dt="2024-07-28T23:48:29.040" v="1428" actId="164"/>
          <ac:spMkLst>
            <pc:docMk/>
            <pc:sldMk cId="2519693313" sldId="564"/>
            <ac:spMk id="398" creationId="{9D018C36-492D-32BB-2B8C-0897DCF7AF1E}"/>
          </ac:spMkLst>
        </pc:spChg>
        <pc:spChg chg="mod">
          <ac:chgData name="Hyun Young-Hwan" userId="a0cf7ab2776e5965" providerId="LiveId" clId="{BA19B8C8-D048-491F-ABF2-AD57C7B0D6ED}" dt="2024-07-28T23:48:29.040" v="1428" actId="164"/>
          <ac:spMkLst>
            <pc:docMk/>
            <pc:sldMk cId="2519693313" sldId="564"/>
            <ac:spMk id="399" creationId="{E2123055-E8EE-8758-10A2-5B1538BC4F5F}"/>
          </ac:spMkLst>
        </pc:spChg>
        <pc:spChg chg="mod">
          <ac:chgData name="Hyun Young-Hwan" userId="a0cf7ab2776e5965" providerId="LiveId" clId="{BA19B8C8-D048-491F-ABF2-AD57C7B0D6ED}" dt="2024-07-28T23:48:29.040" v="1428" actId="164"/>
          <ac:spMkLst>
            <pc:docMk/>
            <pc:sldMk cId="2519693313" sldId="564"/>
            <ac:spMk id="400" creationId="{D5D88ED1-4010-5E76-BF3C-7DAD8DD0A420}"/>
          </ac:spMkLst>
        </pc:spChg>
        <pc:spChg chg="mod">
          <ac:chgData name="Hyun Young-Hwan" userId="a0cf7ab2776e5965" providerId="LiveId" clId="{BA19B8C8-D048-491F-ABF2-AD57C7B0D6ED}" dt="2024-07-28T23:48:29.040" v="1428" actId="164"/>
          <ac:spMkLst>
            <pc:docMk/>
            <pc:sldMk cId="2519693313" sldId="564"/>
            <ac:spMk id="401" creationId="{8B4BAC2F-7728-2A26-1A38-97BFD7639CC4}"/>
          </ac:spMkLst>
        </pc:spChg>
        <pc:spChg chg="mod">
          <ac:chgData name="Hyun Young-Hwan" userId="a0cf7ab2776e5965" providerId="LiveId" clId="{BA19B8C8-D048-491F-ABF2-AD57C7B0D6ED}" dt="2024-07-28T23:48:29.040" v="1428" actId="164"/>
          <ac:spMkLst>
            <pc:docMk/>
            <pc:sldMk cId="2519693313" sldId="564"/>
            <ac:spMk id="402" creationId="{6F361BE2-4DE3-F498-0193-5F9AAAA1944A}"/>
          </ac:spMkLst>
        </pc:spChg>
        <pc:spChg chg="mod">
          <ac:chgData name="Hyun Young-Hwan" userId="a0cf7ab2776e5965" providerId="LiveId" clId="{BA19B8C8-D048-491F-ABF2-AD57C7B0D6ED}" dt="2024-07-28T23:48:29.040" v="1428" actId="164"/>
          <ac:spMkLst>
            <pc:docMk/>
            <pc:sldMk cId="2519693313" sldId="564"/>
            <ac:spMk id="403" creationId="{DA45E2F3-476A-808A-4E89-938C64DEBC0D}"/>
          </ac:spMkLst>
        </pc:spChg>
        <pc:spChg chg="mod">
          <ac:chgData name="Hyun Young-Hwan" userId="a0cf7ab2776e5965" providerId="LiveId" clId="{BA19B8C8-D048-491F-ABF2-AD57C7B0D6ED}" dt="2024-07-28T23:48:29.040" v="1428" actId="164"/>
          <ac:spMkLst>
            <pc:docMk/>
            <pc:sldMk cId="2519693313" sldId="564"/>
            <ac:spMk id="404" creationId="{C3E67655-FD09-CDE0-2B11-C98FCB5A3AC0}"/>
          </ac:spMkLst>
        </pc:spChg>
        <pc:spChg chg="mod">
          <ac:chgData name="Hyun Young-Hwan" userId="a0cf7ab2776e5965" providerId="LiveId" clId="{BA19B8C8-D048-491F-ABF2-AD57C7B0D6ED}" dt="2024-07-28T23:48:29.040" v="1428" actId="164"/>
          <ac:spMkLst>
            <pc:docMk/>
            <pc:sldMk cId="2519693313" sldId="564"/>
            <ac:spMk id="405" creationId="{EFC38BF3-5FB9-F3C1-74C2-421FA0CE443B}"/>
          </ac:spMkLst>
        </pc:spChg>
        <pc:spChg chg="mod">
          <ac:chgData name="Hyun Young-Hwan" userId="a0cf7ab2776e5965" providerId="LiveId" clId="{BA19B8C8-D048-491F-ABF2-AD57C7B0D6ED}" dt="2024-07-28T23:48:29.040" v="1428" actId="164"/>
          <ac:spMkLst>
            <pc:docMk/>
            <pc:sldMk cId="2519693313" sldId="564"/>
            <ac:spMk id="406" creationId="{B28E3DF1-B290-9665-A67B-55D2D9BE2B03}"/>
          </ac:spMkLst>
        </pc:spChg>
        <pc:spChg chg="mod">
          <ac:chgData name="Hyun Young-Hwan" userId="a0cf7ab2776e5965" providerId="LiveId" clId="{BA19B8C8-D048-491F-ABF2-AD57C7B0D6ED}" dt="2024-07-28T23:48:29.040" v="1428" actId="164"/>
          <ac:spMkLst>
            <pc:docMk/>
            <pc:sldMk cId="2519693313" sldId="564"/>
            <ac:spMk id="407" creationId="{8FE7B558-324B-ECFB-145C-C0DCEC386810}"/>
          </ac:spMkLst>
        </pc:spChg>
        <pc:spChg chg="mod">
          <ac:chgData name="Hyun Young-Hwan" userId="a0cf7ab2776e5965" providerId="LiveId" clId="{BA19B8C8-D048-491F-ABF2-AD57C7B0D6ED}" dt="2024-07-28T23:48:29.040" v="1428" actId="164"/>
          <ac:spMkLst>
            <pc:docMk/>
            <pc:sldMk cId="2519693313" sldId="564"/>
            <ac:spMk id="408" creationId="{B43FC4D4-EBD1-390D-8477-D0E08E206F19}"/>
          </ac:spMkLst>
        </pc:spChg>
        <pc:spChg chg="mod">
          <ac:chgData name="Hyun Young-Hwan" userId="a0cf7ab2776e5965" providerId="LiveId" clId="{BA19B8C8-D048-491F-ABF2-AD57C7B0D6ED}" dt="2024-07-28T23:48:29.040" v="1428" actId="164"/>
          <ac:spMkLst>
            <pc:docMk/>
            <pc:sldMk cId="2519693313" sldId="564"/>
            <ac:spMk id="409" creationId="{82E3FCC3-2189-A629-08AD-D7754678BC27}"/>
          </ac:spMkLst>
        </pc:spChg>
        <pc:spChg chg="mod">
          <ac:chgData name="Hyun Young-Hwan" userId="a0cf7ab2776e5965" providerId="LiveId" clId="{BA19B8C8-D048-491F-ABF2-AD57C7B0D6ED}" dt="2024-07-28T23:48:29.040" v="1428" actId="164"/>
          <ac:spMkLst>
            <pc:docMk/>
            <pc:sldMk cId="2519693313" sldId="564"/>
            <ac:spMk id="410" creationId="{3317B8EB-9E9C-9869-5618-1D9062D3D0F3}"/>
          </ac:spMkLst>
        </pc:spChg>
        <pc:spChg chg="mod">
          <ac:chgData name="Hyun Young-Hwan" userId="a0cf7ab2776e5965" providerId="LiveId" clId="{BA19B8C8-D048-491F-ABF2-AD57C7B0D6ED}" dt="2024-07-28T23:48:29.040" v="1428" actId="164"/>
          <ac:spMkLst>
            <pc:docMk/>
            <pc:sldMk cId="2519693313" sldId="564"/>
            <ac:spMk id="411" creationId="{0BB3E187-5468-9F4A-3D33-ECF5C48DE1AA}"/>
          </ac:spMkLst>
        </pc:spChg>
        <pc:spChg chg="mod">
          <ac:chgData name="Hyun Young-Hwan" userId="a0cf7ab2776e5965" providerId="LiveId" clId="{BA19B8C8-D048-491F-ABF2-AD57C7B0D6ED}" dt="2024-07-28T23:48:29.040" v="1428" actId="164"/>
          <ac:spMkLst>
            <pc:docMk/>
            <pc:sldMk cId="2519693313" sldId="564"/>
            <ac:spMk id="412" creationId="{FB14AD0B-198B-8303-A08F-2581C0126E5B}"/>
          </ac:spMkLst>
        </pc:spChg>
        <pc:spChg chg="mod">
          <ac:chgData name="Hyun Young-Hwan" userId="a0cf7ab2776e5965" providerId="LiveId" clId="{BA19B8C8-D048-491F-ABF2-AD57C7B0D6ED}" dt="2024-07-28T23:48:29.040" v="1428" actId="164"/>
          <ac:spMkLst>
            <pc:docMk/>
            <pc:sldMk cId="2519693313" sldId="564"/>
            <ac:spMk id="413" creationId="{89E95540-1A04-7D3D-43FC-2673C224E8E6}"/>
          </ac:spMkLst>
        </pc:spChg>
        <pc:spChg chg="mod">
          <ac:chgData name="Hyun Young-Hwan" userId="a0cf7ab2776e5965" providerId="LiveId" clId="{BA19B8C8-D048-491F-ABF2-AD57C7B0D6ED}" dt="2024-07-28T23:48:29.040" v="1428" actId="164"/>
          <ac:spMkLst>
            <pc:docMk/>
            <pc:sldMk cId="2519693313" sldId="564"/>
            <ac:spMk id="414" creationId="{6E05C4DC-BD7C-7E11-5209-18A6D46ED871}"/>
          </ac:spMkLst>
        </pc:spChg>
        <pc:spChg chg="mod">
          <ac:chgData name="Hyun Young-Hwan" userId="a0cf7ab2776e5965" providerId="LiveId" clId="{BA19B8C8-D048-491F-ABF2-AD57C7B0D6ED}" dt="2024-07-28T23:48:29.040" v="1428" actId="164"/>
          <ac:spMkLst>
            <pc:docMk/>
            <pc:sldMk cId="2519693313" sldId="564"/>
            <ac:spMk id="415" creationId="{EEC1AB84-B4E8-BC93-F289-233A23EE4B68}"/>
          </ac:spMkLst>
        </pc:spChg>
        <pc:spChg chg="mod">
          <ac:chgData name="Hyun Young-Hwan" userId="a0cf7ab2776e5965" providerId="LiveId" clId="{BA19B8C8-D048-491F-ABF2-AD57C7B0D6ED}" dt="2024-07-28T23:48:29.040" v="1428" actId="164"/>
          <ac:spMkLst>
            <pc:docMk/>
            <pc:sldMk cId="2519693313" sldId="564"/>
            <ac:spMk id="416" creationId="{BFD1AEEF-2CC8-E913-AF79-DCAC3F31B05C}"/>
          </ac:spMkLst>
        </pc:spChg>
        <pc:spChg chg="mod">
          <ac:chgData name="Hyun Young-Hwan" userId="a0cf7ab2776e5965" providerId="LiveId" clId="{BA19B8C8-D048-491F-ABF2-AD57C7B0D6ED}" dt="2024-07-28T23:48:29.040" v="1428" actId="164"/>
          <ac:spMkLst>
            <pc:docMk/>
            <pc:sldMk cId="2519693313" sldId="564"/>
            <ac:spMk id="417" creationId="{5EED8F3E-876A-0F24-9B0E-C94383EE0FCB}"/>
          </ac:spMkLst>
        </pc:spChg>
        <pc:spChg chg="mod">
          <ac:chgData name="Hyun Young-Hwan" userId="a0cf7ab2776e5965" providerId="LiveId" clId="{BA19B8C8-D048-491F-ABF2-AD57C7B0D6ED}" dt="2024-07-28T23:48:29.040" v="1428" actId="164"/>
          <ac:spMkLst>
            <pc:docMk/>
            <pc:sldMk cId="2519693313" sldId="564"/>
            <ac:spMk id="418" creationId="{B1019574-B318-41A1-3059-108531B9C550}"/>
          </ac:spMkLst>
        </pc:spChg>
        <pc:spChg chg="mod">
          <ac:chgData name="Hyun Young-Hwan" userId="a0cf7ab2776e5965" providerId="LiveId" clId="{BA19B8C8-D048-491F-ABF2-AD57C7B0D6ED}" dt="2024-07-28T23:48:29.040" v="1428" actId="164"/>
          <ac:spMkLst>
            <pc:docMk/>
            <pc:sldMk cId="2519693313" sldId="564"/>
            <ac:spMk id="419" creationId="{9B289625-6FBD-9B38-82BD-2F3F730FE65E}"/>
          </ac:spMkLst>
        </pc:spChg>
        <pc:spChg chg="mod">
          <ac:chgData name="Hyun Young-Hwan" userId="a0cf7ab2776e5965" providerId="LiveId" clId="{BA19B8C8-D048-491F-ABF2-AD57C7B0D6ED}" dt="2024-07-28T23:48:29.040" v="1428" actId="164"/>
          <ac:spMkLst>
            <pc:docMk/>
            <pc:sldMk cId="2519693313" sldId="564"/>
            <ac:spMk id="420" creationId="{3D5E6A5A-9789-B073-243D-149CDCED9D5A}"/>
          </ac:spMkLst>
        </pc:spChg>
        <pc:spChg chg="mod">
          <ac:chgData name="Hyun Young-Hwan" userId="a0cf7ab2776e5965" providerId="LiveId" clId="{BA19B8C8-D048-491F-ABF2-AD57C7B0D6ED}" dt="2024-07-28T23:48:29.040" v="1428" actId="164"/>
          <ac:spMkLst>
            <pc:docMk/>
            <pc:sldMk cId="2519693313" sldId="564"/>
            <ac:spMk id="421" creationId="{4513862A-0F60-9ADB-8C78-F8F98F45654F}"/>
          </ac:spMkLst>
        </pc:spChg>
        <pc:spChg chg="mod">
          <ac:chgData name="Hyun Young-Hwan" userId="a0cf7ab2776e5965" providerId="LiveId" clId="{BA19B8C8-D048-491F-ABF2-AD57C7B0D6ED}" dt="2024-07-28T23:48:29.040" v="1428" actId="164"/>
          <ac:spMkLst>
            <pc:docMk/>
            <pc:sldMk cId="2519693313" sldId="564"/>
            <ac:spMk id="422" creationId="{AD1A428E-7882-3E5E-DED9-1D7A3F4B17F3}"/>
          </ac:spMkLst>
        </pc:spChg>
        <pc:spChg chg="mod">
          <ac:chgData name="Hyun Young-Hwan" userId="a0cf7ab2776e5965" providerId="LiveId" clId="{BA19B8C8-D048-491F-ABF2-AD57C7B0D6ED}" dt="2024-07-28T23:48:29.040" v="1428" actId="164"/>
          <ac:spMkLst>
            <pc:docMk/>
            <pc:sldMk cId="2519693313" sldId="564"/>
            <ac:spMk id="423" creationId="{D7639ED5-E937-B1EB-01EF-03B38147D5D1}"/>
          </ac:spMkLst>
        </pc:spChg>
        <pc:spChg chg="mod">
          <ac:chgData name="Hyun Young-Hwan" userId="a0cf7ab2776e5965" providerId="LiveId" clId="{BA19B8C8-D048-491F-ABF2-AD57C7B0D6ED}" dt="2024-07-28T23:48:29.040" v="1428" actId="164"/>
          <ac:spMkLst>
            <pc:docMk/>
            <pc:sldMk cId="2519693313" sldId="564"/>
            <ac:spMk id="424" creationId="{C43CD6D4-F961-E4B9-5657-94D4E102FCB8}"/>
          </ac:spMkLst>
        </pc:spChg>
        <pc:spChg chg="mod">
          <ac:chgData name="Hyun Young-Hwan" userId="a0cf7ab2776e5965" providerId="LiveId" clId="{BA19B8C8-D048-491F-ABF2-AD57C7B0D6ED}" dt="2024-07-28T23:48:29.040" v="1428" actId="164"/>
          <ac:spMkLst>
            <pc:docMk/>
            <pc:sldMk cId="2519693313" sldId="564"/>
            <ac:spMk id="425" creationId="{270F6D9D-B6A7-E35B-1536-AC30FFB77739}"/>
          </ac:spMkLst>
        </pc:spChg>
        <pc:spChg chg="mod">
          <ac:chgData name="Hyun Young-Hwan" userId="a0cf7ab2776e5965" providerId="LiveId" clId="{BA19B8C8-D048-491F-ABF2-AD57C7B0D6ED}" dt="2024-07-28T23:48:29.040" v="1428" actId="164"/>
          <ac:spMkLst>
            <pc:docMk/>
            <pc:sldMk cId="2519693313" sldId="564"/>
            <ac:spMk id="426" creationId="{EB508A4C-3A2C-49C3-D05C-B02E7B416756}"/>
          </ac:spMkLst>
        </pc:spChg>
        <pc:spChg chg="mod">
          <ac:chgData name="Hyun Young-Hwan" userId="a0cf7ab2776e5965" providerId="LiveId" clId="{BA19B8C8-D048-491F-ABF2-AD57C7B0D6ED}" dt="2024-07-28T23:48:29.040" v="1428" actId="164"/>
          <ac:spMkLst>
            <pc:docMk/>
            <pc:sldMk cId="2519693313" sldId="564"/>
            <ac:spMk id="427" creationId="{BEC6EAE3-E7D9-0F6B-BBFB-704ECC8CC8C8}"/>
          </ac:spMkLst>
        </pc:spChg>
        <pc:spChg chg="mod">
          <ac:chgData name="Hyun Young-Hwan" userId="a0cf7ab2776e5965" providerId="LiveId" clId="{BA19B8C8-D048-491F-ABF2-AD57C7B0D6ED}" dt="2024-07-28T23:48:29.040" v="1428" actId="164"/>
          <ac:spMkLst>
            <pc:docMk/>
            <pc:sldMk cId="2519693313" sldId="564"/>
            <ac:spMk id="428" creationId="{CC492714-A130-B02A-DAA1-90D0DDFA8036}"/>
          </ac:spMkLst>
        </pc:spChg>
        <pc:spChg chg="mod">
          <ac:chgData name="Hyun Young-Hwan" userId="a0cf7ab2776e5965" providerId="LiveId" clId="{BA19B8C8-D048-491F-ABF2-AD57C7B0D6ED}" dt="2024-07-28T23:48:29.040" v="1428" actId="164"/>
          <ac:spMkLst>
            <pc:docMk/>
            <pc:sldMk cId="2519693313" sldId="564"/>
            <ac:spMk id="429" creationId="{3F722C09-0858-C61F-0169-71FB678CC309}"/>
          </ac:spMkLst>
        </pc:spChg>
        <pc:spChg chg="mod">
          <ac:chgData name="Hyun Young-Hwan" userId="a0cf7ab2776e5965" providerId="LiveId" clId="{BA19B8C8-D048-491F-ABF2-AD57C7B0D6ED}" dt="2024-07-28T23:48:29.040" v="1428" actId="164"/>
          <ac:spMkLst>
            <pc:docMk/>
            <pc:sldMk cId="2519693313" sldId="564"/>
            <ac:spMk id="430" creationId="{6BDB5DB9-824D-6C41-4081-A1B5920A20EE}"/>
          </ac:spMkLst>
        </pc:spChg>
        <pc:spChg chg="mod">
          <ac:chgData name="Hyun Young-Hwan" userId="a0cf7ab2776e5965" providerId="LiveId" clId="{BA19B8C8-D048-491F-ABF2-AD57C7B0D6ED}" dt="2024-07-28T23:48:29.040" v="1428" actId="164"/>
          <ac:spMkLst>
            <pc:docMk/>
            <pc:sldMk cId="2519693313" sldId="564"/>
            <ac:spMk id="431" creationId="{C89F5FF6-547D-C0D7-B830-7F259F80BD94}"/>
          </ac:spMkLst>
        </pc:spChg>
        <pc:spChg chg="mod">
          <ac:chgData name="Hyun Young-Hwan" userId="a0cf7ab2776e5965" providerId="LiveId" clId="{BA19B8C8-D048-491F-ABF2-AD57C7B0D6ED}" dt="2024-07-28T23:48:29.040" v="1428" actId="164"/>
          <ac:spMkLst>
            <pc:docMk/>
            <pc:sldMk cId="2519693313" sldId="564"/>
            <ac:spMk id="432" creationId="{F1272489-CD46-BF1A-E97F-7F0AA9996119}"/>
          </ac:spMkLst>
        </pc:spChg>
        <pc:spChg chg="mod">
          <ac:chgData name="Hyun Young-Hwan" userId="a0cf7ab2776e5965" providerId="LiveId" clId="{BA19B8C8-D048-491F-ABF2-AD57C7B0D6ED}" dt="2024-07-28T23:48:29.040" v="1428" actId="164"/>
          <ac:spMkLst>
            <pc:docMk/>
            <pc:sldMk cId="2519693313" sldId="564"/>
            <ac:spMk id="433" creationId="{7369520E-D48F-38E7-A877-5B491277B516}"/>
          </ac:spMkLst>
        </pc:spChg>
        <pc:spChg chg="mod">
          <ac:chgData name="Hyun Young-Hwan" userId="a0cf7ab2776e5965" providerId="LiveId" clId="{BA19B8C8-D048-491F-ABF2-AD57C7B0D6ED}" dt="2024-07-28T23:48:29.040" v="1428" actId="164"/>
          <ac:spMkLst>
            <pc:docMk/>
            <pc:sldMk cId="2519693313" sldId="564"/>
            <ac:spMk id="434" creationId="{FFC96737-D05F-3C9E-9A7E-E424E3230A14}"/>
          </ac:spMkLst>
        </pc:spChg>
        <pc:spChg chg="mod">
          <ac:chgData name="Hyun Young-Hwan" userId="a0cf7ab2776e5965" providerId="LiveId" clId="{BA19B8C8-D048-491F-ABF2-AD57C7B0D6ED}" dt="2024-07-28T23:48:29.040" v="1428" actId="164"/>
          <ac:spMkLst>
            <pc:docMk/>
            <pc:sldMk cId="2519693313" sldId="564"/>
            <ac:spMk id="435" creationId="{65D755C1-8701-212A-AF9A-70A39634E5CE}"/>
          </ac:spMkLst>
        </pc:spChg>
        <pc:spChg chg="mod">
          <ac:chgData name="Hyun Young-Hwan" userId="a0cf7ab2776e5965" providerId="LiveId" clId="{BA19B8C8-D048-491F-ABF2-AD57C7B0D6ED}" dt="2024-07-28T23:48:29.040" v="1428" actId="164"/>
          <ac:spMkLst>
            <pc:docMk/>
            <pc:sldMk cId="2519693313" sldId="564"/>
            <ac:spMk id="436" creationId="{0FF481F8-5F9A-3475-7D98-DFAB396A87BF}"/>
          </ac:spMkLst>
        </pc:spChg>
        <pc:spChg chg="mod">
          <ac:chgData name="Hyun Young-Hwan" userId="a0cf7ab2776e5965" providerId="LiveId" clId="{BA19B8C8-D048-491F-ABF2-AD57C7B0D6ED}" dt="2024-07-28T23:48:29.040" v="1428" actId="164"/>
          <ac:spMkLst>
            <pc:docMk/>
            <pc:sldMk cId="2519693313" sldId="564"/>
            <ac:spMk id="437" creationId="{C87C5E05-BC79-8C6C-3885-B47529A5FE77}"/>
          </ac:spMkLst>
        </pc:spChg>
        <pc:spChg chg="mod">
          <ac:chgData name="Hyun Young-Hwan" userId="a0cf7ab2776e5965" providerId="LiveId" clId="{BA19B8C8-D048-491F-ABF2-AD57C7B0D6ED}" dt="2024-07-28T23:48:29.040" v="1428" actId="164"/>
          <ac:spMkLst>
            <pc:docMk/>
            <pc:sldMk cId="2519693313" sldId="564"/>
            <ac:spMk id="438" creationId="{CA15B851-DD34-3D76-4703-3E6EF986C586}"/>
          </ac:spMkLst>
        </pc:spChg>
        <pc:spChg chg="mod">
          <ac:chgData name="Hyun Young-Hwan" userId="a0cf7ab2776e5965" providerId="LiveId" clId="{BA19B8C8-D048-491F-ABF2-AD57C7B0D6ED}" dt="2024-07-28T23:48:29.040" v="1428" actId="164"/>
          <ac:spMkLst>
            <pc:docMk/>
            <pc:sldMk cId="2519693313" sldId="564"/>
            <ac:spMk id="439" creationId="{D3004CC3-71DA-CDA5-7F52-45EA5A0EB37A}"/>
          </ac:spMkLst>
        </pc:spChg>
        <pc:spChg chg="mod">
          <ac:chgData name="Hyun Young-Hwan" userId="a0cf7ab2776e5965" providerId="LiveId" clId="{BA19B8C8-D048-491F-ABF2-AD57C7B0D6ED}" dt="2024-07-28T23:48:29.040" v="1428" actId="164"/>
          <ac:spMkLst>
            <pc:docMk/>
            <pc:sldMk cId="2519693313" sldId="564"/>
            <ac:spMk id="440" creationId="{CBE4A185-85BC-2027-1C92-DAB8A4C711EE}"/>
          </ac:spMkLst>
        </pc:spChg>
        <pc:spChg chg="mod">
          <ac:chgData name="Hyun Young-Hwan" userId="a0cf7ab2776e5965" providerId="LiveId" clId="{BA19B8C8-D048-491F-ABF2-AD57C7B0D6ED}" dt="2024-07-28T23:48:29.040" v="1428" actId="164"/>
          <ac:spMkLst>
            <pc:docMk/>
            <pc:sldMk cId="2519693313" sldId="564"/>
            <ac:spMk id="441" creationId="{47BF9953-52C6-5AB5-81AF-A65D2DF2DF4E}"/>
          </ac:spMkLst>
        </pc:spChg>
        <pc:spChg chg="mod">
          <ac:chgData name="Hyun Young-Hwan" userId="a0cf7ab2776e5965" providerId="LiveId" clId="{BA19B8C8-D048-491F-ABF2-AD57C7B0D6ED}" dt="2024-07-28T23:48:29.040" v="1428" actId="164"/>
          <ac:spMkLst>
            <pc:docMk/>
            <pc:sldMk cId="2519693313" sldId="564"/>
            <ac:spMk id="442" creationId="{90A976CA-2812-F87E-DA35-A8DBB058FCCE}"/>
          </ac:spMkLst>
        </pc:spChg>
        <pc:spChg chg="mod">
          <ac:chgData name="Hyun Young-Hwan" userId="a0cf7ab2776e5965" providerId="LiveId" clId="{BA19B8C8-D048-491F-ABF2-AD57C7B0D6ED}" dt="2024-07-28T23:48:29.040" v="1428" actId="164"/>
          <ac:spMkLst>
            <pc:docMk/>
            <pc:sldMk cId="2519693313" sldId="564"/>
            <ac:spMk id="443" creationId="{373C4E76-059E-E889-FFEF-8D30A122D61E}"/>
          </ac:spMkLst>
        </pc:spChg>
        <pc:spChg chg="mod">
          <ac:chgData name="Hyun Young-Hwan" userId="a0cf7ab2776e5965" providerId="LiveId" clId="{BA19B8C8-D048-491F-ABF2-AD57C7B0D6ED}" dt="2024-07-28T23:48:29.040" v="1428" actId="164"/>
          <ac:spMkLst>
            <pc:docMk/>
            <pc:sldMk cId="2519693313" sldId="564"/>
            <ac:spMk id="444" creationId="{D461167A-59F0-D8ED-AF77-8303D3068F17}"/>
          </ac:spMkLst>
        </pc:spChg>
        <pc:spChg chg="mod">
          <ac:chgData name="Hyun Young-Hwan" userId="a0cf7ab2776e5965" providerId="LiveId" clId="{BA19B8C8-D048-491F-ABF2-AD57C7B0D6ED}" dt="2024-07-28T23:48:29.040" v="1428" actId="164"/>
          <ac:spMkLst>
            <pc:docMk/>
            <pc:sldMk cId="2519693313" sldId="564"/>
            <ac:spMk id="445" creationId="{63388CBD-0386-33B2-4777-426D00E9885B}"/>
          </ac:spMkLst>
        </pc:spChg>
        <pc:spChg chg="mod">
          <ac:chgData name="Hyun Young-Hwan" userId="a0cf7ab2776e5965" providerId="LiveId" clId="{BA19B8C8-D048-491F-ABF2-AD57C7B0D6ED}" dt="2024-07-28T23:48:29.040" v="1428" actId="164"/>
          <ac:spMkLst>
            <pc:docMk/>
            <pc:sldMk cId="2519693313" sldId="564"/>
            <ac:spMk id="446" creationId="{DDF982E2-0A4A-C698-0308-5417D65CFDF2}"/>
          </ac:spMkLst>
        </pc:spChg>
        <pc:spChg chg="mod">
          <ac:chgData name="Hyun Young-Hwan" userId="a0cf7ab2776e5965" providerId="LiveId" clId="{BA19B8C8-D048-491F-ABF2-AD57C7B0D6ED}" dt="2024-07-28T23:48:29.040" v="1428" actId="164"/>
          <ac:spMkLst>
            <pc:docMk/>
            <pc:sldMk cId="2519693313" sldId="564"/>
            <ac:spMk id="447" creationId="{E40B0434-0297-48E4-C5F9-3558D86320A4}"/>
          </ac:spMkLst>
        </pc:spChg>
        <pc:spChg chg="mod">
          <ac:chgData name="Hyun Young-Hwan" userId="a0cf7ab2776e5965" providerId="LiveId" clId="{BA19B8C8-D048-491F-ABF2-AD57C7B0D6ED}" dt="2024-07-28T23:48:29.040" v="1428" actId="164"/>
          <ac:spMkLst>
            <pc:docMk/>
            <pc:sldMk cId="2519693313" sldId="564"/>
            <ac:spMk id="448" creationId="{A7D418B8-6EA6-F120-1E30-B56F7F942EF4}"/>
          </ac:spMkLst>
        </pc:spChg>
        <pc:spChg chg="mod">
          <ac:chgData name="Hyun Young-Hwan" userId="a0cf7ab2776e5965" providerId="LiveId" clId="{BA19B8C8-D048-491F-ABF2-AD57C7B0D6ED}" dt="2024-07-28T23:48:29.040" v="1428" actId="164"/>
          <ac:spMkLst>
            <pc:docMk/>
            <pc:sldMk cId="2519693313" sldId="564"/>
            <ac:spMk id="449" creationId="{0423223D-B431-B411-CEF7-02CAC23C13E8}"/>
          </ac:spMkLst>
        </pc:spChg>
        <pc:spChg chg="mod">
          <ac:chgData name="Hyun Young-Hwan" userId="a0cf7ab2776e5965" providerId="LiveId" clId="{BA19B8C8-D048-491F-ABF2-AD57C7B0D6ED}" dt="2024-07-28T23:48:29.040" v="1428" actId="164"/>
          <ac:spMkLst>
            <pc:docMk/>
            <pc:sldMk cId="2519693313" sldId="564"/>
            <ac:spMk id="450" creationId="{14AD767B-4CA0-6F40-ACCC-A097AD0F8D9A}"/>
          </ac:spMkLst>
        </pc:spChg>
        <pc:spChg chg="mod">
          <ac:chgData name="Hyun Young-Hwan" userId="a0cf7ab2776e5965" providerId="LiveId" clId="{BA19B8C8-D048-491F-ABF2-AD57C7B0D6ED}" dt="2024-07-28T23:48:29.040" v="1428" actId="164"/>
          <ac:spMkLst>
            <pc:docMk/>
            <pc:sldMk cId="2519693313" sldId="564"/>
            <ac:spMk id="451" creationId="{EF433573-34D3-652C-BDC5-43267E99DDED}"/>
          </ac:spMkLst>
        </pc:spChg>
        <pc:spChg chg="mod">
          <ac:chgData name="Hyun Young-Hwan" userId="a0cf7ab2776e5965" providerId="LiveId" clId="{BA19B8C8-D048-491F-ABF2-AD57C7B0D6ED}" dt="2024-07-28T23:48:29.040" v="1428" actId="164"/>
          <ac:spMkLst>
            <pc:docMk/>
            <pc:sldMk cId="2519693313" sldId="564"/>
            <ac:spMk id="452" creationId="{5B9452BC-2C14-6B46-A704-E6634F6CBBB7}"/>
          </ac:spMkLst>
        </pc:spChg>
        <pc:spChg chg="mod">
          <ac:chgData name="Hyun Young-Hwan" userId="a0cf7ab2776e5965" providerId="LiveId" clId="{BA19B8C8-D048-491F-ABF2-AD57C7B0D6ED}" dt="2024-07-28T23:48:29.040" v="1428" actId="164"/>
          <ac:spMkLst>
            <pc:docMk/>
            <pc:sldMk cId="2519693313" sldId="564"/>
            <ac:spMk id="453" creationId="{31454362-B5BB-0309-A296-C840FC73CC3C}"/>
          </ac:spMkLst>
        </pc:spChg>
        <pc:spChg chg="mod">
          <ac:chgData name="Hyun Young-Hwan" userId="a0cf7ab2776e5965" providerId="LiveId" clId="{BA19B8C8-D048-491F-ABF2-AD57C7B0D6ED}" dt="2024-07-28T23:48:29.040" v="1428" actId="164"/>
          <ac:spMkLst>
            <pc:docMk/>
            <pc:sldMk cId="2519693313" sldId="564"/>
            <ac:spMk id="454" creationId="{23681286-1DF5-3E9E-FFA0-D653482C174F}"/>
          </ac:spMkLst>
        </pc:spChg>
        <pc:spChg chg="mod">
          <ac:chgData name="Hyun Young-Hwan" userId="a0cf7ab2776e5965" providerId="LiveId" clId="{BA19B8C8-D048-491F-ABF2-AD57C7B0D6ED}" dt="2024-07-28T23:48:29.040" v="1428" actId="164"/>
          <ac:spMkLst>
            <pc:docMk/>
            <pc:sldMk cId="2519693313" sldId="564"/>
            <ac:spMk id="455" creationId="{EB90E0B3-05D9-2794-2A86-9472CFE71E1F}"/>
          </ac:spMkLst>
        </pc:spChg>
        <pc:spChg chg="mod">
          <ac:chgData name="Hyun Young-Hwan" userId="a0cf7ab2776e5965" providerId="LiveId" clId="{BA19B8C8-D048-491F-ABF2-AD57C7B0D6ED}" dt="2024-07-28T23:48:29.040" v="1428" actId="164"/>
          <ac:spMkLst>
            <pc:docMk/>
            <pc:sldMk cId="2519693313" sldId="564"/>
            <ac:spMk id="456" creationId="{A42FF1D6-95F6-E5F8-0C15-49D8E524B153}"/>
          </ac:spMkLst>
        </pc:spChg>
        <pc:spChg chg="mod">
          <ac:chgData name="Hyun Young-Hwan" userId="a0cf7ab2776e5965" providerId="LiveId" clId="{BA19B8C8-D048-491F-ABF2-AD57C7B0D6ED}" dt="2024-07-28T23:48:29.040" v="1428" actId="164"/>
          <ac:spMkLst>
            <pc:docMk/>
            <pc:sldMk cId="2519693313" sldId="564"/>
            <ac:spMk id="457" creationId="{D5512B47-3EBC-31F1-3784-B90B0B7E9C3E}"/>
          </ac:spMkLst>
        </pc:spChg>
        <pc:spChg chg="mod">
          <ac:chgData name="Hyun Young-Hwan" userId="a0cf7ab2776e5965" providerId="LiveId" clId="{BA19B8C8-D048-491F-ABF2-AD57C7B0D6ED}" dt="2024-07-28T23:48:29.040" v="1428" actId="164"/>
          <ac:spMkLst>
            <pc:docMk/>
            <pc:sldMk cId="2519693313" sldId="564"/>
            <ac:spMk id="458" creationId="{4AD2F68A-77B2-0DF1-A217-829EC06159D3}"/>
          </ac:spMkLst>
        </pc:spChg>
        <pc:spChg chg="mod">
          <ac:chgData name="Hyun Young-Hwan" userId="a0cf7ab2776e5965" providerId="LiveId" clId="{BA19B8C8-D048-491F-ABF2-AD57C7B0D6ED}" dt="2024-07-28T23:48:29.040" v="1428" actId="164"/>
          <ac:spMkLst>
            <pc:docMk/>
            <pc:sldMk cId="2519693313" sldId="564"/>
            <ac:spMk id="459" creationId="{B746800E-05B7-551D-60F9-1691782C8595}"/>
          </ac:spMkLst>
        </pc:spChg>
        <pc:spChg chg="mod">
          <ac:chgData name="Hyun Young-Hwan" userId="a0cf7ab2776e5965" providerId="LiveId" clId="{BA19B8C8-D048-491F-ABF2-AD57C7B0D6ED}" dt="2024-07-28T23:48:29.040" v="1428" actId="164"/>
          <ac:spMkLst>
            <pc:docMk/>
            <pc:sldMk cId="2519693313" sldId="564"/>
            <ac:spMk id="460" creationId="{B45CBC6B-A9DD-0482-2BE1-C5C02D3F5928}"/>
          </ac:spMkLst>
        </pc:spChg>
        <pc:spChg chg="mod">
          <ac:chgData name="Hyun Young-Hwan" userId="a0cf7ab2776e5965" providerId="LiveId" clId="{BA19B8C8-D048-491F-ABF2-AD57C7B0D6ED}" dt="2024-07-28T23:48:29.040" v="1428" actId="164"/>
          <ac:spMkLst>
            <pc:docMk/>
            <pc:sldMk cId="2519693313" sldId="564"/>
            <ac:spMk id="461" creationId="{A0F5DFDC-62EB-A477-BDD4-164D7092D0EC}"/>
          </ac:spMkLst>
        </pc:spChg>
        <pc:spChg chg="mod">
          <ac:chgData name="Hyun Young-Hwan" userId="a0cf7ab2776e5965" providerId="LiveId" clId="{BA19B8C8-D048-491F-ABF2-AD57C7B0D6ED}" dt="2024-07-28T23:48:29.040" v="1428" actId="164"/>
          <ac:spMkLst>
            <pc:docMk/>
            <pc:sldMk cId="2519693313" sldId="564"/>
            <ac:spMk id="462" creationId="{6D4E6D81-5BB9-F405-A185-163DBFD0D754}"/>
          </ac:spMkLst>
        </pc:spChg>
        <pc:spChg chg="mod">
          <ac:chgData name="Hyun Young-Hwan" userId="a0cf7ab2776e5965" providerId="LiveId" clId="{BA19B8C8-D048-491F-ABF2-AD57C7B0D6ED}" dt="2024-07-28T23:48:29.040" v="1428" actId="164"/>
          <ac:spMkLst>
            <pc:docMk/>
            <pc:sldMk cId="2519693313" sldId="564"/>
            <ac:spMk id="463" creationId="{D59BBCC5-E3C7-FC5A-F535-AFCBA67A3845}"/>
          </ac:spMkLst>
        </pc:spChg>
        <pc:spChg chg="mod">
          <ac:chgData name="Hyun Young-Hwan" userId="a0cf7ab2776e5965" providerId="LiveId" clId="{BA19B8C8-D048-491F-ABF2-AD57C7B0D6ED}" dt="2024-07-28T23:48:29.040" v="1428" actId="164"/>
          <ac:spMkLst>
            <pc:docMk/>
            <pc:sldMk cId="2519693313" sldId="564"/>
            <ac:spMk id="464" creationId="{271233ED-9810-AC4C-6759-07AF98BCDF29}"/>
          </ac:spMkLst>
        </pc:spChg>
        <pc:spChg chg="mod">
          <ac:chgData name="Hyun Young-Hwan" userId="a0cf7ab2776e5965" providerId="LiveId" clId="{BA19B8C8-D048-491F-ABF2-AD57C7B0D6ED}" dt="2024-07-28T23:48:29.040" v="1428" actId="164"/>
          <ac:spMkLst>
            <pc:docMk/>
            <pc:sldMk cId="2519693313" sldId="564"/>
            <ac:spMk id="465" creationId="{5BE56FDB-EA96-9B93-BF24-0018F56FF66B}"/>
          </ac:spMkLst>
        </pc:spChg>
        <pc:spChg chg="mod">
          <ac:chgData name="Hyun Young-Hwan" userId="a0cf7ab2776e5965" providerId="LiveId" clId="{BA19B8C8-D048-491F-ABF2-AD57C7B0D6ED}" dt="2024-07-28T23:48:29.040" v="1428" actId="164"/>
          <ac:spMkLst>
            <pc:docMk/>
            <pc:sldMk cId="2519693313" sldId="564"/>
            <ac:spMk id="466" creationId="{FABBFD9B-C0F1-F004-3D2A-C482B9DCE804}"/>
          </ac:spMkLst>
        </pc:spChg>
        <pc:spChg chg="mod">
          <ac:chgData name="Hyun Young-Hwan" userId="a0cf7ab2776e5965" providerId="LiveId" clId="{BA19B8C8-D048-491F-ABF2-AD57C7B0D6ED}" dt="2024-07-28T23:48:29.040" v="1428" actId="164"/>
          <ac:spMkLst>
            <pc:docMk/>
            <pc:sldMk cId="2519693313" sldId="564"/>
            <ac:spMk id="467" creationId="{87BD0790-72CC-F155-D1DC-F12441C7A3A3}"/>
          </ac:spMkLst>
        </pc:spChg>
        <pc:spChg chg="mod">
          <ac:chgData name="Hyun Young-Hwan" userId="a0cf7ab2776e5965" providerId="LiveId" clId="{BA19B8C8-D048-491F-ABF2-AD57C7B0D6ED}" dt="2024-07-28T23:48:29.040" v="1428" actId="164"/>
          <ac:spMkLst>
            <pc:docMk/>
            <pc:sldMk cId="2519693313" sldId="564"/>
            <ac:spMk id="468" creationId="{2137F33F-5B3A-D307-2F4B-E031341D7211}"/>
          </ac:spMkLst>
        </pc:spChg>
        <pc:spChg chg="mod">
          <ac:chgData name="Hyun Young-Hwan" userId="a0cf7ab2776e5965" providerId="LiveId" clId="{BA19B8C8-D048-491F-ABF2-AD57C7B0D6ED}" dt="2024-07-28T23:48:29.040" v="1428" actId="164"/>
          <ac:spMkLst>
            <pc:docMk/>
            <pc:sldMk cId="2519693313" sldId="564"/>
            <ac:spMk id="469" creationId="{84D75621-AD78-1AA1-F913-0A8E266C6494}"/>
          </ac:spMkLst>
        </pc:spChg>
        <pc:spChg chg="mod">
          <ac:chgData name="Hyun Young-Hwan" userId="a0cf7ab2776e5965" providerId="LiveId" clId="{BA19B8C8-D048-491F-ABF2-AD57C7B0D6ED}" dt="2024-07-28T23:48:29.040" v="1428" actId="164"/>
          <ac:spMkLst>
            <pc:docMk/>
            <pc:sldMk cId="2519693313" sldId="564"/>
            <ac:spMk id="470" creationId="{7481DFC7-537C-CE3D-2C5D-0D174BC1CE04}"/>
          </ac:spMkLst>
        </pc:spChg>
        <pc:spChg chg="mod">
          <ac:chgData name="Hyun Young-Hwan" userId="a0cf7ab2776e5965" providerId="LiveId" clId="{BA19B8C8-D048-491F-ABF2-AD57C7B0D6ED}" dt="2024-07-28T23:48:29.040" v="1428" actId="164"/>
          <ac:spMkLst>
            <pc:docMk/>
            <pc:sldMk cId="2519693313" sldId="564"/>
            <ac:spMk id="471" creationId="{8B69100E-AE17-B245-31BC-FD84148DAAE0}"/>
          </ac:spMkLst>
        </pc:spChg>
        <pc:spChg chg="mod">
          <ac:chgData name="Hyun Young-Hwan" userId="a0cf7ab2776e5965" providerId="LiveId" clId="{BA19B8C8-D048-491F-ABF2-AD57C7B0D6ED}" dt="2024-07-28T23:48:29.040" v="1428" actId="164"/>
          <ac:spMkLst>
            <pc:docMk/>
            <pc:sldMk cId="2519693313" sldId="564"/>
            <ac:spMk id="472" creationId="{BD85F23C-473B-9309-015B-42218F6C1813}"/>
          </ac:spMkLst>
        </pc:spChg>
        <pc:spChg chg="mod">
          <ac:chgData name="Hyun Young-Hwan" userId="a0cf7ab2776e5965" providerId="LiveId" clId="{BA19B8C8-D048-491F-ABF2-AD57C7B0D6ED}" dt="2024-07-28T23:48:29.040" v="1428" actId="164"/>
          <ac:spMkLst>
            <pc:docMk/>
            <pc:sldMk cId="2519693313" sldId="564"/>
            <ac:spMk id="473" creationId="{546C1952-7027-DD86-2A3E-DD577857DF98}"/>
          </ac:spMkLst>
        </pc:spChg>
        <pc:spChg chg="mod">
          <ac:chgData name="Hyun Young-Hwan" userId="a0cf7ab2776e5965" providerId="LiveId" clId="{BA19B8C8-D048-491F-ABF2-AD57C7B0D6ED}" dt="2024-07-28T23:48:29.040" v="1428" actId="164"/>
          <ac:spMkLst>
            <pc:docMk/>
            <pc:sldMk cId="2519693313" sldId="564"/>
            <ac:spMk id="474" creationId="{736C841B-3407-AB47-9898-E1C588125692}"/>
          </ac:spMkLst>
        </pc:spChg>
        <pc:spChg chg="mod">
          <ac:chgData name="Hyun Young-Hwan" userId="a0cf7ab2776e5965" providerId="LiveId" clId="{BA19B8C8-D048-491F-ABF2-AD57C7B0D6ED}" dt="2024-07-28T23:48:29.040" v="1428" actId="164"/>
          <ac:spMkLst>
            <pc:docMk/>
            <pc:sldMk cId="2519693313" sldId="564"/>
            <ac:spMk id="475" creationId="{F75B797D-159C-9274-EE67-47F0A77C54C8}"/>
          </ac:spMkLst>
        </pc:spChg>
        <pc:spChg chg="add del">
          <ac:chgData name="Hyun Young-Hwan" userId="a0cf7ab2776e5965" providerId="LiveId" clId="{BA19B8C8-D048-491F-ABF2-AD57C7B0D6ED}" dt="2024-07-28T23:44:29.020" v="1373" actId="478"/>
          <ac:spMkLst>
            <pc:docMk/>
            <pc:sldMk cId="2519693313" sldId="564"/>
            <ac:spMk id="485" creationId="{B228272D-7754-F48A-E10B-B10A6AD288F3}"/>
          </ac:spMkLst>
        </pc:spChg>
        <pc:spChg chg="add del mod">
          <ac:chgData name="Hyun Young-Hwan" userId="a0cf7ab2776e5965" providerId="LiveId" clId="{BA19B8C8-D048-491F-ABF2-AD57C7B0D6ED}" dt="2024-07-28T23:48:19.279" v="1427" actId="478"/>
          <ac:spMkLst>
            <pc:docMk/>
            <pc:sldMk cId="2519693313" sldId="564"/>
            <ac:spMk id="486" creationId="{D8A09EB0-4A70-2481-8601-4C21B1905072}"/>
          </ac:spMkLst>
        </pc:spChg>
        <pc:spChg chg="add mod">
          <ac:chgData name="Hyun Young-Hwan" userId="a0cf7ab2776e5965" providerId="LiveId" clId="{BA19B8C8-D048-491F-ABF2-AD57C7B0D6ED}" dt="2024-07-28T23:48:29.040" v="1428" actId="164"/>
          <ac:spMkLst>
            <pc:docMk/>
            <pc:sldMk cId="2519693313" sldId="564"/>
            <ac:spMk id="487" creationId="{C1E64BE9-FCAF-6BF5-931A-F8E07D900B8B}"/>
          </ac:spMkLst>
        </pc:spChg>
        <pc:spChg chg="add mod">
          <ac:chgData name="Hyun Young-Hwan" userId="a0cf7ab2776e5965" providerId="LiveId" clId="{BA19B8C8-D048-491F-ABF2-AD57C7B0D6ED}" dt="2024-07-28T23:48:29.040" v="1428" actId="164"/>
          <ac:spMkLst>
            <pc:docMk/>
            <pc:sldMk cId="2519693313" sldId="564"/>
            <ac:spMk id="488" creationId="{331B5F09-4011-1776-D070-5DED44107AE4}"/>
          </ac:spMkLst>
        </pc:spChg>
        <pc:spChg chg="mod">
          <ac:chgData name="Hyun Young-Hwan" userId="a0cf7ab2776e5965" providerId="LiveId" clId="{BA19B8C8-D048-491F-ABF2-AD57C7B0D6ED}" dt="2024-07-28T23:49:05.013" v="1432"/>
          <ac:spMkLst>
            <pc:docMk/>
            <pc:sldMk cId="2519693313" sldId="564"/>
            <ac:spMk id="505" creationId="{F75B797D-159C-9274-EE67-47F0A77C54C8}"/>
          </ac:spMkLst>
        </pc:spChg>
        <pc:spChg chg="mod">
          <ac:chgData name="Hyun Young-Hwan" userId="a0cf7ab2776e5965" providerId="LiveId" clId="{BA19B8C8-D048-491F-ABF2-AD57C7B0D6ED}" dt="2024-07-28T23:49:05.013" v="1432"/>
          <ac:spMkLst>
            <pc:docMk/>
            <pc:sldMk cId="2519693313" sldId="564"/>
            <ac:spMk id="506" creationId="{736C841B-3407-AB47-9898-E1C588125692}"/>
          </ac:spMkLst>
        </pc:spChg>
        <pc:spChg chg="mod">
          <ac:chgData name="Hyun Young-Hwan" userId="a0cf7ab2776e5965" providerId="LiveId" clId="{BA19B8C8-D048-491F-ABF2-AD57C7B0D6ED}" dt="2024-07-28T23:49:05.013" v="1432"/>
          <ac:spMkLst>
            <pc:docMk/>
            <pc:sldMk cId="2519693313" sldId="564"/>
            <ac:spMk id="507" creationId="{546C1952-7027-DD86-2A3E-DD577857DF98}"/>
          </ac:spMkLst>
        </pc:spChg>
        <pc:spChg chg="mod">
          <ac:chgData name="Hyun Young-Hwan" userId="a0cf7ab2776e5965" providerId="LiveId" clId="{BA19B8C8-D048-491F-ABF2-AD57C7B0D6ED}" dt="2024-07-28T23:49:05.013" v="1432"/>
          <ac:spMkLst>
            <pc:docMk/>
            <pc:sldMk cId="2519693313" sldId="564"/>
            <ac:spMk id="508" creationId="{BD85F23C-473B-9309-015B-42218F6C1813}"/>
          </ac:spMkLst>
        </pc:spChg>
        <pc:spChg chg="mod">
          <ac:chgData name="Hyun Young-Hwan" userId="a0cf7ab2776e5965" providerId="LiveId" clId="{BA19B8C8-D048-491F-ABF2-AD57C7B0D6ED}" dt="2024-07-28T23:49:05.013" v="1432"/>
          <ac:spMkLst>
            <pc:docMk/>
            <pc:sldMk cId="2519693313" sldId="564"/>
            <ac:spMk id="509" creationId="{8B69100E-AE17-B245-31BC-FD84148DAAE0}"/>
          </ac:spMkLst>
        </pc:spChg>
        <pc:spChg chg="mod">
          <ac:chgData name="Hyun Young-Hwan" userId="a0cf7ab2776e5965" providerId="LiveId" clId="{BA19B8C8-D048-491F-ABF2-AD57C7B0D6ED}" dt="2024-07-28T23:49:05.013" v="1432"/>
          <ac:spMkLst>
            <pc:docMk/>
            <pc:sldMk cId="2519693313" sldId="564"/>
            <ac:spMk id="510" creationId="{7481DFC7-537C-CE3D-2C5D-0D174BC1CE04}"/>
          </ac:spMkLst>
        </pc:spChg>
        <pc:spChg chg="mod">
          <ac:chgData name="Hyun Young-Hwan" userId="a0cf7ab2776e5965" providerId="LiveId" clId="{BA19B8C8-D048-491F-ABF2-AD57C7B0D6ED}" dt="2024-07-28T23:49:05.013" v="1432"/>
          <ac:spMkLst>
            <pc:docMk/>
            <pc:sldMk cId="2519693313" sldId="564"/>
            <ac:spMk id="511" creationId="{84D75621-AD78-1AA1-F913-0A8E266C6494}"/>
          </ac:spMkLst>
        </pc:spChg>
        <pc:spChg chg="mod">
          <ac:chgData name="Hyun Young-Hwan" userId="a0cf7ab2776e5965" providerId="LiveId" clId="{BA19B8C8-D048-491F-ABF2-AD57C7B0D6ED}" dt="2024-07-28T23:49:05.013" v="1432"/>
          <ac:spMkLst>
            <pc:docMk/>
            <pc:sldMk cId="2519693313" sldId="564"/>
            <ac:spMk id="512" creationId="{2137F33F-5B3A-D307-2F4B-E031341D7211}"/>
          </ac:spMkLst>
        </pc:spChg>
        <pc:spChg chg="mod">
          <ac:chgData name="Hyun Young-Hwan" userId="a0cf7ab2776e5965" providerId="LiveId" clId="{BA19B8C8-D048-491F-ABF2-AD57C7B0D6ED}" dt="2024-07-28T23:49:05.013" v="1432"/>
          <ac:spMkLst>
            <pc:docMk/>
            <pc:sldMk cId="2519693313" sldId="564"/>
            <ac:spMk id="513" creationId="{87BD0790-72CC-F155-D1DC-F12441C7A3A3}"/>
          </ac:spMkLst>
        </pc:spChg>
        <pc:spChg chg="mod">
          <ac:chgData name="Hyun Young-Hwan" userId="a0cf7ab2776e5965" providerId="LiveId" clId="{BA19B8C8-D048-491F-ABF2-AD57C7B0D6ED}" dt="2024-07-28T23:49:05.013" v="1432"/>
          <ac:spMkLst>
            <pc:docMk/>
            <pc:sldMk cId="2519693313" sldId="564"/>
            <ac:spMk id="514" creationId="{FABBFD9B-C0F1-F004-3D2A-C482B9DCE804}"/>
          </ac:spMkLst>
        </pc:spChg>
        <pc:spChg chg="mod">
          <ac:chgData name="Hyun Young-Hwan" userId="a0cf7ab2776e5965" providerId="LiveId" clId="{BA19B8C8-D048-491F-ABF2-AD57C7B0D6ED}" dt="2024-07-28T23:49:05.013" v="1432"/>
          <ac:spMkLst>
            <pc:docMk/>
            <pc:sldMk cId="2519693313" sldId="564"/>
            <ac:spMk id="515" creationId="{5BE56FDB-EA96-9B93-BF24-0018F56FF66B}"/>
          </ac:spMkLst>
        </pc:spChg>
        <pc:spChg chg="mod">
          <ac:chgData name="Hyun Young-Hwan" userId="a0cf7ab2776e5965" providerId="LiveId" clId="{BA19B8C8-D048-491F-ABF2-AD57C7B0D6ED}" dt="2024-07-28T23:49:05.013" v="1432"/>
          <ac:spMkLst>
            <pc:docMk/>
            <pc:sldMk cId="2519693313" sldId="564"/>
            <ac:spMk id="516" creationId="{271233ED-9810-AC4C-6759-07AF98BCDF29}"/>
          </ac:spMkLst>
        </pc:spChg>
        <pc:spChg chg="mod">
          <ac:chgData name="Hyun Young-Hwan" userId="a0cf7ab2776e5965" providerId="LiveId" clId="{BA19B8C8-D048-491F-ABF2-AD57C7B0D6ED}" dt="2024-07-28T23:49:05.013" v="1432"/>
          <ac:spMkLst>
            <pc:docMk/>
            <pc:sldMk cId="2519693313" sldId="564"/>
            <ac:spMk id="517" creationId="{D59BBCC5-E3C7-FC5A-F535-AFCBA67A3845}"/>
          </ac:spMkLst>
        </pc:spChg>
        <pc:spChg chg="mod">
          <ac:chgData name="Hyun Young-Hwan" userId="a0cf7ab2776e5965" providerId="LiveId" clId="{BA19B8C8-D048-491F-ABF2-AD57C7B0D6ED}" dt="2024-07-28T23:49:05.013" v="1432"/>
          <ac:spMkLst>
            <pc:docMk/>
            <pc:sldMk cId="2519693313" sldId="564"/>
            <ac:spMk id="518" creationId="{6D4E6D81-5BB9-F405-A185-163DBFD0D754}"/>
          </ac:spMkLst>
        </pc:spChg>
        <pc:spChg chg="mod">
          <ac:chgData name="Hyun Young-Hwan" userId="a0cf7ab2776e5965" providerId="LiveId" clId="{BA19B8C8-D048-491F-ABF2-AD57C7B0D6ED}" dt="2024-07-28T23:49:05.013" v="1432"/>
          <ac:spMkLst>
            <pc:docMk/>
            <pc:sldMk cId="2519693313" sldId="564"/>
            <ac:spMk id="519" creationId="{A0F5DFDC-62EB-A477-BDD4-164D7092D0EC}"/>
          </ac:spMkLst>
        </pc:spChg>
        <pc:spChg chg="mod">
          <ac:chgData name="Hyun Young-Hwan" userId="a0cf7ab2776e5965" providerId="LiveId" clId="{BA19B8C8-D048-491F-ABF2-AD57C7B0D6ED}" dt="2024-07-28T23:49:05.013" v="1432"/>
          <ac:spMkLst>
            <pc:docMk/>
            <pc:sldMk cId="2519693313" sldId="564"/>
            <ac:spMk id="520" creationId="{B45CBC6B-A9DD-0482-2BE1-C5C02D3F5928}"/>
          </ac:spMkLst>
        </pc:spChg>
        <pc:spChg chg="mod">
          <ac:chgData name="Hyun Young-Hwan" userId="a0cf7ab2776e5965" providerId="LiveId" clId="{BA19B8C8-D048-491F-ABF2-AD57C7B0D6ED}" dt="2024-07-28T23:49:05.013" v="1432"/>
          <ac:spMkLst>
            <pc:docMk/>
            <pc:sldMk cId="2519693313" sldId="564"/>
            <ac:spMk id="521" creationId="{B746800E-05B7-551D-60F9-1691782C8595}"/>
          </ac:spMkLst>
        </pc:spChg>
        <pc:spChg chg="mod">
          <ac:chgData name="Hyun Young-Hwan" userId="a0cf7ab2776e5965" providerId="LiveId" clId="{BA19B8C8-D048-491F-ABF2-AD57C7B0D6ED}" dt="2024-07-28T23:49:05.013" v="1432"/>
          <ac:spMkLst>
            <pc:docMk/>
            <pc:sldMk cId="2519693313" sldId="564"/>
            <ac:spMk id="522" creationId="{4AD2F68A-77B2-0DF1-A217-829EC06159D3}"/>
          </ac:spMkLst>
        </pc:spChg>
        <pc:spChg chg="mod">
          <ac:chgData name="Hyun Young-Hwan" userId="a0cf7ab2776e5965" providerId="LiveId" clId="{BA19B8C8-D048-491F-ABF2-AD57C7B0D6ED}" dt="2024-07-28T23:49:05.013" v="1432"/>
          <ac:spMkLst>
            <pc:docMk/>
            <pc:sldMk cId="2519693313" sldId="564"/>
            <ac:spMk id="523" creationId="{D5512B47-3EBC-31F1-3784-B90B0B7E9C3E}"/>
          </ac:spMkLst>
        </pc:spChg>
        <pc:spChg chg="mod">
          <ac:chgData name="Hyun Young-Hwan" userId="a0cf7ab2776e5965" providerId="LiveId" clId="{BA19B8C8-D048-491F-ABF2-AD57C7B0D6ED}" dt="2024-07-28T23:49:05.013" v="1432"/>
          <ac:spMkLst>
            <pc:docMk/>
            <pc:sldMk cId="2519693313" sldId="564"/>
            <ac:spMk id="524" creationId="{A42FF1D6-95F6-E5F8-0C15-49D8E524B153}"/>
          </ac:spMkLst>
        </pc:spChg>
        <pc:spChg chg="mod">
          <ac:chgData name="Hyun Young-Hwan" userId="a0cf7ab2776e5965" providerId="LiveId" clId="{BA19B8C8-D048-491F-ABF2-AD57C7B0D6ED}" dt="2024-07-28T23:49:05.013" v="1432"/>
          <ac:spMkLst>
            <pc:docMk/>
            <pc:sldMk cId="2519693313" sldId="564"/>
            <ac:spMk id="525" creationId="{EB90E0B3-05D9-2794-2A86-9472CFE71E1F}"/>
          </ac:spMkLst>
        </pc:spChg>
        <pc:spChg chg="mod">
          <ac:chgData name="Hyun Young-Hwan" userId="a0cf7ab2776e5965" providerId="LiveId" clId="{BA19B8C8-D048-491F-ABF2-AD57C7B0D6ED}" dt="2024-07-28T23:49:05.013" v="1432"/>
          <ac:spMkLst>
            <pc:docMk/>
            <pc:sldMk cId="2519693313" sldId="564"/>
            <ac:spMk id="526" creationId="{23681286-1DF5-3E9E-FFA0-D653482C174F}"/>
          </ac:spMkLst>
        </pc:spChg>
        <pc:spChg chg="mod">
          <ac:chgData name="Hyun Young-Hwan" userId="a0cf7ab2776e5965" providerId="LiveId" clId="{BA19B8C8-D048-491F-ABF2-AD57C7B0D6ED}" dt="2024-07-28T23:49:05.013" v="1432"/>
          <ac:spMkLst>
            <pc:docMk/>
            <pc:sldMk cId="2519693313" sldId="564"/>
            <ac:spMk id="527" creationId="{31454362-B5BB-0309-A296-C840FC73CC3C}"/>
          </ac:spMkLst>
        </pc:spChg>
        <pc:spChg chg="mod">
          <ac:chgData name="Hyun Young-Hwan" userId="a0cf7ab2776e5965" providerId="LiveId" clId="{BA19B8C8-D048-491F-ABF2-AD57C7B0D6ED}" dt="2024-07-28T23:49:05.013" v="1432"/>
          <ac:spMkLst>
            <pc:docMk/>
            <pc:sldMk cId="2519693313" sldId="564"/>
            <ac:spMk id="528" creationId="{5B9452BC-2C14-6B46-A704-E6634F6CBBB7}"/>
          </ac:spMkLst>
        </pc:spChg>
        <pc:spChg chg="mod">
          <ac:chgData name="Hyun Young-Hwan" userId="a0cf7ab2776e5965" providerId="LiveId" clId="{BA19B8C8-D048-491F-ABF2-AD57C7B0D6ED}" dt="2024-07-28T23:49:05.013" v="1432"/>
          <ac:spMkLst>
            <pc:docMk/>
            <pc:sldMk cId="2519693313" sldId="564"/>
            <ac:spMk id="529" creationId="{EF433573-34D3-652C-BDC5-43267E99DDED}"/>
          </ac:spMkLst>
        </pc:spChg>
        <pc:spChg chg="mod">
          <ac:chgData name="Hyun Young-Hwan" userId="a0cf7ab2776e5965" providerId="LiveId" clId="{BA19B8C8-D048-491F-ABF2-AD57C7B0D6ED}" dt="2024-07-28T23:49:05.013" v="1432"/>
          <ac:spMkLst>
            <pc:docMk/>
            <pc:sldMk cId="2519693313" sldId="564"/>
            <ac:spMk id="530" creationId="{14AD767B-4CA0-6F40-ACCC-A097AD0F8D9A}"/>
          </ac:spMkLst>
        </pc:spChg>
        <pc:spChg chg="mod">
          <ac:chgData name="Hyun Young-Hwan" userId="a0cf7ab2776e5965" providerId="LiveId" clId="{BA19B8C8-D048-491F-ABF2-AD57C7B0D6ED}" dt="2024-07-28T23:49:05.013" v="1432"/>
          <ac:spMkLst>
            <pc:docMk/>
            <pc:sldMk cId="2519693313" sldId="564"/>
            <ac:spMk id="531" creationId="{0423223D-B431-B411-CEF7-02CAC23C13E8}"/>
          </ac:spMkLst>
        </pc:spChg>
        <pc:spChg chg="mod">
          <ac:chgData name="Hyun Young-Hwan" userId="a0cf7ab2776e5965" providerId="LiveId" clId="{BA19B8C8-D048-491F-ABF2-AD57C7B0D6ED}" dt="2024-07-28T23:49:05.013" v="1432"/>
          <ac:spMkLst>
            <pc:docMk/>
            <pc:sldMk cId="2519693313" sldId="564"/>
            <ac:spMk id="532" creationId="{A7D418B8-6EA6-F120-1E30-B56F7F942EF4}"/>
          </ac:spMkLst>
        </pc:spChg>
        <pc:spChg chg="mod">
          <ac:chgData name="Hyun Young-Hwan" userId="a0cf7ab2776e5965" providerId="LiveId" clId="{BA19B8C8-D048-491F-ABF2-AD57C7B0D6ED}" dt="2024-07-28T23:49:05.013" v="1432"/>
          <ac:spMkLst>
            <pc:docMk/>
            <pc:sldMk cId="2519693313" sldId="564"/>
            <ac:spMk id="533" creationId="{E40B0434-0297-48E4-C5F9-3558D86320A4}"/>
          </ac:spMkLst>
        </pc:spChg>
        <pc:spChg chg="mod">
          <ac:chgData name="Hyun Young-Hwan" userId="a0cf7ab2776e5965" providerId="LiveId" clId="{BA19B8C8-D048-491F-ABF2-AD57C7B0D6ED}" dt="2024-07-28T23:49:05.013" v="1432"/>
          <ac:spMkLst>
            <pc:docMk/>
            <pc:sldMk cId="2519693313" sldId="564"/>
            <ac:spMk id="534" creationId="{DDF982E2-0A4A-C698-0308-5417D65CFDF2}"/>
          </ac:spMkLst>
        </pc:spChg>
        <pc:spChg chg="mod">
          <ac:chgData name="Hyun Young-Hwan" userId="a0cf7ab2776e5965" providerId="LiveId" clId="{BA19B8C8-D048-491F-ABF2-AD57C7B0D6ED}" dt="2024-07-28T23:49:05.013" v="1432"/>
          <ac:spMkLst>
            <pc:docMk/>
            <pc:sldMk cId="2519693313" sldId="564"/>
            <ac:spMk id="535" creationId="{63388CBD-0386-33B2-4777-426D00E9885B}"/>
          </ac:spMkLst>
        </pc:spChg>
        <pc:spChg chg="mod">
          <ac:chgData name="Hyun Young-Hwan" userId="a0cf7ab2776e5965" providerId="LiveId" clId="{BA19B8C8-D048-491F-ABF2-AD57C7B0D6ED}" dt="2024-07-28T23:49:05.013" v="1432"/>
          <ac:spMkLst>
            <pc:docMk/>
            <pc:sldMk cId="2519693313" sldId="564"/>
            <ac:spMk id="536" creationId="{D461167A-59F0-D8ED-AF77-8303D3068F17}"/>
          </ac:spMkLst>
        </pc:spChg>
        <pc:spChg chg="mod">
          <ac:chgData name="Hyun Young-Hwan" userId="a0cf7ab2776e5965" providerId="LiveId" clId="{BA19B8C8-D048-491F-ABF2-AD57C7B0D6ED}" dt="2024-07-28T23:49:05.013" v="1432"/>
          <ac:spMkLst>
            <pc:docMk/>
            <pc:sldMk cId="2519693313" sldId="564"/>
            <ac:spMk id="537" creationId="{373C4E76-059E-E889-FFEF-8D30A122D61E}"/>
          </ac:spMkLst>
        </pc:spChg>
        <pc:spChg chg="mod">
          <ac:chgData name="Hyun Young-Hwan" userId="a0cf7ab2776e5965" providerId="LiveId" clId="{BA19B8C8-D048-491F-ABF2-AD57C7B0D6ED}" dt="2024-07-28T23:49:05.013" v="1432"/>
          <ac:spMkLst>
            <pc:docMk/>
            <pc:sldMk cId="2519693313" sldId="564"/>
            <ac:spMk id="538" creationId="{90A976CA-2812-F87E-DA35-A8DBB058FCCE}"/>
          </ac:spMkLst>
        </pc:spChg>
        <pc:spChg chg="mod">
          <ac:chgData name="Hyun Young-Hwan" userId="a0cf7ab2776e5965" providerId="LiveId" clId="{BA19B8C8-D048-491F-ABF2-AD57C7B0D6ED}" dt="2024-07-28T23:49:05.013" v="1432"/>
          <ac:spMkLst>
            <pc:docMk/>
            <pc:sldMk cId="2519693313" sldId="564"/>
            <ac:spMk id="539" creationId="{47BF9953-52C6-5AB5-81AF-A65D2DF2DF4E}"/>
          </ac:spMkLst>
        </pc:spChg>
        <pc:spChg chg="mod">
          <ac:chgData name="Hyun Young-Hwan" userId="a0cf7ab2776e5965" providerId="LiveId" clId="{BA19B8C8-D048-491F-ABF2-AD57C7B0D6ED}" dt="2024-07-28T23:49:05.013" v="1432"/>
          <ac:spMkLst>
            <pc:docMk/>
            <pc:sldMk cId="2519693313" sldId="564"/>
            <ac:spMk id="540" creationId="{CBE4A185-85BC-2027-1C92-DAB8A4C711EE}"/>
          </ac:spMkLst>
        </pc:spChg>
        <pc:spChg chg="mod">
          <ac:chgData name="Hyun Young-Hwan" userId="a0cf7ab2776e5965" providerId="LiveId" clId="{BA19B8C8-D048-491F-ABF2-AD57C7B0D6ED}" dt="2024-07-28T23:49:05.013" v="1432"/>
          <ac:spMkLst>
            <pc:docMk/>
            <pc:sldMk cId="2519693313" sldId="564"/>
            <ac:spMk id="541" creationId="{D3004CC3-71DA-CDA5-7F52-45EA5A0EB37A}"/>
          </ac:spMkLst>
        </pc:spChg>
        <pc:spChg chg="mod">
          <ac:chgData name="Hyun Young-Hwan" userId="a0cf7ab2776e5965" providerId="LiveId" clId="{BA19B8C8-D048-491F-ABF2-AD57C7B0D6ED}" dt="2024-07-28T23:49:05.013" v="1432"/>
          <ac:spMkLst>
            <pc:docMk/>
            <pc:sldMk cId="2519693313" sldId="564"/>
            <ac:spMk id="542" creationId="{CA15B851-DD34-3D76-4703-3E6EF986C586}"/>
          </ac:spMkLst>
        </pc:spChg>
        <pc:spChg chg="mod">
          <ac:chgData name="Hyun Young-Hwan" userId="a0cf7ab2776e5965" providerId="LiveId" clId="{BA19B8C8-D048-491F-ABF2-AD57C7B0D6ED}" dt="2024-07-28T23:49:05.013" v="1432"/>
          <ac:spMkLst>
            <pc:docMk/>
            <pc:sldMk cId="2519693313" sldId="564"/>
            <ac:spMk id="543" creationId="{C87C5E05-BC79-8C6C-3885-B47529A5FE77}"/>
          </ac:spMkLst>
        </pc:spChg>
        <pc:spChg chg="mod">
          <ac:chgData name="Hyun Young-Hwan" userId="a0cf7ab2776e5965" providerId="LiveId" clId="{BA19B8C8-D048-491F-ABF2-AD57C7B0D6ED}" dt="2024-07-28T23:49:05.013" v="1432"/>
          <ac:spMkLst>
            <pc:docMk/>
            <pc:sldMk cId="2519693313" sldId="564"/>
            <ac:spMk id="544" creationId="{0FF481F8-5F9A-3475-7D98-DFAB396A87BF}"/>
          </ac:spMkLst>
        </pc:spChg>
        <pc:spChg chg="mod">
          <ac:chgData name="Hyun Young-Hwan" userId="a0cf7ab2776e5965" providerId="LiveId" clId="{BA19B8C8-D048-491F-ABF2-AD57C7B0D6ED}" dt="2024-07-28T23:49:05.013" v="1432"/>
          <ac:spMkLst>
            <pc:docMk/>
            <pc:sldMk cId="2519693313" sldId="564"/>
            <ac:spMk id="545" creationId="{65D755C1-8701-212A-AF9A-70A39634E5CE}"/>
          </ac:spMkLst>
        </pc:spChg>
        <pc:spChg chg="mod">
          <ac:chgData name="Hyun Young-Hwan" userId="a0cf7ab2776e5965" providerId="LiveId" clId="{BA19B8C8-D048-491F-ABF2-AD57C7B0D6ED}" dt="2024-07-28T23:49:05.013" v="1432"/>
          <ac:spMkLst>
            <pc:docMk/>
            <pc:sldMk cId="2519693313" sldId="564"/>
            <ac:spMk id="546" creationId="{FFC96737-D05F-3C9E-9A7E-E424E3230A14}"/>
          </ac:spMkLst>
        </pc:spChg>
        <pc:spChg chg="mod">
          <ac:chgData name="Hyun Young-Hwan" userId="a0cf7ab2776e5965" providerId="LiveId" clId="{BA19B8C8-D048-491F-ABF2-AD57C7B0D6ED}" dt="2024-07-28T23:49:05.013" v="1432"/>
          <ac:spMkLst>
            <pc:docMk/>
            <pc:sldMk cId="2519693313" sldId="564"/>
            <ac:spMk id="547" creationId="{7369520E-D48F-38E7-A877-5B491277B516}"/>
          </ac:spMkLst>
        </pc:spChg>
        <pc:spChg chg="mod">
          <ac:chgData name="Hyun Young-Hwan" userId="a0cf7ab2776e5965" providerId="LiveId" clId="{BA19B8C8-D048-491F-ABF2-AD57C7B0D6ED}" dt="2024-07-28T23:49:05.013" v="1432"/>
          <ac:spMkLst>
            <pc:docMk/>
            <pc:sldMk cId="2519693313" sldId="564"/>
            <ac:spMk id="548" creationId="{F1272489-CD46-BF1A-E97F-7F0AA9996119}"/>
          </ac:spMkLst>
        </pc:spChg>
        <pc:spChg chg="mod">
          <ac:chgData name="Hyun Young-Hwan" userId="a0cf7ab2776e5965" providerId="LiveId" clId="{BA19B8C8-D048-491F-ABF2-AD57C7B0D6ED}" dt="2024-07-28T23:49:05.013" v="1432"/>
          <ac:spMkLst>
            <pc:docMk/>
            <pc:sldMk cId="2519693313" sldId="564"/>
            <ac:spMk id="549" creationId="{C89F5FF6-547D-C0D7-B830-7F259F80BD94}"/>
          </ac:spMkLst>
        </pc:spChg>
        <pc:spChg chg="mod">
          <ac:chgData name="Hyun Young-Hwan" userId="a0cf7ab2776e5965" providerId="LiveId" clId="{BA19B8C8-D048-491F-ABF2-AD57C7B0D6ED}" dt="2024-07-28T23:49:05.013" v="1432"/>
          <ac:spMkLst>
            <pc:docMk/>
            <pc:sldMk cId="2519693313" sldId="564"/>
            <ac:spMk id="550" creationId="{6BDB5DB9-824D-6C41-4081-A1B5920A20EE}"/>
          </ac:spMkLst>
        </pc:spChg>
        <pc:spChg chg="mod">
          <ac:chgData name="Hyun Young-Hwan" userId="a0cf7ab2776e5965" providerId="LiveId" clId="{BA19B8C8-D048-491F-ABF2-AD57C7B0D6ED}" dt="2024-07-28T23:49:05.013" v="1432"/>
          <ac:spMkLst>
            <pc:docMk/>
            <pc:sldMk cId="2519693313" sldId="564"/>
            <ac:spMk id="551" creationId="{3F722C09-0858-C61F-0169-71FB678CC309}"/>
          </ac:spMkLst>
        </pc:spChg>
        <pc:spChg chg="mod">
          <ac:chgData name="Hyun Young-Hwan" userId="a0cf7ab2776e5965" providerId="LiveId" clId="{BA19B8C8-D048-491F-ABF2-AD57C7B0D6ED}" dt="2024-07-28T23:49:05.013" v="1432"/>
          <ac:spMkLst>
            <pc:docMk/>
            <pc:sldMk cId="2519693313" sldId="564"/>
            <ac:spMk id="552" creationId="{CC492714-A130-B02A-DAA1-90D0DDFA8036}"/>
          </ac:spMkLst>
        </pc:spChg>
        <pc:spChg chg="mod">
          <ac:chgData name="Hyun Young-Hwan" userId="a0cf7ab2776e5965" providerId="LiveId" clId="{BA19B8C8-D048-491F-ABF2-AD57C7B0D6ED}" dt="2024-07-28T23:49:05.013" v="1432"/>
          <ac:spMkLst>
            <pc:docMk/>
            <pc:sldMk cId="2519693313" sldId="564"/>
            <ac:spMk id="553" creationId="{BEC6EAE3-E7D9-0F6B-BBFB-704ECC8CC8C8}"/>
          </ac:spMkLst>
        </pc:spChg>
        <pc:spChg chg="mod">
          <ac:chgData name="Hyun Young-Hwan" userId="a0cf7ab2776e5965" providerId="LiveId" clId="{BA19B8C8-D048-491F-ABF2-AD57C7B0D6ED}" dt="2024-07-28T23:49:05.013" v="1432"/>
          <ac:spMkLst>
            <pc:docMk/>
            <pc:sldMk cId="2519693313" sldId="564"/>
            <ac:spMk id="554" creationId="{EB508A4C-3A2C-49C3-D05C-B02E7B416756}"/>
          </ac:spMkLst>
        </pc:spChg>
        <pc:spChg chg="mod">
          <ac:chgData name="Hyun Young-Hwan" userId="a0cf7ab2776e5965" providerId="LiveId" clId="{BA19B8C8-D048-491F-ABF2-AD57C7B0D6ED}" dt="2024-07-28T23:49:05.013" v="1432"/>
          <ac:spMkLst>
            <pc:docMk/>
            <pc:sldMk cId="2519693313" sldId="564"/>
            <ac:spMk id="555" creationId="{270F6D9D-B6A7-E35B-1536-AC30FFB77739}"/>
          </ac:spMkLst>
        </pc:spChg>
        <pc:spChg chg="mod">
          <ac:chgData name="Hyun Young-Hwan" userId="a0cf7ab2776e5965" providerId="LiveId" clId="{BA19B8C8-D048-491F-ABF2-AD57C7B0D6ED}" dt="2024-07-28T23:49:05.013" v="1432"/>
          <ac:spMkLst>
            <pc:docMk/>
            <pc:sldMk cId="2519693313" sldId="564"/>
            <ac:spMk id="556" creationId="{C43CD6D4-F961-E4B9-5657-94D4E102FCB8}"/>
          </ac:spMkLst>
        </pc:spChg>
        <pc:spChg chg="mod">
          <ac:chgData name="Hyun Young-Hwan" userId="a0cf7ab2776e5965" providerId="LiveId" clId="{BA19B8C8-D048-491F-ABF2-AD57C7B0D6ED}" dt="2024-07-28T23:49:05.013" v="1432"/>
          <ac:spMkLst>
            <pc:docMk/>
            <pc:sldMk cId="2519693313" sldId="564"/>
            <ac:spMk id="557" creationId="{D7639ED5-E937-B1EB-01EF-03B38147D5D1}"/>
          </ac:spMkLst>
        </pc:spChg>
        <pc:spChg chg="mod">
          <ac:chgData name="Hyun Young-Hwan" userId="a0cf7ab2776e5965" providerId="LiveId" clId="{BA19B8C8-D048-491F-ABF2-AD57C7B0D6ED}" dt="2024-07-28T23:49:05.013" v="1432"/>
          <ac:spMkLst>
            <pc:docMk/>
            <pc:sldMk cId="2519693313" sldId="564"/>
            <ac:spMk id="558" creationId="{AD1A428E-7882-3E5E-DED9-1D7A3F4B17F3}"/>
          </ac:spMkLst>
        </pc:spChg>
        <pc:spChg chg="mod">
          <ac:chgData name="Hyun Young-Hwan" userId="a0cf7ab2776e5965" providerId="LiveId" clId="{BA19B8C8-D048-491F-ABF2-AD57C7B0D6ED}" dt="2024-07-28T23:49:05.013" v="1432"/>
          <ac:spMkLst>
            <pc:docMk/>
            <pc:sldMk cId="2519693313" sldId="564"/>
            <ac:spMk id="559" creationId="{4513862A-0F60-9ADB-8C78-F8F98F45654F}"/>
          </ac:spMkLst>
        </pc:spChg>
        <pc:spChg chg="mod">
          <ac:chgData name="Hyun Young-Hwan" userId="a0cf7ab2776e5965" providerId="LiveId" clId="{BA19B8C8-D048-491F-ABF2-AD57C7B0D6ED}" dt="2024-07-28T23:49:05.013" v="1432"/>
          <ac:spMkLst>
            <pc:docMk/>
            <pc:sldMk cId="2519693313" sldId="564"/>
            <ac:spMk id="560" creationId="{3D5E6A5A-9789-B073-243D-149CDCED9D5A}"/>
          </ac:spMkLst>
        </pc:spChg>
        <pc:spChg chg="mod">
          <ac:chgData name="Hyun Young-Hwan" userId="a0cf7ab2776e5965" providerId="LiveId" clId="{BA19B8C8-D048-491F-ABF2-AD57C7B0D6ED}" dt="2024-07-28T23:49:05.013" v="1432"/>
          <ac:spMkLst>
            <pc:docMk/>
            <pc:sldMk cId="2519693313" sldId="564"/>
            <ac:spMk id="561" creationId="{9B289625-6FBD-9B38-82BD-2F3F730FE65E}"/>
          </ac:spMkLst>
        </pc:spChg>
        <pc:spChg chg="mod">
          <ac:chgData name="Hyun Young-Hwan" userId="a0cf7ab2776e5965" providerId="LiveId" clId="{BA19B8C8-D048-491F-ABF2-AD57C7B0D6ED}" dt="2024-07-28T23:49:05.013" v="1432"/>
          <ac:spMkLst>
            <pc:docMk/>
            <pc:sldMk cId="2519693313" sldId="564"/>
            <ac:spMk id="562" creationId="{B1019574-B318-41A1-3059-108531B9C550}"/>
          </ac:spMkLst>
        </pc:spChg>
        <pc:spChg chg="mod">
          <ac:chgData name="Hyun Young-Hwan" userId="a0cf7ab2776e5965" providerId="LiveId" clId="{BA19B8C8-D048-491F-ABF2-AD57C7B0D6ED}" dt="2024-07-28T23:49:05.013" v="1432"/>
          <ac:spMkLst>
            <pc:docMk/>
            <pc:sldMk cId="2519693313" sldId="564"/>
            <ac:spMk id="563" creationId="{5EED8F3E-876A-0F24-9B0E-C94383EE0FCB}"/>
          </ac:spMkLst>
        </pc:spChg>
        <pc:spChg chg="mod">
          <ac:chgData name="Hyun Young-Hwan" userId="a0cf7ab2776e5965" providerId="LiveId" clId="{BA19B8C8-D048-491F-ABF2-AD57C7B0D6ED}" dt="2024-07-28T23:49:05.013" v="1432"/>
          <ac:spMkLst>
            <pc:docMk/>
            <pc:sldMk cId="2519693313" sldId="564"/>
            <ac:spMk id="564" creationId="{BFD1AEEF-2CC8-E913-AF79-DCAC3F31B05C}"/>
          </ac:spMkLst>
        </pc:spChg>
        <pc:spChg chg="mod">
          <ac:chgData name="Hyun Young-Hwan" userId="a0cf7ab2776e5965" providerId="LiveId" clId="{BA19B8C8-D048-491F-ABF2-AD57C7B0D6ED}" dt="2024-07-28T23:49:05.013" v="1432"/>
          <ac:spMkLst>
            <pc:docMk/>
            <pc:sldMk cId="2519693313" sldId="564"/>
            <ac:spMk id="565" creationId="{EEC1AB84-B4E8-BC93-F289-233A23EE4B68}"/>
          </ac:spMkLst>
        </pc:spChg>
        <pc:spChg chg="mod">
          <ac:chgData name="Hyun Young-Hwan" userId="a0cf7ab2776e5965" providerId="LiveId" clId="{BA19B8C8-D048-491F-ABF2-AD57C7B0D6ED}" dt="2024-07-28T23:49:05.013" v="1432"/>
          <ac:spMkLst>
            <pc:docMk/>
            <pc:sldMk cId="2519693313" sldId="564"/>
            <ac:spMk id="566" creationId="{6E05C4DC-BD7C-7E11-5209-18A6D46ED871}"/>
          </ac:spMkLst>
        </pc:spChg>
        <pc:spChg chg="mod">
          <ac:chgData name="Hyun Young-Hwan" userId="a0cf7ab2776e5965" providerId="LiveId" clId="{BA19B8C8-D048-491F-ABF2-AD57C7B0D6ED}" dt="2024-07-28T23:49:05.013" v="1432"/>
          <ac:spMkLst>
            <pc:docMk/>
            <pc:sldMk cId="2519693313" sldId="564"/>
            <ac:spMk id="567" creationId="{89E95540-1A04-7D3D-43FC-2673C224E8E6}"/>
          </ac:spMkLst>
        </pc:spChg>
        <pc:spChg chg="mod">
          <ac:chgData name="Hyun Young-Hwan" userId="a0cf7ab2776e5965" providerId="LiveId" clId="{BA19B8C8-D048-491F-ABF2-AD57C7B0D6ED}" dt="2024-07-28T23:49:05.013" v="1432"/>
          <ac:spMkLst>
            <pc:docMk/>
            <pc:sldMk cId="2519693313" sldId="564"/>
            <ac:spMk id="568" creationId="{FB14AD0B-198B-8303-A08F-2581C0126E5B}"/>
          </ac:spMkLst>
        </pc:spChg>
        <pc:spChg chg="mod">
          <ac:chgData name="Hyun Young-Hwan" userId="a0cf7ab2776e5965" providerId="LiveId" clId="{BA19B8C8-D048-491F-ABF2-AD57C7B0D6ED}" dt="2024-07-28T23:49:05.013" v="1432"/>
          <ac:spMkLst>
            <pc:docMk/>
            <pc:sldMk cId="2519693313" sldId="564"/>
            <ac:spMk id="569" creationId="{0BB3E187-5468-9F4A-3D33-ECF5C48DE1AA}"/>
          </ac:spMkLst>
        </pc:spChg>
        <pc:spChg chg="mod">
          <ac:chgData name="Hyun Young-Hwan" userId="a0cf7ab2776e5965" providerId="LiveId" clId="{BA19B8C8-D048-491F-ABF2-AD57C7B0D6ED}" dt="2024-07-28T23:49:05.013" v="1432"/>
          <ac:spMkLst>
            <pc:docMk/>
            <pc:sldMk cId="2519693313" sldId="564"/>
            <ac:spMk id="570" creationId="{3317B8EB-9E9C-9869-5618-1D9062D3D0F3}"/>
          </ac:spMkLst>
        </pc:spChg>
        <pc:spChg chg="mod">
          <ac:chgData name="Hyun Young-Hwan" userId="a0cf7ab2776e5965" providerId="LiveId" clId="{BA19B8C8-D048-491F-ABF2-AD57C7B0D6ED}" dt="2024-07-28T23:49:05.013" v="1432"/>
          <ac:spMkLst>
            <pc:docMk/>
            <pc:sldMk cId="2519693313" sldId="564"/>
            <ac:spMk id="571" creationId="{82E3FCC3-2189-A629-08AD-D7754678BC27}"/>
          </ac:spMkLst>
        </pc:spChg>
        <pc:spChg chg="mod">
          <ac:chgData name="Hyun Young-Hwan" userId="a0cf7ab2776e5965" providerId="LiveId" clId="{BA19B8C8-D048-491F-ABF2-AD57C7B0D6ED}" dt="2024-07-28T23:49:05.013" v="1432"/>
          <ac:spMkLst>
            <pc:docMk/>
            <pc:sldMk cId="2519693313" sldId="564"/>
            <ac:spMk id="572" creationId="{B43FC4D4-EBD1-390D-8477-D0E08E206F19}"/>
          </ac:spMkLst>
        </pc:spChg>
        <pc:spChg chg="mod">
          <ac:chgData name="Hyun Young-Hwan" userId="a0cf7ab2776e5965" providerId="LiveId" clId="{BA19B8C8-D048-491F-ABF2-AD57C7B0D6ED}" dt="2024-07-28T23:49:05.013" v="1432"/>
          <ac:spMkLst>
            <pc:docMk/>
            <pc:sldMk cId="2519693313" sldId="564"/>
            <ac:spMk id="573" creationId="{8FE7B558-324B-ECFB-145C-C0DCEC386810}"/>
          </ac:spMkLst>
        </pc:spChg>
        <pc:spChg chg="mod">
          <ac:chgData name="Hyun Young-Hwan" userId="a0cf7ab2776e5965" providerId="LiveId" clId="{BA19B8C8-D048-491F-ABF2-AD57C7B0D6ED}" dt="2024-07-28T23:49:05.013" v="1432"/>
          <ac:spMkLst>
            <pc:docMk/>
            <pc:sldMk cId="2519693313" sldId="564"/>
            <ac:spMk id="574" creationId="{B28E3DF1-B290-9665-A67B-55D2D9BE2B03}"/>
          </ac:spMkLst>
        </pc:spChg>
        <pc:spChg chg="mod">
          <ac:chgData name="Hyun Young-Hwan" userId="a0cf7ab2776e5965" providerId="LiveId" clId="{BA19B8C8-D048-491F-ABF2-AD57C7B0D6ED}" dt="2024-07-28T23:49:05.013" v="1432"/>
          <ac:spMkLst>
            <pc:docMk/>
            <pc:sldMk cId="2519693313" sldId="564"/>
            <ac:spMk id="575" creationId="{EFC38BF3-5FB9-F3C1-74C2-421FA0CE443B}"/>
          </ac:spMkLst>
        </pc:spChg>
        <pc:spChg chg="mod">
          <ac:chgData name="Hyun Young-Hwan" userId="a0cf7ab2776e5965" providerId="LiveId" clId="{BA19B8C8-D048-491F-ABF2-AD57C7B0D6ED}" dt="2024-07-28T23:49:05.013" v="1432"/>
          <ac:spMkLst>
            <pc:docMk/>
            <pc:sldMk cId="2519693313" sldId="564"/>
            <ac:spMk id="576" creationId="{C3E67655-FD09-CDE0-2B11-C98FCB5A3AC0}"/>
          </ac:spMkLst>
        </pc:spChg>
        <pc:spChg chg="mod">
          <ac:chgData name="Hyun Young-Hwan" userId="a0cf7ab2776e5965" providerId="LiveId" clId="{BA19B8C8-D048-491F-ABF2-AD57C7B0D6ED}" dt="2024-07-28T23:49:05.013" v="1432"/>
          <ac:spMkLst>
            <pc:docMk/>
            <pc:sldMk cId="2519693313" sldId="564"/>
            <ac:spMk id="577" creationId="{DA45E2F3-476A-808A-4E89-938C64DEBC0D}"/>
          </ac:spMkLst>
        </pc:spChg>
        <pc:spChg chg="mod">
          <ac:chgData name="Hyun Young-Hwan" userId="a0cf7ab2776e5965" providerId="LiveId" clId="{BA19B8C8-D048-491F-ABF2-AD57C7B0D6ED}" dt="2024-07-28T23:49:05.013" v="1432"/>
          <ac:spMkLst>
            <pc:docMk/>
            <pc:sldMk cId="2519693313" sldId="564"/>
            <ac:spMk id="578" creationId="{6F361BE2-4DE3-F498-0193-5F9AAAA1944A}"/>
          </ac:spMkLst>
        </pc:spChg>
        <pc:spChg chg="mod">
          <ac:chgData name="Hyun Young-Hwan" userId="a0cf7ab2776e5965" providerId="LiveId" clId="{BA19B8C8-D048-491F-ABF2-AD57C7B0D6ED}" dt="2024-07-28T23:49:05.013" v="1432"/>
          <ac:spMkLst>
            <pc:docMk/>
            <pc:sldMk cId="2519693313" sldId="564"/>
            <ac:spMk id="579" creationId="{8B4BAC2F-7728-2A26-1A38-97BFD7639CC4}"/>
          </ac:spMkLst>
        </pc:spChg>
        <pc:spChg chg="mod">
          <ac:chgData name="Hyun Young-Hwan" userId="a0cf7ab2776e5965" providerId="LiveId" clId="{BA19B8C8-D048-491F-ABF2-AD57C7B0D6ED}" dt="2024-07-28T23:49:05.013" v="1432"/>
          <ac:spMkLst>
            <pc:docMk/>
            <pc:sldMk cId="2519693313" sldId="564"/>
            <ac:spMk id="580" creationId="{D5D88ED1-4010-5E76-BF3C-7DAD8DD0A420}"/>
          </ac:spMkLst>
        </pc:spChg>
        <pc:spChg chg="mod">
          <ac:chgData name="Hyun Young-Hwan" userId="a0cf7ab2776e5965" providerId="LiveId" clId="{BA19B8C8-D048-491F-ABF2-AD57C7B0D6ED}" dt="2024-07-28T23:49:05.013" v="1432"/>
          <ac:spMkLst>
            <pc:docMk/>
            <pc:sldMk cId="2519693313" sldId="564"/>
            <ac:spMk id="581" creationId="{E2123055-E8EE-8758-10A2-5B1538BC4F5F}"/>
          </ac:spMkLst>
        </pc:spChg>
        <pc:spChg chg="mod">
          <ac:chgData name="Hyun Young-Hwan" userId="a0cf7ab2776e5965" providerId="LiveId" clId="{BA19B8C8-D048-491F-ABF2-AD57C7B0D6ED}" dt="2024-07-28T23:49:05.013" v="1432"/>
          <ac:spMkLst>
            <pc:docMk/>
            <pc:sldMk cId="2519693313" sldId="564"/>
            <ac:spMk id="582" creationId="{9D018C36-492D-32BB-2B8C-0897DCF7AF1E}"/>
          </ac:spMkLst>
        </pc:spChg>
        <pc:spChg chg="mod">
          <ac:chgData name="Hyun Young-Hwan" userId="a0cf7ab2776e5965" providerId="LiveId" clId="{BA19B8C8-D048-491F-ABF2-AD57C7B0D6ED}" dt="2024-07-28T23:49:05.013" v="1432"/>
          <ac:spMkLst>
            <pc:docMk/>
            <pc:sldMk cId="2519693313" sldId="564"/>
            <ac:spMk id="583" creationId="{CF69C8F6-5838-E304-E8DF-6952FD0D94A6}"/>
          </ac:spMkLst>
        </pc:spChg>
        <pc:spChg chg="mod">
          <ac:chgData name="Hyun Young-Hwan" userId="a0cf7ab2776e5965" providerId="LiveId" clId="{BA19B8C8-D048-491F-ABF2-AD57C7B0D6ED}" dt="2024-07-28T23:49:05.013" v="1432"/>
          <ac:spMkLst>
            <pc:docMk/>
            <pc:sldMk cId="2519693313" sldId="564"/>
            <ac:spMk id="584" creationId="{8285693B-185B-258D-3B55-036DF85F17D7}"/>
          </ac:spMkLst>
        </pc:spChg>
        <pc:spChg chg="mod">
          <ac:chgData name="Hyun Young-Hwan" userId="a0cf7ab2776e5965" providerId="LiveId" clId="{BA19B8C8-D048-491F-ABF2-AD57C7B0D6ED}" dt="2024-07-28T23:49:05.013" v="1432"/>
          <ac:spMkLst>
            <pc:docMk/>
            <pc:sldMk cId="2519693313" sldId="564"/>
            <ac:spMk id="585" creationId="{F68E35BB-C34D-F331-4D4F-C063C545ED71}"/>
          </ac:spMkLst>
        </pc:spChg>
        <pc:spChg chg="mod">
          <ac:chgData name="Hyun Young-Hwan" userId="a0cf7ab2776e5965" providerId="LiveId" clId="{BA19B8C8-D048-491F-ABF2-AD57C7B0D6ED}" dt="2024-07-28T23:49:05.013" v="1432"/>
          <ac:spMkLst>
            <pc:docMk/>
            <pc:sldMk cId="2519693313" sldId="564"/>
            <ac:spMk id="586" creationId="{C3F2461D-BFDD-27AA-E6D8-9AB2C3478312}"/>
          </ac:spMkLst>
        </pc:spChg>
        <pc:spChg chg="mod">
          <ac:chgData name="Hyun Young-Hwan" userId="a0cf7ab2776e5965" providerId="LiveId" clId="{BA19B8C8-D048-491F-ABF2-AD57C7B0D6ED}" dt="2024-07-28T23:49:05.013" v="1432"/>
          <ac:spMkLst>
            <pc:docMk/>
            <pc:sldMk cId="2519693313" sldId="564"/>
            <ac:spMk id="587" creationId="{3A21A4F9-F265-58E5-9138-2FCDD8D76C16}"/>
          </ac:spMkLst>
        </pc:spChg>
        <pc:spChg chg="mod">
          <ac:chgData name="Hyun Young-Hwan" userId="a0cf7ab2776e5965" providerId="LiveId" clId="{BA19B8C8-D048-491F-ABF2-AD57C7B0D6ED}" dt="2024-07-28T23:49:05.013" v="1432"/>
          <ac:spMkLst>
            <pc:docMk/>
            <pc:sldMk cId="2519693313" sldId="564"/>
            <ac:spMk id="588" creationId="{12B07A66-5158-303B-527F-C5466BCF99A9}"/>
          </ac:spMkLst>
        </pc:spChg>
        <pc:spChg chg="mod">
          <ac:chgData name="Hyun Young-Hwan" userId="a0cf7ab2776e5965" providerId="LiveId" clId="{BA19B8C8-D048-491F-ABF2-AD57C7B0D6ED}" dt="2024-07-28T23:49:05.013" v="1432"/>
          <ac:spMkLst>
            <pc:docMk/>
            <pc:sldMk cId="2519693313" sldId="564"/>
            <ac:spMk id="589" creationId="{2C72D7BD-C96E-6B19-47E9-B1186303F9AA}"/>
          </ac:spMkLst>
        </pc:spChg>
        <pc:spChg chg="mod">
          <ac:chgData name="Hyun Young-Hwan" userId="a0cf7ab2776e5965" providerId="LiveId" clId="{BA19B8C8-D048-491F-ABF2-AD57C7B0D6ED}" dt="2024-07-28T23:49:05.013" v="1432"/>
          <ac:spMkLst>
            <pc:docMk/>
            <pc:sldMk cId="2519693313" sldId="564"/>
            <ac:spMk id="590" creationId="{A77BC895-6A40-A7BC-AF7B-F4A943BE9135}"/>
          </ac:spMkLst>
        </pc:spChg>
        <pc:spChg chg="mod">
          <ac:chgData name="Hyun Young-Hwan" userId="a0cf7ab2776e5965" providerId="LiveId" clId="{BA19B8C8-D048-491F-ABF2-AD57C7B0D6ED}" dt="2024-07-28T23:49:05.013" v="1432"/>
          <ac:spMkLst>
            <pc:docMk/>
            <pc:sldMk cId="2519693313" sldId="564"/>
            <ac:spMk id="591" creationId="{82DB16D3-8034-AE9A-1135-549BDF796B6D}"/>
          </ac:spMkLst>
        </pc:spChg>
        <pc:spChg chg="mod">
          <ac:chgData name="Hyun Young-Hwan" userId="a0cf7ab2776e5965" providerId="LiveId" clId="{BA19B8C8-D048-491F-ABF2-AD57C7B0D6ED}" dt="2024-07-28T23:49:05.013" v="1432"/>
          <ac:spMkLst>
            <pc:docMk/>
            <pc:sldMk cId="2519693313" sldId="564"/>
            <ac:spMk id="592" creationId="{CEB7B805-F70C-5041-AC8F-9F9526D46930}"/>
          </ac:spMkLst>
        </pc:spChg>
        <pc:spChg chg="mod">
          <ac:chgData name="Hyun Young-Hwan" userId="a0cf7ab2776e5965" providerId="LiveId" clId="{BA19B8C8-D048-491F-ABF2-AD57C7B0D6ED}" dt="2024-07-28T23:49:05.013" v="1432"/>
          <ac:spMkLst>
            <pc:docMk/>
            <pc:sldMk cId="2519693313" sldId="564"/>
            <ac:spMk id="593" creationId="{22C8D82B-E8BA-CE47-2C19-F2B6CAAA3C0A}"/>
          </ac:spMkLst>
        </pc:spChg>
        <pc:spChg chg="mod">
          <ac:chgData name="Hyun Young-Hwan" userId="a0cf7ab2776e5965" providerId="LiveId" clId="{BA19B8C8-D048-491F-ABF2-AD57C7B0D6ED}" dt="2024-07-28T23:49:05.013" v="1432"/>
          <ac:spMkLst>
            <pc:docMk/>
            <pc:sldMk cId="2519693313" sldId="564"/>
            <ac:spMk id="594" creationId="{18939EEE-75BD-AC0C-B2BB-41BCB8C9809B}"/>
          </ac:spMkLst>
        </pc:spChg>
        <pc:spChg chg="mod">
          <ac:chgData name="Hyun Young-Hwan" userId="a0cf7ab2776e5965" providerId="LiveId" clId="{BA19B8C8-D048-491F-ABF2-AD57C7B0D6ED}" dt="2024-07-28T23:49:05.013" v="1432"/>
          <ac:spMkLst>
            <pc:docMk/>
            <pc:sldMk cId="2519693313" sldId="564"/>
            <ac:spMk id="595" creationId="{29002100-191E-FEA6-D64A-5994FEE70B2D}"/>
          </ac:spMkLst>
        </pc:spChg>
        <pc:spChg chg="mod">
          <ac:chgData name="Hyun Young-Hwan" userId="a0cf7ab2776e5965" providerId="LiveId" clId="{BA19B8C8-D048-491F-ABF2-AD57C7B0D6ED}" dt="2024-07-28T23:49:05.013" v="1432"/>
          <ac:spMkLst>
            <pc:docMk/>
            <pc:sldMk cId="2519693313" sldId="564"/>
            <ac:spMk id="596" creationId="{DD499B1F-41E6-04D3-F45D-B3C4B8F957FD}"/>
          </ac:spMkLst>
        </pc:spChg>
        <pc:spChg chg="mod">
          <ac:chgData name="Hyun Young-Hwan" userId="a0cf7ab2776e5965" providerId="LiveId" clId="{BA19B8C8-D048-491F-ABF2-AD57C7B0D6ED}" dt="2024-07-28T23:49:05.013" v="1432"/>
          <ac:spMkLst>
            <pc:docMk/>
            <pc:sldMk cId="2519693313" sldId="564"/>
            <ac:spMk id="597" creationId="{BD50BF67-3E75-7326-8F69-0876B4F1CA88}"/>
          </ac:spMkLst>
        </pc:spChg>
        <pc:spChg chg="mod">
          <ac:chgData name="Hyun Young-Hwan" userId="a0cf7ab2776e5965" providerId="LiveId" clId="{BA19B8C8-D048-491F-ABF2-AD57C7B0D6ED}" dt="2024-07-28T23:49:05.013" v="1432"/>
          <ac:spMkLst>
            <pc:docMk/>
            <pc:sldMk cId="2519693313" sldId="564"/>
            <ac:spMk id="598" creationId="{23A4C135-3C0A-2204-432C-D9E2997AAEF8}"/>
          </ac:spMkLst>
        </pc:spChg>
        <pc:spChg chg="mod">
          <ac:chgData name="Hyun Young-Hwan" userId="a0cf7ab2776e5965" providerId="LiveId" clId="{BA19B8C8-D048-491F-ABF2-AD57C7B0D6ED}" dt="2024-07-28T23:49:05.013" v="1432"/>
          <ac:spMkLst>
            <pc:docMk/>
            <pc:sldMk cId="2519693313" sldId="564"/>
            <ac:spMk id="599" creationId="{64BA3BFC-2821-0253-178B-D62403D24EA9}"/>
          </ac:spMkLst>
        </pc:spChg>
        <pc:spChg chg="mod">
          <ac:chgData name="Hyun Young-Hwan" userId="a0cf7ab2776e5965" providerId="LiveId" clId="{BA19B8C8-D048-491F-ABF2-AD57C7B0D6ED}" dt="2024-07-28T23:49:05.013" v="1432"/>
          <ac:spMkLst>
            <pc:docMk/>
            <pc:sldMk cId="2519693313" sldId="564"/>
            <ac:spMk id="600" creationId="{0FA06F83-B9BC-AC9F-8A86-016C8404D916}"/>
          </ac:spMkLst>
        </pc:spChg>
        <pc:spChg chg="mod">
          <ac:chgData name="Hyun Young-Hwan" userId="a0cf7ab2776e5965" providerId="LiveId" clId="{BA19B8C8-D048-491F-ABF2-AD57C7B0D6ED}" dt="2024-07-28T23:49:05.013" v="1432"/>
          <ac:spMkLst>
            <pc:docMk/>
            <pc:sldMk cId="2519693313" sldId="564"/>
            <ac:spMk id="601" creationId="{4C041125-A08F-ED4C-ECA3-F20F7F5249D0}"/>
          </ac:spMkLst>
        </pc:spChg>
        <pc:spChg chg="mod">
          <ac:chgData name="Hyun Young-Hwan" userId="a0cf7ab2776e5965" providerId="LiveId" clId="{BA19B8C8-D048-491F-ABF2-AD57C7B0D6ED}" dt="2024-07-28T23:49:05.013" v="1432"/>
          <ac:spMkLst>
            <pc:docMk/>
            <pc:sldMk cId="2519693313" sldId="564"/>
            <ac:spMk id="602" creationId="{B57E3F50-0010-6337-89FC-5F59ED928B71}"/>
          </ac:spMkLst>
        </pc:spChg>
        <pc:spChg chg="mod">
          <ac:chgData name="Hyun Young-Hwan" userId="a0cf7ab2776e5965" providerId="LiveId" clId="{BA19B8C8-D048-491F-ABF2-AD57C7B0D6ED}" dt="2024-07-28T23:49:05.013" v="1432"/>
          <ac:spMkLst>
            <pc:docMk/>
            <pc:sldMk cId="2519693313" sldId="564"/>
            <ac:spMk id="603" creationId="{695123FB-ED18-57F2-D0FD-9313C78C2CA9}"/>
          </ac:spMkLst>
        </pc:spChg>
        <pc:spChg chg="mod">
          <ac:chgData name="Hyun Young-Hwan" userId="a0cf7ab2776e5965" providerId="LiveId" clId="{BA19B8C8-D048-491F-ABF2-AD57C7B0D6ED}" dt="2024-07-28T23:49:05.013" v="1432"/>
          <ac:spMkLst>
            <pc:docMk/>
            <pc:sldMk cId="2519693313" sldId="564"/>
            <ac:spMk id="604" creationId="{05F1DF91-81DF-460D-87C4-88B33E0A7999}"/>
          </ac:spMkLst>
        </pc:spChg>
        <pc:spChg chg="mod">
          <ac:chgData name="Hyun Young-Hwan" userId="a0cf7ab2776e5965" providerId="LiveId" clId="{BA19B8C8-D048-491F-ABF2-AD57C7B0D6ED}" dt="2024-07-28T23:49:05.013" v="1432"/>
          <ac:spMkLst>
            <pc:docMk/>
            <pc:sldMk cId="2519693313" sldId="564"/>
            <ac:spMk id="605" creationId="{D98D0685-84A0-0720-FD27-544F0F6EBBE0}"/>
          </ac:spMkLst>
        </pc:spChg>
        <pc:spChg chg="mod">
          <ac:chgData name="Hyun Young-Hwan" userId="a0cf7ab2776e5965" providerId="LiveId" clId="{BA19B8C8-D048-491F-ABF2-AD57C7B0D6ED}" dt="2024-07-28T23:49:05.013" v="1432"/>
          <ac:spMkLst>
            <pc:docMk/>
            <pc:sldMk cId="2519693313" sldId="564"/>
            <ac:spMk id="606" creationId="{825BD017-3BCF-9794-F195-2C1810F2E885}"/>
          </ac:spMkLst>
        </pc:spChg>
        <pc:spChg chg="mod">
          <ac:chgData name="Hyun Young-Hwan" userId="a0cf7ab2776e5965" providerId="LiveId" clId="{BA19B8C8-D048-491F-ABF2-AD57C7B0D6ED}" dt="2024-07-28T23:49:05.013" v="1432"/>
          <ac:spMkLst>
            <pc:docMk/>
            <pc:sldMk cId="2519693313" sldId="564"/>
            <ac:spMk id="607" creationId="{BAD0B2E5-F1E6-AC56-7866-0C522D256853}"/>
          </ac:spMkLst>
        </pc:spChg>
        <pc:spChg chg="mod">
          <ac:chgData name="Hyun Young-Hwan" userId="a0cf7ab2776e5965" providerId="LiveId" clId="{BA19B8C8-D048-491F-ABF2-AD57C7B0D6ED}" dt="2024-07-28T23:49:05.013" v="1432"/>
          <ac:spMkLst>
            <pc:docMk/>
            <pc:sldMk cId="2519693313" sldId="564"/>
            <ac:spMk id="608" creationId="{EC5B7C30-D777-AD9A-A086-9616BC0BF1F0}"/>
          </ac:spMkLst>
        </pc:spChg>
        <pc:spChg chg="mod">
          <ac:chgData name="Hyun Young-Hwan" userId="a0cf7ab2776e5965" providerId="LiveId" clId="{BA19B8C8-D048-491F-ABF2-AD57C7B0D6ED}" dt="2024-07-28T23:49:05.013" v="1432"/>
          <ac:spMkLst>
            <pc:docMk/>
            <pc:sldMk cId="2519693313" sldId="564"/>
            <ac:spMk id="609" creationId="{A767FB0D-CB4B-1493-2F24-62F2BCD86381}"/>
          </ac:spMkLst>
        </pc:spChg>
        <pc:spChg chg="mod">
          <ac:chgData name="Hyun Young-Hwan" userId="a0cf7ab2776e5965" providerId="LiveId" clId="{BA19B8C8-D048-491F-ABF2-AD57C7B0D6ED}" dt="2024-07-28T23:49:05.013" v="1432"/>
          <ac:spMkLst>
            <pc:docMk/>
            <pc:sldMk cId="2519693313" sldId="564"/>
            <ac:spMk id="610" creationId="{DAF0047A-2602-F2E7-0EFB-EC2DCC637561}"/>
          </ac:spMkLst>
        </pc:spChg>
        <pc:spChg chg="mod">
          <ac:chgData name="Hyun Young-Hwan" userId="a0cf7ab2776e5965" providerId="LiveId" clId="{BA19B8C8-D048-491F-ABF2-AD57C7B0D6ED}" dt="2024-07-28T23:49:05.013" v="1432"/>
          <ac:spMkLst>
            <pc:docMk/>
            <pc:sldMk cId="2519693313" sldId="564"/>
            <ac:spMk id="611" creationId="{1A6A628B-9AF5-AD4C-EECB-BC131FDBC2BF}"/>
          </ac:spMkLst>
        </pc:spChg>
        <pc:spChg chg="mod">
          <ac:chgData name="Hyun Young-Hwan" userId="a0cf7ab2776e5965" providerId="LiveId" clId="{BA19B8C8-D048-491F-ABF2-AD57C7B0D6ED}" dt="2024-07-28T23:49:05.013" v="1432"/>
          <ac:spMkLst>
            <pc:docMk/>
            <pc:sldMk cId="2519693313" sldId="564"/>
            <ac:spMk id="612" creationId="{5A189E39-B4D9-6CEB-1EA6-FA04F838A6C7}"/>
          </ac:spMkLst>
        </pc:spChg>
        <pc:spChg chg="mod">
          <ac:chgData name="Hyun Young-Hwan" userId="a0cf7ab2776e5965" providerId="LiveId" clId="{BA19B8C8-D048-491F-ABF2-AD57C7B0D6ED}" dt="2024-07-28T23:49:05.013" v="1432"/>
          <ac:spMkLst>
            <pc:docMk/>
            <pc:sldMk cId="2519693313" sldId="564"/>
            <ac:spMk id="613" creationId="{4452118A-8237-55F0-3E54-40D2899F2EBD}"/>
          </ac:spMkLst>
        </pc:spChg>
        <pc:spChg chg="mod">
          <ac:chgData name="Hyun Young-Hwan" userId="a0cf7ab2776e5965" providerId="LiveId" clId="{BA19B8C8-D048-491F-ABF2-AD57C7B0D6ED}" dt="2024-07-28T23:49:05.013" v="1432"/>
          <ac:spMkLst>
            <pc:docMk/>
            <pc:sldMk cId="2519693313" sldId="564"/>
            <ac:spMk id="614" creationId="{D8D63FAB-AF7E-D65C-0BB5-502803C7C139}"/>
          </ac:spMkLst>
        </pc:spChg>
        <pc:spChg chg="mod">
          <ac:chgData name="Hyun Young-Hwan" userId="a0cf7ab2776e5965" providerId="LiveId" clId="{BA19B8C8-D048-491F-ABF2-AD57C7B0D6ED}" dt="2024-07-28T23:49:05.013" v="1432"/>
          <ac:spMkLst>
            <pc:docMk/>
            <pc:sldMk cId="2519693313" sldId="564"/>
            <ac:spMk id="615" creationId="{002FFB1F-54D2-CE70-7A2F-FD5DE793061D}"/>
          </ac:spMkLst>
        </pc:spChg>
        <pc:spChg chg="mod">
          <ac:chgData name="Hyun Young-Hwan" userId="a0cf7ab2776e5965" providerId="LiveId" clId="{BA19B8C8-D048-491F-ABF2-AD57C7B0D6ED}" dt="2024-07-28T23:49:05.013" v="1432"/>
          <ac:spMkLst>
            <pc:docMk/>
            <pc:sldMk cId="2519693313" sldId="564"/>
            <ac:spMk id="616" creationId="{EC9DF5D2-BF33-E147-EBEB-51C86F027E9B}"/>
          </ac:spMkLst>
        </pc:spChg>
        <pc:spChg chg="mod">
          <ac:chgData name="Hyun Young-Hwan" userId="a0cf7ab2776e5965" providerId="LiveId" clId="{BA19B8C8-D048-491F-ABF2-AD57C7B0D6ED}" dt="2024-07-28T23:49:05.013" v="1432"/>
          <ac:spMkLst>
            <pc:docMk/>
            <pc:sldMk cId="2519693313" sldId="564"/>
            <ac:spMk id="617" creationId="{2D8D4EE4-D273-7907-D55C-355243882849}"/>
          </ac:spMkLst>
        </pc:spChg>
        <pc:spChg chg="mod">
          <ac:chgData name="Hyun Young-Hwan" userId="a0cf7ab2776e5965" providerId="LiveId" clId="{BA19B8C8-D048-491F-ABF2-AD57C7B0D6ED}" dt="2024-07-28T23:49:05.013" v="1432"/>
          <ac:spMkLst>
            <pc:docMk/>
            <pc:sldMk cId="2519693313" sldId="564"/>
            <ac:spMk id="618" creationId="{9C037B88-0ED7-F63F-B704-1E193E530671}"/>
          </ac:spMkLst>
        </pc:spChg>
        <pc:spChg chg="mod">
          <ac:chgData name="Hyun Young-Hwan" userId="a0cf7ab2776e5965" providerId="LiveId" clId="{BA19B8C8-D048-491F-ABF2-AD57C7B0D6ED}" dt="2024-07-28T23:49:05.013" v="1432"/>
          <ac:spMkLst>
            <pc:docMk/>
            <pc:sldMk cId="2519693313" sldId="564"/>
            <ac:spMk id="619" creationId="{72466976-6B0C-560F-0286-AE9601A4912C}"/>
          </ac:spMkLst>
        </pc:spChg>
        <pc:spChg chg="mod">
          <ac:chgData name="Hyun Young-Hwan" userId="a0cf7ab2776e5965" providerId="LiveId" clId="{BA19B8C8-D048-491F-ABF2-AD57C7B0D6ED}" dt="2024-07-28T23:49:05.013" v="1432"/>
          <ac:spMkLst>
            <pc:docMk/>
            <pc:sldMk cId="2519693313" sldId="564"/>
            <ac:spMk id="620" creationId="{FE86F341-EEAD-E94E-BED8-201DB6E7F373}"/>
          </ac:spMkLst>
        </pc:spChg>
        <pc:spChg chg="mod">
          <ac:chgData name="Hyun Young-Hwan" userId="a0cf7ab2776e5965" providerId="LiveId" clId="{BA19B8C8-D048-491F-ABF2-AD57C7B0D6ED}" dt="2024-07-28T23:49:05.013" v="1432"/>
          <ac:spMkLst>
            <pc:docMk/>
            <pc:sldMk cId="2519693313" sldId="564"/>
            <ac:spMk id="621" creationId="{0E0E5773-B95A-0093-5CA2-881E611988ED}"/>
          </ac:spMkLst>
        </pc:spChg>
        <pc:spChg chg="mod">
          <ac:chgData name="Hyun Young-Hwan" userId="a0cf7ab2776e5965" providerId="LiveId" clId="{BA19B8C8-D048-491F-ABF2-AD57C7B0D6ED}" dt="2024-07-28T23:49:05.013" v="1432"/>
          <ac:spMkLst>
            <pc:docMk/>
            <pc:sldMk cId="2519693313" sldId="564"/>
            <ac:spMk id="622" creationId="{763E7BD1-F4D5-E003-6EFE-9A4D7FDB5FAD}"/>
          </ac:spMkLst>
        </pc:spChg>
        <pc:spChg chg="mod">
          <ac:chgData name="Hyun Young-Hwan" userId="a0cf7ab2776e5965" providerId="LiveId" clId="{BA19B8C8-D048-491F-ABF2-AD57C7B0D6ED}" dt="2024-07-28T23:49:05.013" v="1432"/>
          <ac:spMkLst>
            <pc:docMk/>
            <pc:sldMk cId="2519693313" sldId="564"/>
            <ac:spMk id="623" creationId="{210F6FD9-331F-FBB7-FE0A-EB31BDBC188C}"/>
          </ac:spMkLst>
        </pc:spChg>
        <pc:spChg chg="mod">
          <ac:chgData name="Hyun Young-Hwan" userId="a0cf7ab2776e5965" providerId="LiveId" clId="{BA19B8C8-D048-491F-ABF2-AD57C7B0D6ED}" dt="2024-07-28T23:49:05.013" v="1432"/>
          <ac:spMkLst>
            <pc:docMk/>
            <pc:sldMk cId="2519693313" sldId="564"/>
            <ac:spMk id="624" creationId="{E6CD5B12-F4AA-8D86-C525-D330502CFC7F}"/>
          </ac:spMkLst>
        </pc:spChg>
        <pc:spChg chg="mod">
          <ac:chgData name="Hyun Young-Hwan" userId="a0cf7ab2776e5965" providerId="LiveId" clId="{BA19B8C8-D048-491F-ABF2-AD57C7B0D6ED}" dt="2024-07-28T23:49:05.013" v="1432"/>
          <ac:spMkLst>
            <pc:docMk/>
            <pc:sldMk cId="2519693313" sldId="564"/>
            <ac:spMk id="625" creationId="{AC610F42-6D2E-3AA2-B2A1-DCC5ED3E42F7}"/>
          </ac:spMkLst>
        </pc:spChg>
        <pc:spChg chg="mod">
          <ac:chgData name="Hyun Young-Hwan" userId="a0cf7ab2776e5965" providerId="LiveId" clId="{BA19B8C8-D048-491F-ABF2-AD57C7B0D6ED}" dt="2024-07-28T23:49:05.013" v="1432"/>
          <ac:spMkLst>
            <pc:docMk/>
            <pc:sldMk cId="2519693313" sldId="564"/>
            <ac:spMk id="626" creationId="{BF5CBA95-71A8-E278-E9D1-F02A260486B1}"/>
          </ac:spMkLst>
        </pc:spChg>
        <pc:spChg chg="mod">
          <ac:chgData name="Hyun Young-Hwan" userId="a0cf7ab2776e5965" providerId="LiveId" clId="{BA19B8C8-D048-491F-ABF2-AD57C7B0D6ED}" dt="2024-07-28T23:49:05.013" v="1432"/>
          <ac:spMkLst>
            <pc:docMk/>
            <pc:sldMk cId="2519693313" sldId="564"/>
            <ac:spMk id="627" creationId="{787C2929-DC8F-AEAD-D171-E009A8CF5639}"/>
          </ac:spMkLst>
        </pc:spChg>
        <pc:spChg chg="mod">
          <ac:chgData name="Hyun Young-Hwan" userId="a0cf7ab2776e5965" providerId="LiveId" clId="{BA19B8C8-D048-491F-ABF2-AD57C7B0D6ED}" dt="2024-07-28T23:49:05.013" v="1432"/>
          <ac:spMkLst>
            <pc:docMk/>
            <pc:sldMk cId="2519693313" sldId="564"/>
            <ac:spMk id="628" creationId="{DCEE6CFF-D907-459E-6AB4-0C67D4AB1735}"/>
          </ac:spMkLst>
        </pc:spChg>
        <pc:spChg chg="mod">
          <ac:chgData name="Hyun Young-Hwan" userId="a0cf7ab2776e5965" providerId="LiveId" clId="{BA19B8C8-D048-491F-ABF2-AD57C7B0D6ED}" dt="2024-07-28T23:49:05.013" v="1432"/>
          <ac:spMkLst>
            <pc:docMk/>
            <pc:sldMk cId="2519693313" sldId="564"/>
            <ac:spMk id="629" creationId="{E1151C06-F9CC-10A6-E28B-19CAB2E48F96}"/>
          </ac:spMkLst>
        </pc:spChg>
        <pc:spChg chg="mod">
          <ac:chgData name="Hyun Young-Hwan" userId="a0cf7ab2776e5965" providerId="LiveId" clId="{BA19B8C8-D048-491F-ABF2-AD57C7B0D6ED}" dt="2024-07-28T23:49:05.013" v="1432"/>
          <ac:spMkLst>
            <pc:docMk/>
            <pc:sldMk cId="2519693313" sldId="564"/>
            <ac:spMk id="630" creationId="{5006B54F-7AB6-A0F9-BFD3-D8AE0CFF9A25}"/>
          </ac:spMkLst>
        </pc:spChg>
        <pc:spChg chg="mod">
          <ac:chgData name="Hyun Young-Hwan" userId="a0cf7ab2776e5965" providerId="LiveId" clId="{BA19B8C8-D048-491F-ABF2-AD57C7B0D6ED}" dt="2024-07-28T23:49:05.013" v="1432"/>
          <ac:spMkLst>
            <pc:docMk/>
            <pc:sldMk cId="2519693313" sldId="564"/>
            <ac:spMk id="631" creationId="{A2B1B8ED-38C9-4ED8-9545-62958E6F4F38}"/>
          </ac:spMkLst>
        </pc:spChg>
        <pc:spChg chg="mod">
          <ac:chgData name="Hyun Young-Hwan" userId="a0cf7ab2776e5965" providerId="LiveId" clId="{BA19B8C8-D048-491F-ABF2-AD57C7B0D6ED}" dt="2024-07-28T23:49:05.013" v="1432"/>
          <ac:spMkLst>
            <pc:docMk/>
            <pc:sldMk cId="2519693313" sldId="564"/>
            <ac:spMk id="632" creationId="{FABF0329-8037-DD0D-BA58-86C3C1B4A858}"/>
          </ac:spMkLst>
        </pc:spChg>
        <pc:spChg chg="mod">
          <ac:chgData name="Hyun Young-Hwan" userId="a0cf7ab2776e5965" providerId="LiveId" clId="{BA19B8C8-D048-491F-ABF2-AD57C7B0D6ED}" dt="2024-07-28T23:49:05.013" v="1432"/>
          <ac:spMkLst>
            <pc:docMk/>
            <pc:sldMk cId="2519693313" sldId="564"/>
            <ac:spMk id="633" creationId="{11F6F08C-A54F-33BA-D8A0-EC3CAAAA67B2}"/>
          </ac:spMkLst>
        </pc:spChg>
        <pc:spChg chg="mod">
          <ac:chgData name="Hyun Young-Hwan" userId="a0cf7ab2776e5965" providerId="LiveId" clId="{BA19B8C8-D048-491F-ABF2-AD57C7B0D6ED}" dt="2024-07-28T23:49:05.013" v="1432"/>
          <ac:spMkLst>
            <pc:docMk/>
            <pc:sldMk cId="2519693313" sldId="564"/>
            <ac:spMk id="634" creationId="{F4513D52-F390-92CC-4E20-F8A23D5C2066}"/>
          </ac:spMkLst>
        </pc:spChg>
        <pc:spChg chg="mod">
          <ac:chgData name="Hyun Young-Hwan" userId="a0cf7ab2776e5965" providerId="LiveId" clId="{BA19B8C8-D048-491F-ABF2-AD57C7B0D6ED}" dt="2024-07-28T23:49:05.013" v="1432"/>
          <ac:spMkLst>
            <pc:docMk/>
            <pc:sldMk cId="2519693313" sldId="564"/>
            <ac:spMk id="635" creationId="{CAE9ED19-6F64-8A98-3398-3790E2B65B68}"/>
          </ac:spMkLst>
        </pc:spChg>
        <pc:spChg chg="mod">
          <ac:chgData name="Hyun Young-Hwan" userId="a0cf7ab2776e5965" providerId="LiveId" clId="{BA19B8C8-D048-491F-ABF2-AD57C7B0D6ED}" dt="2024-07-28T23:49:05.013" v="1432"/>
          <ac:spMkLst>
            <pc:docMk/>
            <pc:sldMk cId="2519693313" sldId="564"/>
            <ac:spMk id="636" creationId="{39F1A71D-A50C-CD13-D763-99E3D101334B}"/>
          </ac:spMkLst>
        </pc:spChg>
        <pc:spChg chg="mod">
          <ac:chgData name="Hyun Young-Hwan" userId="a0cf7ab2776e5965" providerId="LiveId" clId="{BA19B8C8-D048-491F-ABF2-AD57C7B0D6ED}" dt="2024-07-28T23:49:05.013" v="1432"/>
          <ac:spMkLst>
            <pc:docMk/>
            <pc:sldMk cId="2519693313" sldId="564"/>
            <ac:spMk id="637" creationId="{09EB59F8-EB12-1F53-34E2-BD76F5630498}"/>
          </ac:spMkLst>
        </pc:spChg>
        <pc:spChg chg="mod">
          <ac:chgData name="Hyun Young-Hwan" userId="a0cf7ab2776e5965" providerId="LiveId" clId="{BA19B8C8-D048-491F-ABF2-AD57C7B0D6ED}" dt="2024-07-28T23:49:05.013" v="1432"/>
          <ac:spMkLst>
            <pc:docMk/>
            <pc:sldMk cId="2519693313" sldId="564"/>
            <ac:spMk id="638" creationId="{26C59705-4182-5EE9-89C8-9AB82C6B5448}"/>
          </ac:spMkLst>
        </pc:spChg>
        <pc:spChg chg="mod">
          <ac:chgData name="Hyun Young-Hwan" userId="a0cf7ab2776e5965" providerId="LiveId" clId="{BA19B8C8-D048-491F-ABF2-AD57C7B0D6ED}" dt="2024-07-28T23:49:05.013" v="1432"/>
          <ac:spMkLst>
            <pc:docMk/>
            <pc:sldMk cId="2519693313" sldId="564"/>
            <ac:spMk id="639" creationId="{52636CCD-626B-77FE-942B-3C72E5FE9052}"/>
          </ac:spMkLst>
        </pc:spChg>
        <pc:spChg chg="mod">
          <ac:chgData name="Hyun Young-Hwan" userId="a0cf7ab2776e5965" providerId="LiveId" clId="{BA19B8C8-D048-491F-ABF2-AD57C7B0D6ED}" dt="2024-07-28T23:49:05.013" v="1432"/>
          <ac:spMkLst>
            <pc:docMk/>
            <pc:sldMk cId="2519693313" sldId="564"/>
            <ac:spMk id="640" creationId="{2CB95553-A970-68C5-C462-9EA3F1236628}"/>
          </ac:spMkLst>
        </pc:spChg>
        <pc:spChg chg="mod">
          <ac:chgData name="Hyun Young-Hwan" userId="a0cf7ab2776e5965" providerId="LiveId" clId="{BA19B8C8-D048-491F-ABF2-AD57C7B0D6ED}" dt="2024-07-28T23:49:05.013" v="1432"/>
          <ac:spMkLst>
            <pc:docMk/>
            <pc:sldMk cId="2519693313" sldId="564"/>
            <ac:spMk id="641" creationId="{EAB472CE-F347-0DD0-90CC-DA988B7CDBCB}"/>
          </ac:spMkLst>
        </pc:spChg>
        <pc:spChg chg="mod">
          <ac:chgData name="Hyun Young-Hwan" userId="a0cf7ab2776e5965" providerId="LiveId" clId="{BA19B8C8-D048-491F-ABF2-AD57C7B0D6ED}" dt="2024-07-28T23:49:05.013" v="1432"/>
          <ac:spMkLst>
            <pc:docMk/>
            <pc:sldMk cId="2519693313" sldId="564"/>
            <ac:spMk id="642" creationId="{855F5104-FD40-5AA8-E5B1-B32C67F160DE}"/>
          </ac:spMkLst>
        </pc:spChg>
        <pc:spChg chg="mod">
          <ac:chgData name="Hyun Young-Hwan" userId="a0cf7ab2776e5965" providerId="LiveId" clId="{BA19B8C8-D048-491F-ABF2-AD57C7B0D6ED}" dt="2024-07-28T23:49:05.013" v="1432"/>
          <ac:spMkLst>
            <pc:docMk/>
            <pc:sldMk cId="2519693313" sldId="564"/>
            <ac:spMk id="643" creationId="{7A40AA1A-8EA2-3A5D-338E-B17B22447894}"/>
          </ac:spMkLst>
        </pc:spChg>
        <pc:spChg chg="mod">
          <ac:chgData name="Hyun Young-Hwan" userId="a0cf7ab2776e5965" providerId="LiveId" clId="{BA19B8C8-D048-491F-ABF2-AD57C7B0D6ED}" dt="2024-07-28T23:49:05.013" v="1432"/>
          <ac:spMkLst>
            <pc:docMk/>
            <pc:sldMk cId="2519693313" sldId="564"/>
            <ac:spMk id="644" creationId="{7A7F649E-916F-D53B-ABFB-889C70210C7B}"/>
          </ac:spMkLst>
        </pc:spChg>
        <pc:spChg chg="mod">
          <ac:chgData name="Hyun Young-Hwan" userId="a0cf7ab2776e5965" providerId="LiveId" clId="{BA19B8C8-D048-491F-ABF2-AD57C7B0D6ED}" dt="2024-07-28T23:49:05.013" v="1432"/>
          <ac:spMkLst>
            <pc:docMk/>
            <pc:sldMk cId="2519693313" sldId="564"/>
            <ac:spMk id="645" creationId="{60E547B4-F7E8-EB1B-9D9E-4AFDC2CDCC90}"/>
          </ac:spMkLst>
        </pc:spChg>
        <pc:spChg chg="mod">
          <ac:chgData name="Hyun Young-Hwan" userId="a0cf7ab2776e5965" providerId="LiveId" clId="{BA19B8C8-D048-491F-ABF2-AD57C7B0D6ED}" dt="2024-07-28T23:49:05.013" v="1432"/>
          <ac:spMkLst>
            <pc:docMk/>
            <pc:sldMk cId="2519693313" sldId="564"/>
            <ac:spMk id="646" creationId="{070E3C53-CCF2-5938-0284-40E07E2E5C1F}"/>
          </ac:spMkLst>
        </pc:spChg>
        <pc:spChg chg="mod">
          <ac:chgData name="Hyun Young-Hwan" userId="a0cf7ab2776e5965" providerId="LiveId" clId="{BA19B8C8-D048-491F-ABF2-AD57C7B0D6ED}" dt="2024-07-28T23:49:05.013" v="1432"/>
          <ac:spMkLst>
            <pc:docMk/>
            <pc:sldMk cId="2519693313" sldId="564"/>
            <ac:spMk id="647" creationId="{F2D90C65-99AA-9B1B-839C-3B9F4D9A7934}"/>
          </ac:spMkLst>
        </pc:spChg>
        <pc:spChg chg="mod">
          <ac:chgData name="Hyun Young-Hwan" userId="a0cf7ab2776e5965" providerId="LiveId" clId="{BA19B8C8-D048-491F-ABF2-AD57C7B0D6ED}" dt="2024-07-28T23:49:05.013" v="1432"/>
          <ac:spMkLst>
            <pc:docMk/>
            <pc:sldMk cId="2519693313" sldId="564"/>
            <ac:spMk id="648" creationId="{483A06E5-E22F-2BE4-712F-D6B3C4A93F51}"/>
          </ac:spMkLst>
        </pc:spChg>
        <pc:spChg chg="mod">
          <ac:chgData name="Hyun Young-Hwan" userId="a0cf7ab2776e5965" providerId="LiveId" clId="{BA19B8C8-D048-491F-ABF2-AD57C7B0D6ED}" dt="2024-07-28T23:49:05.013" v="1432"/>
          <ac:spMkLst>
            <pc:docMk/>
            <pc:sldMk cId="2519693313" sldId="564"/>
            <ac:spMk id="649" creationId="{839F8563-6FA3-AA14-53EE-170146BC6514}"/>
          </ac:spMkLst>
        </pc:spChg>
        <pc:spChg chg="mod">
          <ac:chgData name="Hyun Young-Hwan" userId="a0cf7ab2776e5965" providerId="LiveId" clId="{BA19B8C8-D048-491F-ABF2-AD57C7B0D6ED}" dt="2024-07-28T23:49:05.013" v="1432"/>
          <ac:spMkLst>
            <pc:docMk/>
            <pc:sldMk cId="2519693313" sldId="564"/>
            <ac:spMk id="650" creationId="{B152443F-183A-9240-52B3-2375C9FC9C39}"/>
          </ac:spMkLst>
        </pc:spChg>
        <pc:spChg chg="mod">
          <ac:chgData name="Hyun Young-Hwan" userId="a0cf7ab2776e5965" providerId="LiveId" clId="{BA19B8C8-D048-491F-ABF2-AD57C7B0D6ED}" dt="2024-07-28T23:49:05.013" v="1432"/>
          <ac:spMkLst>
            <pc:docMk/>
            <pc:sldMk cId="2519693313" sldId="564"/>
            <ac:spMk id="651" creationId="{8AC030CC-D27C-C60C-A01C-7EE14D04ABC2}"/>
          </ac:spMkLst>
        </pc:spChg>
        <pc:spChg chg="mod">
          <ac:chgData name="Hyun Young-Hwan" userId="a0cf7ab2776e5965" providerId="LiveId" clId="{BA19B8C8-D048-491F-ABF2-AD57C7B0D6ED}" dt="2024-07-28T23:49:05.013" v="1432"/>
          <ac:spMkLst>
            <pc:docMk/>
            <pc:sldMk cId="2519693313" sldId="564"/>
            <ac:spMk id="652" creationId="{1DEE09C6-163C-FBD8-6F4F-2065A7094668}"/>
          </ac:spMkLst>
        </pc:spChg>
        <pc:spChg chg="mod">
          <ac:chgData name="Hyun Young-Hwan" userId="a0cf7ab2776e5965" providerId="LiveId" clId="{BA19B8C8-D048-491F-ABF2-AD57C7B0D6ED}" dt="2024-07-28T23:49:05.013" v="1432"/>
          <ac:spMkLst>
            <pc:docMk/>
            <pc:sldMk cId="2519693313" sldId="564"/>
            <ac:spMk id="653" creationId="{843B67A7-B9E4-8B1B-38B1-6C1E54EB6C8B}"/>
          </ac:spMkLst>
        </pc:spChg>
        <pc:spChg chg="mod">
          <ac:chgData name="Hyun Young-Hwan" userId="a0cf7ab2776e5965" providerId="LiveId" clId="{BA19B8C8-D048-491F-ABF2-AD57C7B0D6ED}" dt="2024-07-28T23:49:05.013" v="1432"/>
          <ac:spMkLst>
            <pc:docMk/>
            <pc:sldMk cId="2519693313" sldId="564"/>
            <ac:spMk id="654" creationId="{282D5D9A-897B-0C08-8BCA-4FB84C43718E}"/>
          </ac:spMkLst>
        </pc:spChg>
        <pc:spChg chg="mod">
          <ac:chgData name="Hyun Young-Hwan" userId="a0cf7ab2776e5965" providerId="LiveId" clId="{BA19B8C8-D048-491F-ABF2-AD57C7B0D6ED}" dt="2024-07-28T23:49:05.013" v="1432"/>
          <ac:spMkLst>
            <pc:docMk/>
            <pc:sldMk cId="2519693313" sldId="564"/>
            <ac:spMk id="655" creationId="{D4DD6A86-744A-E930-53F7-89E7E05CB71D}"/>
          </ac:spMkLst>
        </pc:spChg>
        <pc:spChg chg="mod">
          <ac:chgData name="Hyun Young-Hwan" userId="a0cf7ab2776e5965" providerId="LiveId" clId="{BA19B8C8-D048-491F-ABF2-AD57C7B0D6ED}" dt="2024-07-28T23:49:05.013" v="1432"/>
          <ac:spMkLst>
            <pc:docMk/>
            <pc:sldMk cId="2519693313" sldId="564"/>
            <ac:spMk id="656" creationId="{27B263A3-E445-492E-0E07-A9597ED48A7C}"/>
          </ac:spMkLst>
        </pc:spChg>
        <pc:spChg chg="mod">
          <ac:chgData name="Hyun Young-Hwan" userId="a0cf7ab2776e5965" providerId="LiveId" clId="{BA19B8C8-D048-491F-ABF2-AD57C7B0D6ED}" dt="2024-07-28T23:49:05.013" v="1432"/>
          <ac:spMkLst>
            <pc:docMk/>
            <pc:sldMk cId="2519693313" sldId="564"/>
            <ac:spMk id="657" creationId="{AC856C27-86D2-89BC-335E-2F5BEE479777}"/>
          </ac:spMkLst>
        </pc:spChg>
        <pc:spChg chg="mod">
          <ac:chgData name="Hyun Young-Hwan" userId="a0cf7ab2776e5965" providerId="LiveId" clId="{BA19B8C8-D048-491F-ABF2-AD57C7B0D6ED}" dt="2024-07-28T23:49:05.013" v="1432"/>
          <ac:spMkLst>
            <pc:docMk/>
            <pc:sldMk cId="2519693313" sldId="564"/>
            <ac:spMk id="658" creationId="{16B084E8-1167-0566-A805-44518DCF1415}"/>
          </ac:spMkLst>
        </pc:spChg>
        <pc:spChg chg="mod">
          <ac:chgData name="Hyun Young-Hwan" userId="a0cf7ab2776e5965" providerId="LiveId" clId="{BA19B8C8-D048-491F-ABF2-AD57C7B0D6ED}" dt="2024-07-28T23:49:05.013" v="1432"/>
          <ac:spMkLst>
            <pc:docMk/>
            <pc:sldMk cId="2519693313" sldId="564"/>
            <ac:spMk id="659" creationId="{C595157D-2C53-CBD2-9BD6-DD8D8005A762}"/>
          </ac:spMkLst>
        </pc:spChg>
        <pc:spChg chg="mod">
          <ac:chgData name="Hyun Young-Hwan" userId="a0cf7ab2776e5965" providerId="LiveId" clId="{BA19B8C8-D048-491F-ABF2-AD57C7B0D6ED}" dt="2024-07-28T23:49:05.013" v="1432"/>
          <ac:spMkLst>
            <pc:docMk/>
            <pc:sldMk cId="2519693313" sldId="564"/>
            <ac:spMk id="660" creationId="{DDA042A5-13B8-54A3-FA9D-F9322C885F93}"/>
          </ac:spMkLst>
        </pc:spChg>
        <pc:spChg chg="mod">
          <ac:chgData name="Hyun Young-Hwan" userId="a0cf7ab2776e5965" providerId="LiveId" clId="{BA19B8C8-D048-491F-ABF2-AD57C7B0D6ED}" dt="2024-07-28T23:49:05.013" v="1432"/>
          <ac:spMkLst>
            <pc:docMk/>
            <pc:sldMk cId="2519693313" sldId="564"/>
            <ac:spMk id="661" creationId="{A9D57142-38C0-042A-9010-A74FC7103D5B}"/>
          </ac:spMkLst>
        </pc:spChg>
        <pc:spChg chg="mod">
          <ac:chgData name="Hyun Young-Hwan" userId="a0cf7ab2776e5965" providerId="LiveId" clId="{BA19B8C8-D048-491F-ABF2-AD57C7B0D6ED}" dt="2024-07-28T23:49:05.013" v="1432"/>
          <ac:spMkLst>
            <pc:docMk/>
            <pc:sldMk cId="2519693313" sldId="564"/>
            <ac:spMk id="662" creationId="{9923B2F4-5116-92E6-B2CA-65E2F1E874E2}"/>
          </ac:spMkLst>
        </pc:spChg>
        <pc:spChg chg="mod">
          <ac:chgData name="Hyun Young-Hwan" userId="a0cf7ab2776e5965" providerId="LiveId" clId="{BA19B8C8-D048-491F-ABF2-AD57C7B0D6ED}" dt="2024-07-28T23:49:05.013" v="1432"/>
          <ac:spMkLst>
            <pc:docMk/>
            <pc:sldMk cId="2519693313" sldId="564"/>
            <ac:spMk id="663" creationId="{2113D081-B0C9-5D27-B2F1-04817A0C4C87}"/>
          </ac:spMkLst>
        </pc:spChg>
        <pc:spChg chg="mod">
          <ac:chgData name="Hyun Young-Hwan" userId="a0cf7ab2776e5965" providerId="LiveId" clId="{BA19B8C8-D048-491F-ABF2-AD57C7B0D6ED}" dt="2024-07-28T23:49:05.013" v="1432"/>
          <ac:spMkLst>
            <pc:docMk/>
            <pc:sldMk cId="2519693313" sldId="564"/>
            <ac:spMk id="664" creationId="{6C1D035A-36FF-2D72-EF55-F18ED73484F1}"/>
          </ac:spMkLst>
        </pc:spChg>
        <pc:spChg chg="mod">
          <ac:chgData name="Hyun Young-Hwan" userId="a0cf7ab2776e5965" providerId="LiveId" clId="{BA19B8C8-D048-491F-ABF2-AD57C7B0D6ED}" dt="2024-07-28T23:49:05.013" v="1432"/>
          <ac:spMkLst>
            <pc:docMk/>
            <pc:sldMk cId="2519693313" sldId="564"/>
            <ac:spMk id="665" creationId="{77C0B4FE-F533-E701-3F81-26F6074F517C}"/>
          </ac:spMkLst>
        </pc:spChg>
        <pc:spChg chg="mod">
          <ac:chgData name="Hyun Young-Hwan" userId="a0cf7ab2776e5965" providerId="LiveId" clId="{BA19B8C8-D048-491F-ABF2-AD57C7B0D6ED}" dt="2024-07-28T23:49:05.013" v="1432"/>
          <ac:spMkLst>
            <pc:docMk/>
            <pc:sldMk cId="2519693313" sldId="564"/>
            <ac:spMk id="666" creationId="{5ACCA89D-FFF7-3290-C96B-9F37B93DB33B}"/>
          </ac:spMkLst>
        </pc:spChg>
        <pc:spChg chg="mod">
          <ac:chgData name="Hyun Young-Hwan" userId="a0cf7ab2776e5965" providerId="LiveId" clId="{BA19B8C8-D048-491F-ABF2-AD57C7B0D6ED}" dt="2024-07-28T23:49:05.013" v="1432"/>
          <ac:spMkLst>
            <pc:docMk/>
            <pc:sldMk cId="2519693313" sldId="564"/>
            <ac:spMk id="667" creationId="{D6E5BEE3-E988-EB32-F205-E44C07AB5415}"/>
          </ac:spMkLst>
        </pc:spChg>
        <pc:spChg chg="mod">
          <ac:chgData name="Hyun Young-Hwan" userId="a0cf7ab2776e5965" providerId="LiveId" clId="{BA19B8C8-D048-491F-ABF2-AD57C7B0D6ED}" dt="2024-07-28T23:49:05.013" v="1432"/>
          <ac:spMkLst>
            <pc:docMk/>
            <pc:sldMk cId="2519693313" sldId="564"/>
            <ac:spMk id="668" creationId="{F9F76D2D-CB23-8EF0-21A8-79BA73FDF352}"/>
          </ac:spMkLst>
        </pc:spChg>
        <pc:spChg chg="mod">
          <ac:chgData name="Hyun Young-Hwan" userId="a0cf7ab2776e5965" providerId="LiveId" clId="{BA19B8C8-D048-491F-ABF2-AD57C7B0D6ED}" dt="2024-07-28T23:49:05.013" v="1432"/>
          <ac:spMkLst>
            <pc:docMk/>
            <pc:sldMk cId="2519693313" sldId="564"/>
            <ac:spMk id="669" creationId="{110A6CDA-71BD-158A-28BB-8BD665504942}"/>
          </ac:spMkLst>
        </pc:spChg>
        <pc:spChg chg="mod">
          <ac:chgData name="Hyun Young-Hwan" userId="a0cf7ab2776e5965" providerId="LiveId" clId="{BA19B8C8-D048-491F-ABF2-AD57C7B0D6ED}" dt="2024-07-28T23:49:05.013" v="1432"/>
          <ac:spMkLst>
            <pc:docMk/>
            <pc:sldMk cId="2519693313" sldId="564"/>
            <ac:spMk id="670" creationId="{EF83F9B5-7C79-D51F-C452-6452AF2699DD}"/>
          </ac:spMkLst>
        </pc:spChg>
        <pc:spChg chg="mod">
          <ac:chgData name="Hyun Young-Hwan" userId="a0cf7ab2776e5965" providerId="LiveId" clId="{BA19B8C8-D048-491F-ABF2-AD57C7B0D6ED}" dt="2024-07-28T23:49:05.013" v="1432"/>
          <ac:spMkLst>
            <pc:docMk/>
            <pc:sldMk cId="2519693313" sldId="564"/>
            <ac:spMk id="671" creationId="{B9260A2C-946D-806C-C126-5AB443824520}"/>
          </ac:spMkLst>
        </pc:spChg>
        <pc:spChg chg="mod">
          <ac:chgData name="Hyun Young-Hwan" userId="a0cf7ab2776e5965" providerId="LiveId" clId="{BA19B8C8-D048-491F-ABF2-AD57C7B0D6ED}" dt="2024-07-28T23:49:05.013" v="1432"/>
          <ac:spMkLst>
            <pc:docMk/>
            <pc:sldMk cId="2519693313" sldId="564"/>
            <ac:spMk id="672" creationId="{0B4243DC-BBC4-3900-EFDE-904B540F2640}"/>
          </ac:spMkLst>
        </pc:spChg>
        <pc:spChg chg="mod">
          <ac:chgData name="Hyun Young-Hwan" userId="a0cf7ab2776e5965" providerId="LiveId" clId="{BA19B8C8-D048-491F-ABF2-AD57C7B0D6ED}" dt="2024-07-28T23:49:05.013" v="1432"/>
          <ac:spMkLst>
            <pc:docMk/>
            <pc:sldMk cId="2519693313" sldId="564"/>
            <ac:spMk id="673" creationId="{2D0373F5-7428-198E-0CF6-EB23FB7DB04B}"/>
          </ac:spMkLst>
        </pc:spChg>
        <pc:spChg chg="mod">
          <ac:chgData name="Hyun Young-Hwan" userId="a0cf7ab2776e5965" providerId="LiveId" clId="{BA19B8C8-D048-491F-ABF2-AD57C7B0D6ED}" dt="2024-07-28T23:49:05.013" v="1432"/>
          <ac:spMkLst>
            <pc:docMk/>
            <pc:sldMk cId="2519693313" sldId="564"/>
            <ac:spMk id="674" creationId="{B65812B3-AE0C-9A63-D6C1-99AB4ABBFD02}"/>
          </ac:spMkLst>
        </pc:spChg>
        <pc:spChg chg="mod">
          <ac:chgData name="Hyun Young-Hwan" userId="a0cf7ab2776e5965" providerId="LiveId" clId="{BA19B8C8-D048-491F-ABF2-AD57C7B0D6ED}" dt="2024-07-28T23:49:05.013" v="1432"/>
          <ac:spMkLst>
            <pc:docMk/>
            <pc:sldMk cId="2519693313" sldId="564"/>
            <ac:spMk id="675" creationId="{D48A9739-2D30-E145-E879-AF21688B5590}"/>
          </ac:spMkLst>
        </pc:spChg>
        <pc:spChg chg="mod">
          <ac:chgData name="Hyun Young-Hwan" userId="a0cf7ab2776e5965" providerId="LiveId" clId="{BA19B8C8-D048-491F-ABF2-AD57C7B0D6ED}" dt="2024-07-28T23:49:05.013" v="1432"/>
          <ac:spMkLst>
            <pc:docMk/>
            <pc:sldMk cId="2519693313" sldId="564"/>
            <ac:spMk id="676" creationId="{327EC25A-7CA2-FDFD-5303-91C3D2FD1DDE}"/>
          </ac:spMkLst>
        </pc:spChg>
        <pc:spChg chg="mod">
          <ac:chgData name="Hyun Young-Hwan" userId="a0cf7ab2776e5965" providerId="LiveId" clId="{BA19B8C8-D048-491F-ABF2-AD57C7B0D6ED}" dt="2024-07-28T23:49:05.013" v="1432"/>
          <ac:spMkLst>
            <pc:docMk/>
            <pc:sldMk cId="2519693313" sldId="564"/>
            <ac:spMk id="677" creationId="{C7556185-1C13-7EDB-7D2C-B52C9E8012BF}"/>
          </ac:spMkLst>
        </pc:spChg>
        <pc:spChg chg="mod">
          <ac:chgData name="Hyun Young-Hwan" userId="a0cf7ab2776e5965" providerId="LiveId" clId="{BA19B8C8-D048-491F-ABF2-AD57C7B0D6ED}" dt="2024-07-28T23:49:05.013" v="1432"/>
          <ac:spMkLst>
            <pc:docMk/>
            <pc:sldMk cId="2519693313" sldId="564"/>
            <ac:spMk id="678" creationId="{5781AB07-9D3C-6D93-15AC-53E1608EBB10}"/>
          </ac:spMkLst>
        </pc:spChg>
        <pc:spChg chg="mod">
          <ac:chgData name="Hyun Young-Hwan" userId="a0cf7ab2776e5965" providerId="LiveId" clId="{BA19B8C8-D048-491F-ABF2-AD57C7B0D6ED}" dt="2024-07-28T23:49:05.013" v="1432"/>
          <ac:spMkLst>
            <pc:docMk/>
            <pc:sldMk cId="2519693313" sldId="564"/>
            <ac:spMk id="679" creationId="{FB86B61B-212A-6D65-0579-9EA848CEE90A}"/>
          </ac:spMkLst>
        </pc:spChg>
        <pc:spChg chg="mod">
          <ac:chgData name="Hyun Young-Hwan" userId="a0cf7ab2776e5965" providerId="LiveId" clId="{BA19B8C8-D048-491F-ABF2-AD57C7B0D6ED}" dt="2024-07-28T23:49:05.013" v="1432"/>
          <ac:spMkLst>
            <pc:docMk/>
            <pc:sldMk cId="2519693313" sldId="564"/>
            <ac:spMk id="680" creationId="{98B970CA-A829-6EEF-B562-685F27536955}"/>
          </ac:spMkLst>
        </pc:spChg>
        <pc:spChg chg="mod">
          <ac:chgData name="Hyun Young-Hwan" userId="a0cf7ab2776e5965" providerId="LiveId" clId="{BA19B8C8-D048-491F-ABF2-AD57C7B0D6ED}" dt="2024-07-28T23:49:05.013" v="1432"/>
          <ac:spMkLst>
            <pc:docMk/>
            <pc:sldMk cId="2519693313" sldId="564"/>
            <ac:spMk id="681" creationId="{3712AB71-99DF-85DE-F679-3085DFA8C85B}"/>
          </ac:spMkLst>
        </pc:spChg>
        <pc:spChg chg="mod">
          <ac:chgData name="Hyun Young-Hwan" userId="a0cf7ab2776e5965" providerId="LiveId" clId="{BA19B8C8-D048-491F-ABF2-AD57C7B0D6ED}" dt="2024-07-28T23:49:05.013" v="1432"/>
          <ac:spMkLst>
            <pc:docMk/>
            <pc:sldMk cId="2519693313" sldId="564"/>
            <ac:spMk id="682" creationId="{BFC02BAB-9485-D6E1-46D9-C9A05B075FB0}"/>
          </ac:spMkLst>
        </pc:spChg>
        <pc:spChg chg="mod">
          <ac:chgData name="Hyun Young-Hwan" userId="a0cf7ab2776e5965" providerId="LiveId" clId="{BA19B8C8-D048-491F-ABF2-AD57C7B0D6ED}" dt="2024-07-28T23:49:05.013" v="1432"/>
          <ac:spMkLst>
            <pc:docMk/>
            <pc:sldMk cId="2519693313" sldId="564"/>
            <ac:spMk id="683" creationId="{49F9B573-40D8-B37D-7F18-8A1DB36FDF43}"/>
          </ac:spMkLst>
        </pc:spChg>
        <pc:spChg chg="mod">
          <ac:chgData name="Hyun Young-Hwan" userId="a0cf7ab2776e5965" providerId="LiveId" clId="{BA19B8C8-D048-491F-ABF2-AD57C7B0D6ED}" dt="2024-07-28T23:49:05.013" v="1432"/>
          <ac:spMkLst>
            <pc:docMk/>
            <pc:sldMk cId="2519693313" sldId="564"/>
            <ac:spMk id="684" creationId="{3BB74770-A400-E4A2-D9B8-7703A98C18C6}"/>
          </ac:spMkLst>
        </pc:spChg>
        <pc:spChg chg="mod">
          <ac:chgData name="Hyun Young-Hwan" userId="a0cf7ab2776e5965" providerId="LiveId" clId="{BA19B8C8-D048-491F-ABF2-AD57C7B0D6ED}" dt="2024-07-28T23:49:05.013" v="1432"/>
          <ac:spMkLst>
            <pc:docMk/>
            <pc:sldMk cId="2519693313" sldId="564"/>
            <ac:spMk id="685" creationId="{4701D372-F810-35D1-E876-892DFD28C954}"/>
          </ac:spMkLst>
        </pc:spChg>
        <pc:spChg chg="mod">
          <ac:chgData name="Hyun Young-Hwan" userId="a0cf7ab2776e5965" providerId="LiveId" clId="{BA19B8C8-D048-491F-ABF2-AD57C7B0D6ED}" dt="2024-07-28T23:49:05.013" v="1432"/>
          <ac:spMkLst>
            <pc:docMk/>
            <pc:sldMk cId="2519693313" sldId="564"/>
            <ac:spMk id="686" creationId="{2216EE70-5C61-8D52-A6BD-71FF47B54497}"/>
          </ac:spMkLst>
        </pc:spChg>
        <pc:spChg chg="mod">
          <ac:chgData name="Hyun Young-Hwan" userId="a0cf7ab2776e5965" providerId="LiveId" clId="{BA19B8C8-D048-491F-ABF2-AD57C7B0D6ED}" dt="2024-07-28T23:49:05.013" v="1432"/>
          <ac:spMkLst>
            <pc:docMk/>
            <pc:sldMk cId="2519693313" sldId="564"/>
            <ac:spMk id="687" creationId="{B2C687F2-DEA6-0278-703E-5A33B5220E8F}"/>
          </ac:spMkLst>
        </pc:spChg>
        <pc:spChg chg="mod">
          <ac:chgData name="Hyun Young-Hwan" userId="a0cf7ab2776e5965" providerId="LiveId" clId="{BA19B8C8-D048-491F-ABF2-AD57C7B0D6ED}" dt="2024-07-28T23:49:05.013" v="1432"/>
          <ac:spMkLst>
            <pc:docMk/>
            <pc:sldMk cId="2519693313" sldId="564"/>
            <ac:spMk id="688" creationId="{F34FCA3E-1F2D-6CA1-9E9E-716511CAA765}"/>
          </ac:spMkLst>
        </pc:spChg>
        <pc:spChg chg="mod">
          <ac:chgData name="Hyun Young-Hwan" userId="a0cf7ab2776e5965" providerId="LiveId" clId="{BA19B8C8-D048-491F-ABF2-AD57C7B0D6ED}" dt="2024-07-28T23:49:05.013" v="1432"/>
          <ac:spMkLst>
            <pc:docMk/>
            <pc:sldMk cId="2519693313" sldId="564"/>
            <ac:spMk id="689" creationId="{0EBC57A1-22C4-1A47-1B69-89F4FB2893A1}"/>
          </ac:spMkLst>
        </pc:spChg>
        <pc:spChg chg="mod">
          <ac:chgData name="Hyun Young-Hwan" userId="a0cf7ab2776e5965" providerId="LiveId" clId="{BA19B8C8-D048-491F-ABF2-AD57C7B0D6ED}" dt="2024-07-28T23:49:05.013" v="1432"/>
          <ac:spMkLst>
            <pc:docMk/>
            <pc:sldMk cId="2519693313" sldId="564"/>
            <ac:spMk id="690" creationId="{1DBDA09C-0C24-7D35-DE4B-FEA6B75F9AEA}"/>
          </ac:spMkLst>
        </pc:spChg>
        <pc:spChg chg="mod">
          <ac:chgData name="Hyun Young-Hwan" userId="a0cf7ab2776e5965" providerId="LiveId" clId="{BA19B8C8-D048-491F-ABF2-AD57C7B0D6ED}" dt="2024-07-28T23:49:05.013" v="1432"/>
          <ac:spMkLst>
            <pc:docMk/>
            <pc:sldMk cId="2519693313" sldId="564"/>
            <ac:spMk id="691" creationId="{FFC5334E-9166-7B88-1ACF-98B62D0E8AE3}"/>
          </ac:spMkLst>
        </pc:spChg>
        <pc:spChg chg="mod">
          <ac:chgData name="Hyun Young-Hwan" userId="a0cf7ab2776e5965" providerId="LiveId" clId="{BA19B8C8-D048-491F-ABF2-AD57C7B0D6ED}" dt="2024-07-28T23:49:05.013" v="1432"/>
          <ac:spMkLst>
            <pc:docMk/>
            <pc:sldMk cId="2519693313" sldId="564"/>
            <ac:spMk id="692" creationId="{A789A479-5EF6-1AFA-7C73-D789110DC613}"/>
          </ac:spMkLst>
        </pc:spChg>
        <pc:spChg chg="mod">
          <ac:chgData name="Hyun Young-Hwan" userId="a0cf7ab2776e5965" providerId="LiveId" clId="{BA19B8C8-D048-491F-ABF2-AD57C7B0D6ED}" dt="2024-07-28T23:49:05.013" v="1432"/>
          <ac:spMkLst>
            <pc:docMk/>
            <pc:sldMk cId="2519693313" sldId="564"/>
            <ac:spMk id="693" creationId="{027FFEE0-7B09-91D3-E3C0-371CA1F345E8}"/>
          </ac:spMkLst>
        </pc:spChg>
        <pc:spChg chg="mod">
          <ac:chgData name="Hyun Young-Hwan" userId="a0cf7ab2776e5965" providerId="LiveId" clId="{BA19B8C8-D048-491F-ABF2-AD57C7B0D6ED}" dt="2024-07-28T23:49:05.013" v="1432"/>
          <ac:spMkLst>
            <pc:docMk/>
            <pc:sldMk cId="2519693313" sldId="564"/>
            <ac:spMk id="694" creationId="{86BF98F8-84EF-47DF-770B-8BFA06539CCB}"/>
          </ac:spMkLst>
        </pc:spChg>
        <pc:spChg chg="mod">
          <ac:chgData name="Hyun Young-Hwan" userId="a0cf7ab2776e5965" providerId="LiveId" clId="{BA19B8C8-D048-491F-ABF2-AD57C7B0D6ED}" dt="2024-07-28T23:49:05.013" v="1432"/>
          <ac:spMkLst>
            <pc:docMk/>
            <pc:sldMk cId="2519693313" sldId="564"/>
            <ac:spMk id="695" creationId="{35DDAED4-E89D-AB6B-33D9-181536CF3706}"/>
          </ac:spMkLst>
        </pc:spChg>
        <pc:spChg chg="mod">
          <ac:chgData name="Hyun Young-Hwan" userId="a0cf7ab2776e5965" providerId="LiveId" clId="{BA19B8C8-D048-491F-ABF2-AD57C7B0D6ED}" dt="2024-07-28T23:49:05.013" v="1432"/>
          <ac:spMkLst>
            <pc:docMk/>
            <pc:sldMk cId="2519693313" sldId="564"/>
            <ac:spMk id="696" creationId="{ADAF7A31-D1B9-1FB1-3400-2FD57206F676}"/>
          </ac:spMkLst>
        </pc:spChg>
        <pc:spChg chg="mod">
          <ac:chgData name="Hyun Young-Hwan" userId="a0cf7ab2776e5965" providerId="LiveId" clId="{BA19B8C8-D048-491F-ABF2-AD57C7B0D6ED}" dt="2024-07-28T23:49:05.013" v="1432"/>
          <ac:spMkLst>
            <pc:docMk/>
            <pc:sldMk cId="2519693313" sldId="564"/>
            <ac:spMk id="697" creationId="{FC48633B-496E-50FC-7523-4B58DC71F296}"/>
          </ac:spMkLst>
        </pc:spChg>
        <pc:spChg chg="mod">
          <ac:chgData name="Hyun Young-Hwan" userId="a0cf7ab2776e5965" providerId="LiveId" clId="{BA19B8C8-D048-491F-ABF2-AD57C7B0D6ED}" dt="2024-07-28T23:49:05.013" v="1432"/>
          <ac:spMkLst>
            <pc:docMk/>
            <pc:sldMk cId="2519693313" sldId="564"/>
            <ac:spMk id="698" creationId="{F34F74A0-5E66-A074-EB2A-145C193994B3}"/>
          </ac:spMkLst>
        </pc:spChg>
        <pc:spChg chg="mod">
          <ac:chgData name="Hyun Young-Hwan" userId="a0cf7ab2776e5965" providerId="LiveId" clId="{BA19B8C8-D048-491F-ABF2-AD57C7B0D6ED}" dt="2024-07-28T23:49:05.013" v="1432"/>
          <ac:spMkLst>
            <pc:docMk/>
            <pc:sldMk cId="2519693313" sldId="564"/>
            <ac:spMk id="699" creationId="{E8647168-0E3F-E091-3F3E-51D635916379}"/>
          </ac:spMkLst>
        </pc:spChg>
        <pc:spChg chg="mod">
          <ac:chgData name="Hyun Young-Hwan" userId="a0cf7ab2776e5965" providerId="LiveId" clId="{BA19B8C8-D048-491F-ABF2-AD57C7B0D6ED}" dt="2024-07-28T23:49:05.013" v="1432"/>
          <ac:spMkLst>
            <pc:docMk/>
            <pc:sldMk cId="2519693313" sldId="564"/>
            <ac:spMk id="700" creationId="{088EDDA2-90F7-C8E3-715A-0873DBA34B7A}"/>
          </ac:spMkLst>
        </pc:spChg>
        <pc:spChg chg="mod">
          <ac:chgData name="Hyun Young-Hwan" userId="a0cf7ab2776e5965" providerId="LiveId" clId="{BA19B8C8-D048-491F-ABF2-AD57C7B0D6ED}" dt="2024-07-28T23:49:05.013" v="1432"/>
          <ac:spMkLst>
            <pc:docMk/>
            <pc:sldMk cId="2519693313" sldId="564"/>
            <ac:spMk id="701" creationId="{FF32BFFB-CECD-38BD-B38F-F0665C4AA663}"/>
          </ac:spMkLst>
        </pc:spChg>
        <pc:spChg chg="mod">
          <ac:chgData name="Hyun Young-Hwan" userId="a0cf7ab2776e5965" providerId="LiveId" clId="{BA19B8C8-D048-491F-ABF2-AD57C7B0D6ED}" dt="2024-07-28T23:49:05.013" v="1432"/>
          <ac:spMkLst>
            <pc:docMk/>
            <pc:sldMk cId="2519693313" sldId="564"/>
            <ac:spMk id="702" creationId="{F6D6656C-BD8C-8F8E-00CF-C12C4C49F58F}"/>
          </ac:spMkLst>
        </pc:spChg>
        <pc:spChg chg="mod">
          <ac:chgData name="Hyun Young-Hwan" userId="a0cf7ab2776e5965" providerId="LiveId" clId="{BA19B8C8-D048-491F-ABF2-AD57C7B0D6ED}" dt="2024-07-28T23:49:05.013" v="1432"/>
          <ac:spMkLst>
            <pc:docMk/>
            <pc:sldMk cId="2519693313" sldId="564"/>
            <ac:spMk id="703" creationId="{6AAD177E-58F4-BDA5-85E3-CDC29FC98608}"/>
          </ac:spMkLst>
        </pc:spChg>
        <pc:spChg chg="mod">
          <ac:chgData name="Hyun Young-Hwan" userId="a0cf7ab2776e5965" providerId="LiveId" clId="{BA19B8C8-D048-491F-ABF2-AD57C7B0D6ED}" dt="2024-07-28T23:49:05.013" v="1432"/>
          <ac:spMkLst>
            <pc:docMk/>
            <pc:sldMk cId="2519693313" sldId="564"/>
            <ac:spMk id="704" creationId="{AADD3CC1-FC55-101F-6056-8A7F80E46913}"/>
          </ac:spMkLst>
        </pc:spChg>
        <pc:spChg chg="mod">
          <ac:chgData name="Hyun Young-Hwan" userId="a0cf7ab2776e5965" providerId="LiveId" clId="{BA19B8C8-D048-491F-ABF2-AD57C7B0D6ED}" dt="2024-07-28T23:49:05.013" v="1432"/>
          <ac:spMkLst>
            <pc:docMk/>
            <pc:sldMk cId="2519693313" sldId="564"/>
            <ac:spMk id="705" creationId="{FED2A444-BA73-8DFD-D0F9-46876B5896CD}"/>
          </ac:spMkLst>
        </pc:spChg>
        <pc:spChg chg="mod">
          <ac:chgData name="Hyun Young-Hwan" userId="a0cf7ab2776e5965" providerId="LiveId" clId="{BA19B8C8-D048-491F-ABF2-AD57C7B0D6ED}" dt="2024-07-28T23:49:05.013" v="1432"/>
          <ac:spMkLst>
            <pc:docMk/>
            <pc:sldMk cId="2519693313" sldId="564"/>
            <ac:spMk id="706" creationId="{9EA292EE-3CD9-0C97-48F2-648EC37B17D9}"/>
          </ac:spMkLst>
        </pc:spChg>
        <pc:spChg chg="mod">
          <ac:chgData name="Hyun Young-Hwan" userId="a0cf7ab2776e5965" providerId="LiveId" clId="{BA19B8C8-D048-491F-ABF2-AD57C7B0D6ED}" dt="2024-07-28T23:49:05.013" v="1432"/>
          <ac:spMkLst>
            <pc:docMk/>
            <pc:sldMk cId="2519693313" sldId="564"/>
            <ac:spMk id="707" creationId="{C2B279D0-0B69-812C-098A-DAC92C82C88B}"/>
          </ac:spMkLst>
        </pc:spChg>
        <pc:spChg chg="mod">
          <ac:chgData name="Hyun Young-Hwan" userId="a0cf7ab2776e5965" providerId="LiveId" clId="{BA19B8C8-D048-491F-ABF2-AD57C7B0D6ED}" dt="2024-07-28T23:49:05.013" v="1432"/>
          <ac:spMkLst>
            <pc:docMk/>
            <pc:sldMk cId="2519693313" sldId="564"/>
            <ac:spMk id="708" creationId="{B94BB3E5-68E6-C3C4-BA26-DC0B250C177C}"/>
          </ac:spMkLst>
        </pc:spChg>
        <pc:spChg chg="mod">
          <ac:chgData name="Hyun Young-Hwan" userId="a0cf7ab2776e5965" providerId="LiveId" clId="{BA19B8C8-D048-491F-ABF2-AD57C7B0D6ED}" dt="2024-07-28T23:49:05.013" v="1432"/>
          <ac:spMkLst>
            <pc:docMk/>
            <pc:sldMk cId="2519693313" sldId="564"/>
            <ac:spMk id="709" creationId="{9AC1532E-84F2-BBE7-1DF6-9CEE5E2AA0FA}"/>
          </ac:spMkLst>
        </pc:spChg>
        <pc:spChg chg="mod">
          <ac:chgData name="Hyun Young-Hwan" userId="a0cf7ab2776e5965" providerId="LiveId" clId="{BA19B8C8-D048-491F-ABF2-AD57C7B0D6ED}" dt="2024-07-28T23:49:05.013" v="1432"/>
          <ac:spMkLst>
            <pc:docMk/>
            <pc:sldMk cId="2519693313" sldId="564"/>
            <ac:spMk id="710" creationId="{936F006F-F74B-4028-AB9B-045A7ACB0C96}"/>
          </ac:spMkLst>
        </pc:spChg>
        <pc:spChg chg="mod">
          <ac:chgData name="Hyun Young-Hwan" userId="a0cf7ab2776e5965" providerId="LiveId" clId="{BA19B8C8-D048-491F-ABF2-AD57C7B0D6ED}" dt="2024-07-28T23:49:05.013" v="1432"/>
          <ac:spMkLst>
            <pc:docMk/>
            <pc:sldMk cId="2519693313" sldId="564"/>
            <ac:spMk id="711" creationId="{ADE454B5-6CF8-128F-BB92-A2CA6F1DA9E5}"/>
          </ac:spMkLst>
        </pc:spChg>
        <pc:spChg chg="mod">
          <ac:chgData name="Hyun Young-Hwan" userId="a0cf7ab2776e5965" providerId="LiveId" clId="{BA19B8C8-D048-491F-ABF2-AD57C7B0D6ED}" dt="2024-07-28T23:49:05.013" v="1432"/>
          <ac:spMkLst>
            <pc:docMk/>
            <pc:sldMk cId="2519693313" sldId="564"/>
            <ac:spMk id="712" creationId="{81647230-54E1-CD6E-8112-683A9A8E2F03}"/>
          </ac:spMkLst>
        </pc:spChg>
        <pc:spChg chg="mod">
          <ac:chgData name="Hyun Young-Hwan" userId="a0cf7ab2776e5965" providerId="LiveId" clId="{BA19B8C8-D048-491F-ABF2-AD57C7B0D6ED}" dt="2024-07-28T23:49:05.013" v="1432"/>
          <ac:spMkLst>
            <pc:docMk/>
            <pc:sldMk cId="2519693313" sldId="564"/>
            <ac:spMk id="713" creationId="{7C4666FF-D18D-4988-5287-3F3971DC0E50}"/>
          </ac:spMkLst>
        </pc:spChg>
        <pc:spChg chg="mod">
          <ac:chgData name="Hyun Young-Hwan" userId="a0cf7ab2776e5965" providerId="LiveId" clId="{BA19B8C8-D048-491F-ABF2-AD57C7B0D6ED}" dt="2024-07-28T23:49:05.013" v="1432"/>
          <ac:spMkLst>
            <pc:docMk/>
            <pc:sldMk cId="2519693313" sldId="564"/>
            <ac:spMk id="714" creationId="{169239AF-BC6C-DC93-AFA7-B93105504F32}"/>
          </ac:spMkLst>
        </pc:spChg>
        <pc:spChg chg="mod">
          <ac:chgData name="Hyun Young-Hwan" userId="a0cf7ab2776e5965" providerId="LiveId" clId="{BA19B8C8-D048-491F-ABF2-AD57C7B0D6ED}" dt="2024-07-28T23:49:05.013" v="1432"/>
          <ac:spMkLst>
            <pc:docMk/>
            <pc:sldMk cId="2519693313" sldId="564"/>
            <ac:spMk id="715" creationId="{D888F8D3-487F-F6F3-E27D-3155DB96E586}"/>
          </ac:spMkLst>
        </pc:spChg>
        <pc:spChg chg="mod">
          <ac:chgData name="Hyun Young-Hwan" userId="a0cf7ab2776e5965" providerId="LiveId" clId="{BA19B8C8-D048-491F-ABF2-AD57C7B0D6ED}" dt="2024-07-28T23:49:05.013" v="1432"/>
          <ac:spMkLst>
            <pc:docMk/>
            <pc:sldMk cId="2519693313" sldId="564"/>
            <ac:spMk id="716" creationId="{ECBAE7DF-3295-16F1-8E02-919B31E10422}"/>
          </ac:spMkLst>
        </pc:spChg>
        <pc:spChg chg="mod">
          <ac:chgData name="Hyun Young-Hwan" userId="a0cf7ab2776e5965" providerId="LiveId" clId="{BA19B8C8-D048-491F-ABF2-AD57C7B0D6ED}" dt="2024-07-28T23:49:05.013" v="1432"/>
          <ac:spMkLst>
            <pc:docMk/>
            <pc:sldMk cId="2519693313" sldId="564"/>
            <ac:spMk id="717" creationId="{C455074F-FCD4-E56A-71A9-E152DDD09EBB}"/>
          </ac:spMkLst>
        </pc:spChg>
        <pc:spChg chg="mod">
          <ac:chgData name="Hyun Young-Hwan" userId="a0cf7ab2776e5965" providerId="LiveId" clId="{BA19B8C8-D048-491F-ABF2-AD57C7B0D6ED}" dt="2024-07-28T23:49:05.013" v="1432"/>
          <ac:spMkLst>
            <pc:docMk/>
            <pc:sldMk cId="2519693313" sldId="564"/>
            <ac:spMk id="718" creationId="{8ED94D6B-2C06-5ECA-CF6A-B46A06FB1D74}"/>
          </ac:spMkLst>
        </pc:spChg>
        <pc:spChg chg="mod">
          <ac:chgData name="Hyun Young-Hwan" userId="a0cf7ab2776e5965" providerId="LiveId" clId="{BA19B8C8-D048-491F-ABF2-AD57C7B0D6ED}" dt="2024-07-28T23:49:05.013" v="1432"/>
          <ac:spMkLst>
            <pc:docMk/>
            <pc:sldMk cId="2519693313" sldId="564"/>
            <ac:spMk id="719" creationId="{79E609EA-485D-5D5A-0099-3F1B97DFFF2D}"/>
          </ac:spMkLst>
        </pc:spChg>
        <pc:spChg chg="mod">
          <ac:chgData name="Hyun Young-Hwan" userId="a0cf7ab2776e5965" providerId="LiveId" clId="{BA19B8C8-D048-491F-ABF2-AD57C7B0D6ED}" dt="2024-07-28T23:49:05.013" v="1432"/>
          <ac:spMkLst>
            <pc:docMk/>
            <pc:sldMk cId="2519693313" sldId="564"/>
            <ac:spMk id="720" creationId="{5E92C0E7-383B-2154-4D67-3295AF318E2D}"/>
          </ac:spMkLst>
        </pc:spChg>
        <pc:spChg chg="mod">
          <ac:chgData name="Hyun Young-Hwan" userId="a0cf7ab2776e5965" providerId="LiveId" clId="{BA19B8C8-D048-491F-ABF2-AD57C7B0D6ED}" dt="2024-07-28T23:49:05.013" v="1432"/>
          <ac:spMkLst>
            <pc:docMk/>
            <pc:sldMk cId="2519693313" sldId="564"/>
            <ac:spMk id="721" creationId="{41F22A9F-26BF-79E5-76E1-9CE1DAA3B479}"/>
          </ac:spMkLst>
        </pc:spChg>
        <pc:spChg chg="mod">
          <ac:chgData name="Hyun Young-Hwan" userId="a0cf7ab2776e5965" providerId="LiveId" clId="{BA19B8C8-D048-491F-ABF2-AD57C7B0D6ED}" dt="2024-07-28T23:49:05.013" v="1432"/>
          <ac:spMkLst>
            <pc:docMk/>
            <pc:sldMk cId="2519693313" sldId="564"/>
            <ac:spMk id="722" creationId="{A604A805-97DC-2AD1-8BE8-36A10BF04E3B}"/>
          </ac:spMkLst>
        </pc:spChg>
        <pc:spChg chg="mod">
          <ac:chgData name="Hyun Young-Hwan" userId="a0cf7ab2776e5965" providerId="LiveId" clId="{BA19B8C8-D048-491F-ABF2-AD57C7B0D6ED}" dt="2024-07-28T23:49:05.013" v="1432"/>
          <ac:spMkLst>
            <pc:docMk/>
            <pc:sldMk cId="2519693313" sldId="564"/>
            <ac:spMk id="723" creationId="{09B50D4C-BC30-0280-396C-BDEBB5F3A23D}"/>
          </ac:spMkLst>
        </pc:spChg>
        <pc:spChg chg="mod">
          <ac:chgData name="Hyun Young-Hwan" userId="a0cf7ab2776e5965" providerId="LiveId" clId="{BA19B8C8-D048-491F-ABF2-AD57C7B0D6ED}" dt="2024-07-28T23:49:05.013" v="1432"/>
          <ac:spMkLst>
            <pc:docMk/>
            <pc:sldMk cId="2519693313" sldId="564"/>
            <ac:spMk id="724" creationId="{3CD90177-FC17-B6DB-7B8F-A91A385876F3}"/>
          </ac:spMkLst>
        </pc:spChg>
        <pc:spChg chg="mod">
          <ac:chgData name="Hyun Young-Hwan" userId="a0cf7ab2776e5965" providerId="LiveId" clId="{BA19B8C8-D048-491F-ABF2-AD57C7B0D6ED}" dt="2024-07-28T23:49:05.013" v="1432"/>
          <ac:spMkLst>
            <pc:docMk/>
            <pc:sldMk cId="2519693313" sldId="564"/>
            <ac:spMk id="725" creationId="{2A3A808D-AAD2-8409-8550-F62CA23F08E4}"/>
          </ac:spMkLst>
        </pc:spChg>
        <pc:spChg chg="mod">
          <ac:chgData name="Hyun Young-Hwan" userId="a0cf7ab2776e5965" providerId="LiveId" clId="{BA19B8C8-D048-491F-ABF2-AD57C7B0D6ED}" dt="2024-07-28T23:49:05.013" v="1432"/>
          <ac:spMkLst>
            <pc:docMk/>
            <pc:sldMk cId="2519693313" sldId="564"/>
            <ac:spMk id="726" creationId="{AAC3E358-CB90-AAB0-FC23-6941DA5FB440}"/>
          </ac:spMkLst>
        </pc:spChg>
        <pc:spChg chg="mod">
          <ac:chgData name="Hyun Young-Hwan" userId="a0cf7ab2776e5965" providerId="LiveId" clId="{BA19B8C8-D048-491F-ABF2-AD57C7B0D6ED}" dt="2024-07-28T23:49:05.013" v="1432"/>
          <ac:spMkLst>
            <pc:docMk/>
            <pc:sldMk cId="2519693313" sldId="564"/>
            <ac:spMk id="727" creationId="{DE23BB57-6181-02FC-5ED5-6750EECB2B72}"/>
          </ac:spMkLst>
        </pc:spChg>
        <pc:spChg chg="mod">
          <ac:chgData name="Hyun Young-Hwan" userId="a0cf7ab2776e5965" providerId="LiveId" clId="{BA19B8C8-D048-491F-ABF2-AD57C7B0D6ED}" dt="2024-07-28T23:49:05.013" v="1432"/>
          <ac:spMkLst>
            <pc:docMk/>
            <pc:sldMk cId="2519693313" sldId="564"/>
            <ac:spMk id="728" creationId="{64323CD7-C500-2BC6-7E6E-4198240B1F86}"/>
          </ac:spMkLst>
        </pc:spChg>
        <pc:spChg chg="mod">
          <ac:chgData name="Hyun Young-Hwan" userId="a0cf7ab2776e5965" providerId="LiveId" clId="{BA19B8C8-D048-491F-ABF2-AD57C7B0D6ED}" dt="2024-07-28T23:49:05.013" v="1432"/>
          <ac:spMkLst>
            <pc:docMk/>
            <pc:sldMk cId="2519693313" sldId="564"/>
            <ac:spMk id="729" creationId="{94ED74BE-A491-5E15-F625-734661676165}"/>
          </ac:spMkLst>
        </pc:spChg>
        <pc:spChg chg="mod">
          <ac:chgData name="Hyun Young-Hwan" userId="a0cf7ab2776e5965" providerId="LiveId" clId="{BA19B8C8-D048-491F-ABF2-AD57C7B0D6ED}" dt="2024-07-28T23:49:05.013" v="1432"/>
          <ac:spMkLst>
            <pc:docMk/>
            <pc:sldMk cId="2519693313" sldId="564"/>
            <ac:spMk id="734" creationId="{C1E64BE9-FCAF-6BF5-931A-F8E07D900B8B}"/>
          </ac:spMkLst>
        </pc:spChg>
        <pc:spChg chg="mod">
          <ac:chgData name="Hyun Young-Hwan" userId="a0cf7ab2776e5965" providerId="LiveId" clId="{BA19B8C8-D048-491F-ABF2-AD57C7B0D6ED}" dt="2024-07-28T23:49:05.013" v="1432"/>
          <ac:spMkLst>
            <pc:docMk/>
            <pc:sldMk cId="2519693313" sldId="564"/>
            <ac:spMk id="735" creationId="{331B5F09-4011-1776-D070-5DED44107AE4}"/>
          </ac:spMkLst>
        </pc:spChg>
        <pc:spChg chg="add mod">
          <ac:chgData name="Hyun Young-Hwan" userId="a0cf7ab2776e5965" providerId="LiveId" clId="{BA19B8C8-D048-491F-ABF2-AD57C7B0D6ED}" dt="2024-07-29T00:05:19.148" v="1462" actId="1076"/>
          <ac:spMkLst>
            <pc:docMk/>
            <pc:sldMk cId="2519693313" sldId="564"/>
            <ac:spMk id="742" creationId="{6881958D-0649-9EE0-8ACE-A27F9CE3D762}"/>
          </ac:spMkLst>
        </pc:spChg>
        <pc:spChg chg="add mod">
          <ac:chgData name="Hyun Young-Hwan" userId="a0cf7ab2776e5965" providerId="LiveId" clId="{BA19B8C8-D048-491F-ABF2-AD57C7B0D6ED}" dt="2024-07-29T00:05:19.148" v="1462" actId="1076"/>
          <ac:spMkLst>
            <pc:docMk/>
            <pc:sldMk cId="2519693313" sldId="564"/>
            <ac:spMk id="743" creationId="{B913226B-0975-6E7B-203B-9D2D9BEF6F27}"/>
          </ac:spMkLst>
        </pc:spChg>
        <pc:spChg chg="mod">
          <ac:chgData name="Hyun Young-Hwan" userId="a0cf7ab2776e5965" providerId="LiveId" clId="{BA19B8C8-D048-491F-ABF2-AD57C7B0D6ED}" dt="2024-07-28T23:49:25.330" v="1436"/>
          <ac:spMkLst>
            <pc:docMk/>
            <pc:sldMk cId="2519693313" sldId="564"/>
            <ac:spMk id="745" creationId="{898EB0F8-4994-2243-4350-F1A36A513744}"/>
          </ac:spMkLst>
        </pc:spChg>
        <pc:spChg chg="mod">
          <ac:chgData name="Hyun Young-Hwan" userId="a0cf7ab2776e5965" providerId="LiveId" clId="{BA19B8C8-D048-491F-ABF2-AD57C7B0D6ED}" dt="2024-07-28T23:49:25.330" v="1436"/>
          <ac:spMkLst>
            <pc:docMk/>
            <pc:sldMk cId="2519693313" sldId="564"/>
            <ac:spMk id="746" creationId="{2AB59BFC-3BDF-AD7F-EB1D-50A99F3B7E4F}"/>
          </ac:spMkLst>
        </pc:spChg>
        <pc:spChg chg="mod">
          <ac:chgData name="Hyun Young-Hwan" userId="a0cf7ab2776e5965" providerId="LiveId" clId="{BA19B8C8-D048-491F-ABF2-AD57C7B0D6ED}" dt="2024-07-28T23:49:25.330" v="1436"/>
          <ac:spMkLst>
            <pc:docMk/>
            <pc:sldMk cId="2519693313" sldId="564"/>
            <ac:spMk id="748" creationId="{D24CE4D1-A118-0A97-0BA5-B91414262B20}"/>
          </ac:spMkLst>
        </pc:spChg>
        <pc:spChg chg="mod">
          <ac:chgData name="Hyun Young-Hwan" userId="a0cf7ab2776e5965" providerId="LiveId" clId="{BA19B8C8-D048-491F-ABF2-AD57C7B0D6ED}" dt="2024-07-28T23:49:25.330" v="1436"/>
          <ac:spMkLst>
            <pc:docMk/>
            <pc:sldMk cId="2519693313" sldId="564"/>
            <ac:spMk id="749" creationId="{9759AEEC-D9BE-17DC-83BC-85CB2FD6D4AF}"/>
          </ac:spMkLst>
        </pc:spChg>
        <pc:spChg chg="add mod">
          <ac:chgData name="Hyun Young-Hwan" userId="a0cf7ab2776e5965" providerId="LiveId" clId="{BA19B8C8-D048-491F-ABF2-AD57C7B0D6ED}" dt="2024-07-29T00:05:19.148" v="1462" actId="1076"/>
          <ac:spMkLst>
            <pc:docMk/>
            <pc:sldMk cId="2519693313" sldId="564"/>
            <ac:spMk id="757" creationId="{0432FE11-051A-C06A-19ED-6DCE78F383DA}"/>
          </ac:spMkLst>
        </pc:spChg>
        <pc:spChg chg="add mod">
          <ac:chgData name="Hyun Young-Hwan" userId="a0cf7ab2776e5965" providerId="LiveId" clId="{BA19B8C8-D048-491F-ABF2-AD57C7B0D6ED}" dt="2024-07-29T00:05:19.148" v="1462" actId="1076"/>
          <ac:spMkLst>
            <pc:docMk/>
            <pc:sldMk cId="2519693313" sldId="564"/>
            <ac:spMk id="758" creationId="{4D479974-E4E2-CDCA-D9EB-4E94A4118AC2}"/>
          </ac:spMkLst>
        </pc:spChg>
        <pc:spChg chg="add mod">
          <ac:chgData name="Hyun Young-Hwan" userId="a0cf7ab2776e5965" providerId="LiveId" clId="{BA19B8C8-D048-491F-ABF2-AD57C7B0D6ED}" dt="2024-07-29T00:02:30.347" v="1444"/>
          <ac:spMkLst>
            <pc:docMk/>
            <pc:sldMk cId="2519693313" sldId="564"/>
            <ac:spMk id="762" creationId="{6AA3D414-1647-97D8-EE1B-AA307F8B02AA}"/>
          </ac:spMkLst>
        </pc:spChg>
        <pc:spChg chg="mod">
          <ac:chgData name="Hyun Young-Hwan" userId="a0cf7ab2776e5965" providerId="LiveId" clId="{BA19B8C8-D048-491F-ABF2-AD57C7B0D6ED}" dt="2024-07-29T00:04:26.218" v="1452"/>
          <ac:spMkLst>
            <pc:docMk/>
            <pc:sldMk cId="2519693313" sldId="564"/>
            <ac:spMk id="766" creationId="{1F650F94-0EFE-410B-D59D-1B76AA05678E}"/>
          </ac:spMkLst>
        </pc:spChg>
        <pc:spChg chg="mod">
          <ac:chgData name="Hyun Young-Hwan" userId="a0cf7ab2776e5965" providerId="LiveId" clId="{BA19B8C8-D048-491F-ABF2-AD57C7B0D6ED}" dt="2024-07-29T00:04:26.218" v="1452"/>
          <ac:spMkLst>
            <pc:docMk/>
            <pc:sldMk cId="2519693313" sldId="564"/>
            <ac:spMk id="767" creationId="{CD2EA6E9-6045-7062-F962-8D8B21AF41E3}"/>
          </ac:spMkLst>
        </pc:spChg>
        <pc:spChg chg="mod">
          <ac:chgData name="Hyun Young-Hwan" userId="a0cf7ab2776e5965" providerId="LiveId" clId="{BA19B8C8-D048-491F-ABF2-AD57C7B0D6ED}" dt="2024-07-29T00:04:26.218" v="1452"/>
          <ac:spMkLst>
            <pc:docMk/>
            <pc:sldMk cId="2519693313" sldId="564"/>
            <ac:spMk id="768" creationId="{66605DC7-E052-3B1A-6ECD-32BDA0972797}"/>
          </ac:spMkLst>
        </pc:spChg>
        <pc:spChg chg="mod">
          <ac:chgData name="Hyun Young-Hwan" userId="a0cf7ab2776e5965" providerId="LiveId" clId="{BA19B8C8-D048-491F-ABF2-AD57C7B0D6ED}" dt="2024-07-29T00:04:26.218" v="1452"/>
          <ac:spMkLst>
            <pc:docMk/>
            <pc:sldMk cId="2519693313" sldId="564"/>
            <ac:spMk id="769" creationId="{4DB5DB6F-20CF-F51E-D3D9-F2319A4637D7}"/>
          </ac:spMkLst>
        </pc:spChg>
        <pc:spChg chg="mod">
          <ac:chgData name="Hyun Young-Hwan" userId="a0cf7ab2776e5965" providerId="LiveId" clId="{BA19B8C8-D048-491F-ABF2-AD57C7B0D6ED}" dt="2024-07-29T00:04:26.218" v="1452"/>
          <ac:spMkLst>
            <pc:docMk/>
            <pc:sldMk cId="2519693313" sldId="564"/>
            <ac:spMk id="770" creationId="{881529E2-5E7B-4536-630B-5EAF8E46781D}"/>
          </ac:spMkLst>
        </pc:spChg>
        <pc:spChg chg="mod">
          <ac:chgData name="Hyun Young-Hwan" userId="a0cf7ab2776e5965" providerId="LiveId" clId="{BA19B8C8-D048-491F-ABF2-AD57C7B0D6ED}" dt="2024-07-29T00:04:26.218" v="1452"/>
          <ac:spMkLst>
            <pc:docMk/>
            <pc:sldMk cId="2519693313" sldId="564"/>
            <ac:spMk id="771" creationId="{0852817F-C091-0E35-3A06-E09FC54409AE}"/>
          </ac:spMkLst>
        </pc:spChg>
        <pc:spChg chg="mod">
          <ac:chgData name="Hyun Young-Hwan" userId="a0cf7ab2776e5965" providerId="LiveId" clId="{BA19B8C8-D048-491F-ABF2-AD57C7B0D6ED}" dt="2024-07-29T00:04:26.218" v="1452"/>
          <ac:spMkLst>
            <pc:docMk/>
            <pc:sldMk cId="2519693313" sldId="564"/>
            <ac:spMk id="772" creationId="{8458CFA2-71C9-F778-D89A-9C4A6D55A8D2}"/>
          </ac:spMkLst>
        </pc:spChg>
        <pc:spChg chg="mod">
          <ac:chgData name="Hyun Young-Hwan" userId="a0cf7ab2776e5965" providerId="LiveId" clId="{BA19B8C8-D048-491F-ABF2-AD57C7B0D6ED}" dt="2024-07-29T00:04:26.218" v="1452"/>
          <ac:spMkLst>
            <pc:docMk/>
            <pc:sldMk cId="2519693313" sldId="564"/>
            <ac:spMk id="773" creationId="{16A89033-4A51-DC2F-CF62-F82B5E5B0C13}"/>
          </ac:spMkLst>
        </pc:spChg>
        <pc:spChg chg="mod">
          <ac:chgData name="Hyun Young-Hwan" userId="a0cf7ab2776e5965" providerId="LiveId" clId="{BA19B8C8-D048-491F-ABF2-AD57C7B0D6ED}" dt="2024-07-29T00:04:26.218" v="1452"/>
          <ac:spMkLst>
            <pc:docMk/>
            <pc:sldMk cId="2519693313" sldId="564"/>
            <ac:spMk id="801" creationId="{5D416532-50F6-FA85-CED3-81E1CB59C90B}"/>
          </ac:spMkLst>
        </pc:spChg>
        <pc:spChg chg="mod">
          <ac:chgData name="Hyun Young-Hwan" userId="a0cf7ab2776e5965" providerId="LiveId" clId="{BA19B8C8-D048-491F-ABF2-AD57C7B0D6ED}" dt="2024-07-29T00:04:26.218" v="1452"/>
          <ac:spMkLst>
            <pc:docMk/>
            <pc:sldMk cId="2519693313" sldId="564"/>
            <ac:spMk id="802" creationId="{7F361A53-99F0-3218-5E45-8EDD9E430276}"/>
          </ac:spMkLst>
        </pc:spChg>
        <pc:spChg chg="mod">
          <ac:chgData name="Hyun Young-Hwan" userId="a0cf7ab2776e5965" providerId="LiveId" clId="{BA19B8C8-D048-491F-ABF2-AD57C7B0D6ED}" dt="2024-07-29T00:04:26.218" v="1452"/>
          <ac:spMkLst>
            <pc:docMk/>
            <pc:sldMk cId="2519693313" sldId="564"/>
            <ac:spMk id="803" creationId="{8F09A077-FABF-19B9-BCF5-2484B6521961}"/>
          </ac:spMkLst>
        </pc:spChg>
        <pc:grpChg chg="add del mod">
          <ac:chgData name="Hyun Young-Hwan" userId="a0cf7ab2776e5965" providerId="LiveId" clId="{BA19B8C8-D048-491F-ABF2-AD57C7B0D6ED}" dt="2024-07-28T23:48:32.724" v="1429" actId="21"/>
          <ac:grpSpMkLst>
            <pc:docMk/>
            <pc:sldMk cId="2519693313" sldId="564"/>
            <ac:grpSpMk id="503" creationId="{954BA59B-6A2F-3ADC-F519-250F75252516}"/>
          </ac:grpSpMkLst>
        </pc:grpChg>
        <pc:grpChg chg="add mod">
          <ac:chgData name="Hyun Young-Hwan" userId="a0cf7ab2776e5965" providerId="LiveId" clId="{BA19B8C8-D048-491F-ABF2-AD57C7B0D6ED}" dt="2024-07-29T00:05:28.868" v="1463" actId="1076"/>
          <ac:grpSpMkLst>
            <pc:docMk/>
            <pc:sldMk cId="2519693313" sldId="564"/>
            <ac:grpSpMk id="504" creationId="{954BA59B-6A2F-3ADC-F519-250F75252516}"/>
          </ac:grpSpMkLst>
        </pc:grpChg>
        <pc:grpChg chg="add mod">
          <ac:chgData name="Hyun Young-Hwan" userId="a0cf7ab2776e5965" providerId="LiveId" clId="{BA19B8C8-D048-491F-ABF2-AD57C7B0D6ED}" dt="2024-07-29T00:05:19.148" v="1462" actId="1076"/>
          <ac:grpSpMkLst>
            <pc:docMk/>
            <pc:sldMk cId="2519693313" sldId="564"/>
            <ac:grpSpMk id="744" creationId="{0CCB2A5A-A52C-1BAC-1F5E-015C1016E93E}"/>
          </ac:grpSpMkLst>
        </pc:grpChg>
        <pc:grpChg chg="add mod">
          <ac:chgData name="Hyun Young-Hwan" userId="a0cf7ab2776e5965" providerId="LiveId" clId="{BA19B8C8-D048-491F-ABF2-AD57C7B0D6ED}" dt="2024-07-29T00:05:19.148" v="1462" actId="1076"/>
          <ac:grpSpMkLst>
            <pc:docMk/>
            <pc:sldMk cId="2519693313" sldId="564"/>
            <ac:grpSpMk id="747" creationId="{F93C0BA2-C1B8-7696-7702-4A87D4A26737}"/>
          </ac:grpSpMkLst>
        </pc:grpChg>
        <pc:grpChg chg="add mod">
          <ac:chgData name="Hyun Young-Hwan" userId="a0cf7ab2776e5965" providerId="LiveId" clId="{BA19B8C8-D048-491F-ABF2-AD57C7B0D6ED}" dt="2024-07-29T00:05:28.868" v="1463" actId="1076"/>
          <ac:grpSpMkLst>
            <pc:docMk/>
            <pc:sldMk cId="2519693313" sldId="564"/>
            <ac:grpSpMk id="765" creationId="{567335B1-7DFE-F6F9-4556-9F3A25F5FFDE}"/>
          </ac:grpSpMkLst>
        </pc:grpChg>
        <pc:picChg chg="add mod">
          <ac:chgData name="Hyun Young-Hwan" userId="a0cf7ab2776e5965" providerId="LiveId" clId="{BA19B8C8-D048-491F-ABF2-AD57C7B0D6ED}" dt="2024-07-29T00:05:19.148" v="1462" actId="1076"/>
          <ac:picMkLst>
            <pc:docMk/>
            <pc:sldMk cId="2519693313" sldId="564"/>
            <ac:picMk id="759" creationId="{BE73295B-5F0E-59B5-8C31-FB071490743B}"/>
          </ac:picMkLst>
        </pc:picChg>
        <pc:picChg chg="add mod">
          <ac:chgData name="Hyun Young-Hwan" userId="a0cf7ab2776e5965" providerId="LiveId" clId="{BA19B8C8-D048-491F-ABF2-AD57C7B0D6ED}" dt="2024-07-29T00:05:19.148" v="1462" actId="1076"/>
          <ac:picMkLst>
            <pc:docMk/>
            <pc:sldMk cId="2519693313" sldId="564"/>
            <ac:picMk id="761" creationId="{53682C25-BCAF-57C3-C819-CEF1FDBC5571}"/>
          </ac:picMkLst>
        </pc:picChg>
        <pc:picChg chg="add mod">
          <ac:chgData name="Hyun Young-Hwan" userId="a0cf7ab2776e5965" providerId="LiveId" clId="{BA19B8C8-D048-491F-ABF2-AD57C7B0D6ED}" dt="2024-07-29T00:05:28.868" v="1463" actId="1076"/>
          <ac:picMkLst>
            <pc:docMk/>
            <pc:sldMk cId="2519693313" sldId="564"/>
            <ac:picMk id="764" creationId="{D4DFC547-8FFF-E8D9-05B2-4261DB2B769B}"/>
          </ac:picMkLst>
        </pc:picChg>
        <pc:picChg chg="mod">
          <ac:chgData name="Hyun Young-Hwan" userId="a0cf7ab2776e5965" providerId="LiveId" clId="{BA19B8C8-D048-491F-ABF2-AD57C7B0D6ED}" dt="2024-07-29T00:04:26.218" v="1452"/>
          <ac:picMkLst>
            <pc:docMk/>
            <pc:sldMk cId="2519693313" sldId="564"/>
            <ac:picMk id="804" creationId="{1F8DB389-844A-4A00-9EFF-7D81935A7250}"/>
          </ac:picMkLst>
        </pc:picChg>
        <pc:cxnChg chg="add mod">
          <ac:chgData name="Hyun Young-Hwan" userId="a0cf7ab2776e5965" providerId="LiveId" clId="{BA19B8C8-D048-491F-ABF2-AD57C7B0D6ED}" dt="2024-07-28T23:48:32.724" v="1429" actId="21"/>
          <ac:cxnSpMkLst>
            <pc:docMk/>
            <pc:sldMk cId="2519693313" sldId="564"/>
            <ac:cxnSpMk id="477" creationId="{ED622EFD-F774-6FBE-031A-67D721899731}"/>
          </ac:cxnSpMkLst>
        </pc:cxnChg>
        <pc:cxnChg chg="add mod">
          <ac:chgData name="Hyun Young-Hwan" userId="a0cf7ab2776e5965" providerId="LiveId" clId="{BA19B8C8-D048-491F-ABF2-AD57C7B0D6ED}" dt="2024-07-28T23:48:32.724" v="1429" actId="21"/>
          <ac:cxnSpMkLst>
            <pc:docMk/>
            <pc:sldMk cId="2519693313" sldId="564"/>
            <ac:cxnSpMk id="479" creationId="{531DC60A-1483-B1A3-2EFE-CE909C91A1B1}"/>
          </ac:cxnSpMkLst>
        </pc:cxnChg>
        <pc:cxnChg chg="add mod">
          <ac:chgData name="Hyun Young-Hwan" userId="a0cf7ab2776e5965" providerId="LiveId" clId="{BA19B8C8-D048-491F-ABF2-AD57C7B0D6ED}" dt="2024-07-28T23:48:32.724" v="1429" actId="21"/>
          <ac:cxnSpMkLst>
            <pc:docMk/>
            <pc:sldMk cId="2519693313" sldId="564"/>
            <ac:cxnSpMk id="481" creationId="{87B68E7E-9B85-A070-619C-68A33C75E756}"/>
          </ac:cxnSpMkLst>
        </pc:cxnChg>
        <pc:cxnChg chg="add mod">
          <ac:chgData name="Hyun Young-Hwan" userId="a0cf7ab2776e5965" providerId="LiveId" clId="{BA19B8C8-D048-491F-ABF2-AD57C7B0D6ED}" dt="2024-07-28T23:48:29.040" v="1428" actId="164"/>
          <ac:cxnSpMkLst>
            <pc:docMk/>
            <pc:sldMk cId="2519693313" sldId="564"/>
            <ac:cxnSpMk id="483" creationId="{CC9FABE6-882C-3BF5-4194-2A6CB7ABC3DF}"/>
          </ac:cxnSpMkLst>
        </pc:cxnChg>
        <pc:cxnChg chg="add mod">
          <ac:chgData name="Hyun Young-Hwan" userId="a0cf7ab2776e5965" providerId="LiveId" clId="{BA19B8C8-D048-491F-ABF2-AD57C7B0D6ED}" dt="2024-07-28T23:48:29.040" v="1428" actId="164"/>
          <ac:cxnSpMkLst>
            <pc:docMk/>
            <pc:sldMk cId="2519693313" sldId="564"/>
            <ac:cxnSpMk id="490" creationId="{E8B2985B-82BC-0CED-C34F-29B7109E84A7}"/>
          </ac:cxnSpMkLst>
        </pc:cxnChg>
        <pc:cxnChg chg="add mod">
          <ac:chgData name="Hyun Young-Hwan" userId="a0cf7ab2776e5965" providerId="LiveId" clId="{BA19B8C8-D048-491F-ABF2-AD57C7B0D6ED}" dt="2024-07-28T23:48:29.040" v="1428" actId="164"/>
          <ac:cxnSpMkLst>
            <pc:docMk/>
            <pc:sldMk cId="2519693313" sldId="564"/>
            <ac:cxnSpMk id="492" creationId="{62192778-0E63-11C4-DD3C-8ECC30CF1AA2}"/>
          </ac:cxnSpMkLst>
        </pc:cxnChg>
        <pc:cxnChg chg="add mod">
          <ac:chgData name="Hyun Young-Hwan" userId="a0cf7ab2776e5965" providerId="LiveId" clId="{BA19B8C8-D048-491F-ABF2-AD57C7B0D6ED}" dt="2024-07-28T23:48:32.724" v="1429" actId="21"/>
          <ac:cxnSpMkLst>
            <pc:docMk/>
            <pc:sldMk cId="2519693313" sldId="564"/>
            <ac:cxnSpMk id="494" creationId="{081EC327-C67A-89F9-E7A0-06C33E2D087C}"/>
          </ac:cxnSpMkLst>
        </pc:cxnChg>
        <pc:cxnChg chg="add mod">
          <ac:chgData name="Hyun Young-Hwan" userId="a0cf7ab2776e5965" providerId="LiveId" clId="{BA19B8C8-D048-491F-ABF2-AD57C7B0D6ED}" dt="2024-07-28T23:48:32.724" v="1429" actId="21"/>
          <ac:cxnSpMkLst>
            <pc:docMk/>
            <pc:sldMk cId="2519693313" sldId="564"/>
            <ac:cxnSpMk id="497" creationId="{6A1CB312-8627-81B5-934F-2F4BDBF03313}"/>
          </ac:cxnSpMkLst>
        </pc:cxnChg>
        <pc:cxnChg chg="add mod">
          <ac:chgData name="Hyun Young-Hwan" userId="a0cf7ab2776e5965" providerId="LiveId" clId="{BA19B8C8-D048-491F-ABF2-AD57C7B0D6ED}" dt="2024-07-28T23:48:32.724" v="1429" actId="21"/>
          <ac:cxnSpMkLst>
            <pc:docMk/>
            <pc:sldMk cId="2519693313" sldId="564"/>
            <ac:cxnSpMk id="499" creationId="{AD9D2FD4-9AB2-C1FA-70BB-B3501BCE70CB}"/>
          </ac:cxnSpMkLst>
        </pc:cxnChg>
        <pc:cxnChg chg="add mod">
          <ac:chgData name="Hyun Young-Hwan" userId="a0cf7ab2776e5965" providerId="LiveId" clId="{BA19B8C8-D048-491F-ABF2-AD57C7B0D6ED}" dt="2024-07-28T23:48:29.040" v="1428" actId="164"/>
          <ac:cxnSpMkLst>
            <pc:docMk/>
            <pc:sldMk cId="2519693313" sldId="564"/>
            <ac:cxnSpMk id="501" creationId="{6B5AAA3A-52C7-7506-7372-5DC417A5AD90}"/>
          </ac:cxnSpMkLst>
        </pc:cxnChg>
        <pc:cxnChg chg="mod">
          <ac:chgData name="Hyun Young-Hwan" userId="a0cf7ab2776e5965" providerId="LiveId" clId="{BA19B8C8-D048-491F-ABF2-AD57C7B0D6ED}" dt="2024-07-28T23:49:05.013" v="1432"/>
          <ac:cxnSpMkLst>
            <pc:docMk/>
            <pc:sldMk cId="2519693313" sldId="564"/>
            <ac:cxnSpMk id="730" creationId="{ED622EFD-F774-6FBE-031A-67D721899731}"/>
          </ac:cxnSpMkLst>
        </pc:cxnChg>
        <pc:cxnChg chg="mod">
          <ac:chgData name="Hyun Young-Hwan" userId="a0cf7ab2776e5965" providerId="LiveId" clId="{BA19B8C8-D048-491F-ABF2-AD57C7B0D6ED}" dt="2024-07-28T23:49:05.013" v="1432"/>
          <ac:cxnSpMkLst>
            <pc:docMk/>
            <pc:sldMk cId="2519693313" sldId="564"/>
            <ac:cxnSpMk id="731" creationId="{531DC60A-1483-B1A3-2EFE-CE909C91A1B1}"/>
          </ac:cxnSpMkLst>
        </pc:cxnChg>
        <pc:cxnChg chg="mod">
          <ac:chgData name="Hyun Young-Hwan" userId="a0cf7ab2776e5965" providerId="LiveId" clId="{BA19B8C8-D048-491F-ABF2-AD57C7B0D6ED}" dt="2024-07-28T23:49:05.013" v="1432"/>
          <ac:cxnSpMkLst>
            <pc:docMk/>
            <pc:sldMk cId="2519693313" sldId="564"/>
            <ac:cxnSpMk id="732" creationId="{87B68E7E-9B85-A070-619C-68A33C75E756}"/>
          </ac:cxnSpMkLst>
        </pc:cxnChg>
        <pc:cxnChg chg="mod">
          <ac:chgData name="Hyun Young-Hwan" userId="a0cf7ab2776e5965" providerId="LiveId" clId="{BA19B8C8-D048-491F-ABF2-AD57C7B0D6ED}" dt="2024-07-28T23:49:05.013" v="1432"/>
          <ac:cxnSpMkLst>
            <pc:docMk/>
            <pc:sldMk cId="2519693313" sldId="564"/>
            <ac:cxnSpMk id="733" creationId="{CC9FABE6-882C-3BF5-4194-2A6CB7ABC3DF}"/>
          </ac:cxnSpMkLst>
        </pc:cxnChg>
        <pc:cxnChg chg="mod">
          <ac:chgData name="Hyun Young-Hwan" userId="a0cf7ab2776e5965" providerId="LiveId" clId="{BA19B8C8-D048-491F-ABF2-AD57C7B0D6ED}" dt="2024-07-28T23:49:05.013" v="1432"/>
          <ac:cxnSpMkLst>
            <pc:docMk/>
            <pc:sldMk cId="2519693313" sldId="564"/>
            <ac:cxnSpMk id="736" creationId="{E8B2985B-82BC-0CED-C34F-29B7109E84A7}"/>
          </ac:cxnSpMkLst>
        </pc:cxnChg>
        <pc:cxnChg chg="mod">
          <ac:chgData name="Hyun Young-Hwan" userId="a0cf7ab2776e5965" providerId="LiveId" clId="{BA19B8C8-D048-491F-ABF2-AD57C7B0D6ED}" dt="2024-07-28T23:49:05.013" v="1432"/>
          <ac:cxnSpMkLst>
            <pc:docMk/>
            <pc:sldMk cId="2519693313" sldId="564"/>
            <ac:cxnSpMk id="737" creationId="{62192778-0E63-11C4-DD3C-8ECC30CF1AA2}"/>
          </ac:cxnSpMkLst>
        </pc:cxnChg>
        <pc:cxnChg chg="mod">
          <ac:chgData name="Hyun Young-Hwan" userId="a0cf7ab2776e5965" providerId="LiveId" clId="{BA19B8C8-D048-491F-ABF2-AD57C7B0D6ED}" dt="2024-07-28T23:49:05.013" v="1432"/>
          <ac:cxnSpMkLst>
            <pc:docMk/>
            <pc:sldMk cId="2519693313" sldId="564"/>
            <ac:cxnSpMk id="738" creationId="{081EC327-C67A-89F9-E7A0-06C33E2D087C}"/>
          </ac:cxnSpMkLst>
        </pc:cxnChg>
        <pc:cxnChg chg="mod">
          <ac:chgData name="Hyun Young-Hwan" userId="a0cf7ab2776e5965" providerId="LiveId" clId="{BA19B8C8-D048-491F-ABF2-AD57C7B0D6ED}" dt="2024-07-28T23:49:05.013" v="1432"/>
          <ac:cxnSpMkLst>
            <pc:docMk/>
            <pc:sldMk cId="2519693313" sldId="564"/>
            <ac:cxnSpMk id="739" creationId="{6A1CB312-8627-81B5-934F-2F4BDBF03313}"/>
          </ac:cxnSpMkLst>
        </pc:cxnChg>
        <pc:cxnChg chg="mod">
          <ac:chgData name="Hyun Young-Hwan" userId="a0cf7ab2776e5965" providerId="LiveId" clId="{BA19B8C8-D048-491F-ABF2-AD57C7B0D6ED}" dt="2024-07-28T23:49:05.013" v="1432"/>
          <ac:cxnSpMkLst>
            <pc:docMk/>
            <pc:sldMk cId="2519693313" sldId="564"/>
            <ac:cxnSpMk id="740" creationId="{AD9D2FD4-9AB2-C1FA-70BB-B3501BCE70CB}"/>
          </ac:cxnSpMkLst>
        </pc:cxnChg>
        <pc:cxnChg chg="mod">
          <ac:chgData name="Hyun Young-Hwan" userId="a0cf7ab2776e5965" providerId="LiveId" clId="{BA19B8C8-D048-491F-ABF2-AD57C7B0D6ED}" dt="2024-07-28T23:49:05.013" v="1432"/>
          <ac:cxnSpMkLst>
            <pc:docMk/>
            <pc:sldMk cId="2519693313" sldId="564"/>
            <ac:cxnSpMk id="741" creationId="{6B5AAA3A-52C7-7506-7372-5DC417A5AD90}"/>
          </ac:cxnSpMkLst>
        </pc:cxnChg>
        <pc:cxnChg chg="add mod">
          <ac:chgData name="Hyun Young-Hwan" userId="a0cf7ab2776e5965" providerId="LiveId" clId="{BA19B8C8-D048-491F-ABF2-AD57C7B0D6ED}" dt="2024-07-29T00:05:19.148" v="1462" actId="1076"/>
          <ac:cxnSpMkLst>
            <pc:docMk/>
            <pc:sldMk cId="2519693313" sldId="564"/>
            <ac:cxnSpMk id="750" creationId="{CE65AD82-BEC7-D7A0-B00A-169C8ACE09CB}"/>
          </ac:cxnSpMkLst>
        </pc:cxnChg>
        <pc:cxnChg chg="add mod">
          <ac:chgData name="Hyun Young-Hwan" userId="a0cf7ab2776e5965" providerId="LiveId" clId="{BA19B8C8-D048-491F-ABF2-AD57C7B0D6ED}" dt="2024-07-29T00:05:19.148" v="1462" actId="1076"/>
          <ac:cxnSpMkLst>
            <pc:docMk/>
            <pc:sldMk cId="2519693313" sldId="564"/>
            <ac:cxnSpMk id="751" creationId="{A9499A09-552D-7F25-1F02-FA24943C1DB8}"/>
          </ac:cxnSpMkLst>
        </pc:cxnChg>
        <pc:cxnChg chg="add mod">
          <ac:chgData name="Hyun Young-Hwan" userId="a0cf7ab2776e5965" providerId="LiveId" clId="{BA19B8C8-D048-491F-ABF2-AD57C7B0D6ED}" dt="2024-07-29T00:05:19.148" v="1462" actId="1076"/>
          <ac:cxnSpMkLst>
            <pc:docMk/>
            <pc:sldMk cId="2519693313" sldId="564"/>
            <ac:cxnSpMk id="752" creationId="{FC99522E-1B1B-8EEC-D7B8-63AB12521136}"/>
          </ac:cxnSpMkLst>
        </pc:cxnChg>
        <pc:cxnChg chg="add mod">
          <ac:chgData name="Hyun Young-Hwan" userId="a0cf7ab2776e5965" providerId="LiveId" clId="{BA19B8C8-D048-491F-ABF2-AD57C7B0D6ED}" dt="2024-07-29T00:05:19.148" v="1462" actId="1076"/>
          <ac:cxnSpMkLst>
            <pc:docMk/>
            <pc:sldMk cId="2519693313" sldId="564"/>
            <ac:cxnSpMk id="753" creationId="{2F732FDA-5C2F-9075-2CC9-D37FF826D8E3}"/>
          </ac:cxnSpMkLst>
        </pc:cxnChg>
        <pc:cxnChg chg="add mod">
          <ac:chgData name="Hyun Young-Hwan" userId="a0cf7ab2776e5965" providerId="LiveId" clId="{BA19B8C8-D048-491F-ABF2-AD57C7B0D6ED}" dt="2024-07-29T00:05:19.148" v="1462" actId="1076"/>
          <ac:cxnSpMkLst>
            <pc:docMk/>
            <pc:sldMk cId="2519693313" sldId="564"/>
            <ac:cxnSpMk id="754" creationId="{27A23BAA-0A26-A656-6D9D-CD90D9E0512E}"/>
          </ac:cxnSpMkLst>
        </pc:cxnChg>
        <pc:cxnChg chg="add mod">
          <ac:chgData name="Hyun Young-Hwan" userId="a0cf7ab2776e5965" providerId="LiveId" clId="{BA19B8C8-D048-491F-ABF2-AD57C7B0D6ED}" dt="2024-07-29T00:05:19.148" v="1462" actId="1076"/>
          <ac:cxnSpMkLst>
            <pc:docMk/>
            <pc:sldMk cId="2519693313" sldId="564"/>
            <ac:cxnSpMk id="755" creationId="{8D097AE4-30D6-2D6E-B52F-198B957079C2}"/>
          </ac:cxnSpMkLst>
        </pc:cxnChg>
        <pc:cxnChg chg="add mod">
          <ac:chgData name="Hyun Young-Hwan" userId="a0cf7ab2776e5965" providerId="LiveId" clId="{BA19B8C8-D048-491F-ABF2-AD57C7B0D6ED}" dt="2024-07-29T00:05:19.148" v="1462" actId="1076"/>
          <ac:cxnSpMkLst>
            <pc:docMk/>
            <pc:sldMk cId="2519693313" sldId="564"/>
            <ac:cxnSpMk id="756" creationId="{1EC9A106-975A-4A65-5239-FB6678532C9B}"/>
          </ac:cxnSpMkLst>
        </pc:cxnChg>
        <pc:cxnChg chg="mod">
          <ac:chgData name="Hyun Young-Hwan" userId="a0cf7ab2776e5965" providerId="LiveId" clId="{BA19B8C8-D048-491F-ABF2-AD57C7B0D6ED}" dt="2024-07-29T00:04:26.218" v="1452"/>
          <ac:cxnSpMkLst>
            <pc:docMk/>
            <pc:sldMk cId="2519693313" sldId="564"/>
            <ac:cxnSpMk id="774" creationId="{355F8DE6-2E39-B871-BD38-1FCFA0B20D59}"/>
          </ac:cxnSpMkLst>
        </pc:cxnChg>
        <pc:cxnChg chg="mod">
          <ac:chgData name="Hyun Young-Hwan" userId="a0cf7ab2776e5965" providerId="LiveId" clId="{BA19B8C8-D048-491F-ABF2-AD57C7B0D6ED}" dt="2024-07-29T00:04:26.218" v="1452"/>
          <ac:cxnSpMkLst>
            <pc:docMk/>
            <pc:sldMk cId="2519693313" sldId="564"/>
            <ac:cxnSpMk id="775" creationId="{FAF9B102-DE59-68C7-3C98-D84E3B968542}"/>
          </ac:cxnSpMkLst>
        </pc:cxnChg>
        <pc:cxnChg chg="mod">
          <ac:chgData name="Hyun Young-Hwan" userId="a0cf7ab2776e5965" providerId="LiveId" clId="{BA19B8C8-D048-491F-ABF2-AD57C7B0D6ED}" dt="2024-07-29T00:04:26.218" v="1452"/>
          <ac:cxnSpMkLst>
            <pc:docMk/>
            <pc:sldMk cId="2519693313" sldId="564"/>
            <ac:cxnSpMk id="776" creationId="{0356816A-4D78-CC60-AB7C-25A70F2A042D}"/>
          </ac:cxnSpMkLst>
        </pc:cxnChg>
        <pc:cxnChg chg="mod">
          <ac:chgData name="Hyun Young-Hwan" userId="a0cf7ab2776e5965" providerId="LiveId" clId="{BA19B8C8-D048-491F-ABF2-AD57C7B0D6ED}" dt="2024-07-29T00:04:26.218" v="1452"/>
          <ac:cxnSpMkLst>
            <pc:docMk/>
            <pc:sldMk cId="2519693313" sldId="564"/>
            <ac:cxnSpMk id="777" creationId="{A202BD2C-F37F-F840-4AEB-C9FCABD70BA0}"/>
          </ac:cxnSpMkLst>
        </pc:cxnChg>
        <pc:cxnChg chg="mod">
          <ac:chgData name="Hyun Young-Hwan" userId="a0cf7ab2776e5965" providerId="LiveId" clId="{BA19B8C8-D048-491F-ABF2-AD57C7B0D6ED}" dt="2024-07-29T00:04:26.218" v="1452"/>
          <ac:cxnSpMkLst>
            <pc:docMk/>
            <pc:sldMk cId="2519693313" sldId="564"/>
            <ac:cxnSpMk id="778" creationId="{AC0660B3-74EE-501D-0170-A7236AF4278F}"/>
          </ac:cxnSpMkLst>
        </pc:cxnChg>
        <pc:cxnChg chg="mod">
          <ac:chgData name="Hyun Young-Hwan" userId="a0cf7ab2776e5965" providerId="LiveId" clId="{BA19B8C8-D048-491F-ABF2-AD57C7B0D6ED}" dt="2024-07-29T00:04:26.218" v="1452"/>
          <ac:cxnSpMkLst>
            <pc:docMk/>
            <pc:sldMk cId="2519693313" sldId="564"/>
            <ac:cxnSpMk id="779" creationId="{22ED1332-DD11-F4E4-D68F-3B690846EB24}"/>
          </ac:cxnSpMkLst>
        </pc:cxnChg>
        <pc:cxnChg chg="mod">
          <ac:chgData name="Hyun Young-Hwan" userId="a0cf7ab2776e5965" providerId="LiveId" clId="{BA19B8C8-D048-491F-ABF2-AD57C7B0D6ED}" dt="2024-07-29T00:04:26.218" v="1452"/>
          <ac:cxnSpMkLst>
            <pc:docMk/>
            <pc:sldMk cId="2519693313" sldId="564"/>
            <ac:cxnSpMk id="780" creationId="{2E60FF9A-C213-625C-6463-48206396A686}"/>
          </ac:cxnSpMkLst>
        </pc:cxnChg>
        <pc:cxnChg chg="mod">
          <ac:chgData name="Hyun Young-Hwan" userId="a0cf7ab2776e5965" providerId="LiveId" clId="{BA19B8C8-D048-491F-ABF2-AD57C7B0D6ED}" dt="2024-07-29T00:04:26.218" v="1452"/>
          <ac:cxnSpMkLst>
            <pc:docMk/>
            <pc:sldMk cId="2519693313" sldId="564"/>
            <ac:cxnSpMk id="781" creationId="{00454BB0-105B-CF31-9004-E501B83D312A}"/>
          </ac:cxnSpMkLst>
        </pc:cxnChg>
        <pc:cxnChg chg="mod">
          <ac:chgData name="Hyun Young-Hwan" userId="a0cf7ab2776e5965" providerId="LiveId" clId="{BA19B8C8-D048-491F-ABF2-AD57C7B0D6ED}" dt="2024-07-29T00:04:26.218" v="1452"/>
          <ac:cxnSpMkLst>
            <pc:docMk/>
            <pc:sldMk cId="2519693313" sldId="564"/>
            <ac:cxnSpMk id="782" creationId="{29309C8D-7AC1-BAE5-51CB-84EE0B9375F0}"/>
          </ac:cxnSpMkLst>
        </pc:cxnChg>
        <pc:cxnChg chg="mod">
          <ac:chgData name="Hyun Young-Hwan" userId="a0cf7ab2776e5965" providerId="LiveId" clId="{BA19B8C8-D048-491F-ABF2-AD57C7B0D6ED}" dt="2024-07-29T00:04:26.218" v="1452"/>
          <ac:cxnSpMkLst>
            <pc:docMk/>
            <pc:sldMk cId="2519693313" sldId="564"/>
            <ac:cxnSpMk id="783" creationId="{E9CA5E4C-A816-18E4-15B1-376F406AC521}"/>
          </ac:cxnSpMkLst>
        </pc:cxnChg>
        <pc:cxnChg chg="mod">
          <ac:chgData name="Hyun Young-Hwan" userId="a0cf7ab2776e5965" providerId="LiveId" clId="{BA19B8C8-D048-491F-ABF2-AD57C7B0D6ED}" dt="2024-07-29T00:04:26.218" v="1452"/>
          <ac:cxnSpMkLst>
            <pc:docMk/>
            <pc:sldMk cId="2519693313" sldId="564"/>
            <ac:cxnSpMk id="784" creationId="{A63D99E8-380A-BEE0-4079-E4633CC72CF6}"/>
          </ac:cxnSpMkLst>
        </pc:cxnChg>
        <pc:cxnChg chg="mod">
          <ac:chgData name="Hyun Young-Hwan" userId="a0cf7ab2776e5965" providerId="LiveId" clId="{BA19B8C8-D048-491F-ABF2-AD57C7B0D6ED}" dt="2024-07-29T00:04:26.218" v="1452"/>
          <ac:cxnSpMkLst>
            <pc:docMk/>
            <pc:sldMk cId="2519693313" sldId="564"/>
            <ac:cxnSpMk id="785" creationId="{4CFB562F-E05F-3655-4E83-ACADB270AACA}"/>
          </ac:cxnSpMkLst>
        </pc:cxnChg>
        <pc:cxnChg chg="mod">
          <ac:chgData name="Hyun Young-Hwan" userId="a0cf7ab2776e5965" providerId="LiveId" clId="{BA19B8C8-D048-491F-ABF2-AD57C7B0D6ED}" dt="2024-07-29T00:04:26.218" v="1452"/>
          <ac:cxnSpMkLst>
            <pc:docMk/>
            <pc:sldMk cId="2519693313" sldId="564"/>
            <ac:cxnSpMk id="786" creationId="{5C6A41F8-2A70-89F6-0B45-F6C28230DC7E}"/>
          </ac:cxnSpMkLst>
        </pc:cxnChg>
        <pc:cxnChg chg="mod">
          <ac:chgData name="Hyun Young-Hwan" userId="a0cf7ab2776e5965" providerId="LiveId" clId="{BA19B8C8-D048-491F-ABF2-AD57C7B0D6ED}" dt="2024-07-29T00:04:26.218" v="1452"/>
          <ac:cxnSpMkLst>
            <pc:docMk/>
            <pc:sldMk cId="2519693313" sldId="564"/>
            <ac:cxnSpMk id="787" creationId="{EE831EF6-163D-5D94-924E-1EA15D5F1C28}"/>
          </ac:cxnSpMkLst>
        </pc:cxnChg>
        <pc:cxnChg chg="mod">
          <ac:chgData name="Hyun Young-Hwan" userId="a0cf7ab2776e5965" providerId="LiveId" clId="{BA19B8C8-D048-491F-ABF2-AD57C7B0D6ED}" dt="2024-07-29T00:04:26.218" v="1452"/>
          <ac:cxnSpMkLst>
            <pc:docMk/>
            <pc:sldMk cId="2519693313" sldId="564"/>
            <ac:cxnSpMk id="788" creationId="{C9F70201-6E94-E027-1D28-E8CE1402C7CB}"/>
          </ac:cxnSpMkLst>
        </pc:cxnChg>
        <pc:cxnChg chg="mod">
          <ac:chgData name="Hyun Young-Hwan" userId="a0cf7ab2776e5965" providerId="LiveId" clId="{BA19B8C8-D048-491F-ABF2-AD57C7B0D6ED}" dt="2024-07-29T00:04:26.218" v="1452"/>
          <ac:cxnSpMkLst>
            <pc:docMk/>
            <pc:sldMk cId="2519693313" sldId="564"/>
            <ac:cxnSpMk id="789" creationId="{3CE7FFA4-21F2-0D92-6CB8-D59AC4C87724}"/>
          </ac:cxnSpMkLst>
        </pc:cxnChg>
        <pc:cxnChg chg="mod">
          <ac:chgData name="Hyun Young-Hwan" userId="a0cf7ab2776e5965" providerId="LiveId" clId="{BA19B8C8-D048-491F-ABF2-AD57C7B0D6ED}" dt="2024-07-29T00:04:26.218" v="1452"/>
          <ac:cxnSpMkLst>
            <pc:docMk/>
            <pc:sldMk cId="2519693313" sldId="564"/>
            <ac:cxnSpMk id="790" creationId="{90376F77-215C-2067-58C3-EE72C00185B8}"/>
          </ac:cxnSpMkLst>
        </pc:cxnChg>
        <pc:cxnChg chg="mod">
          <ac:chgData name="Hyun Young-Hwan" userId="a0cf7ab2776e5965" providerId="LiveId" clId="{BA19B8C8-D048-491F-ABF2-AD57C7B0D6ED}" dt="2024-07-29T00:04:26.218" v="1452"/>
          <ac:cxnSpMkLst>
            <pc:docMk/>
            <pc:sldMk cId="2519693313" sldId="564"/>
            <ac:cxnSpMk id="791" creationId="{CC3C8DA5-9DD2-34B0-8290-4ADE429328EF}"/>
          </ac:cxnSpMkLst>
        </pc:cxnChg>
        <pc:cxnChg chg="mod">
          <ac:chgData name="Hyun Young-Hwan" userId="a0cf7ab2776e5965" providerId="LiveId" clId="{BA19B8C8-D048-491F-ABF2-AD57C7B0D6ED}" dt="2024-07-29T00:04:26.218" v="1452"/>
          <ac:cxnSpMkLst>
            <pc:docMk/>
            <pc:sldMk cId="2519693313" sldId="564"/>
            <ac:cxnSpMk id="792" creationId="{756D61B7-C43D-D8F4-2F87-D6E53B555816}"/>
          </ac:cxnSpMkLst>
        </pc:cxnChg>
        <pc:cxnChg chg="mod">
          <ac:chgData name="Hyun Young-Hwan" userId="a0cf7ab2776e5965" providerId="LiveId" clId="{BA19B8C8-D048-491F-ABF2-AD57C7B0D6ED}" dt="2024-07-29T00:04:26.218" v="1452"/>
          <ac:cxnSpMkLst>
            <pc:docMk/>
            <pc:sldMk cId="2519693313" sldId="564"/>
            <ac:cxnSpMk id="793" creationId="{D0583C58-EF9A-DC4A-4B3D-31097C913544}"/>
          </ac:cxnSpMkLst>
        </pc:cxnChg>
        <pc:cxnChg chg="mod">
          <ac:chgData name="Hyun Young-Hwan" userId="a0cf7ab2776e5965" providerId="LiveId" clId="{BA19B8C8-D048-491F-ABF2-AD57C7B0D6ED}" dt="2024-07-29T00:04:26.218" v="1452"/>
          <ac:cxnSpMkLst>
            <pc:docMk/>
            <pc:sldMk cId="2519693313" sldId="564"/>
            <ac:cxnSpMk id="794" creationId="{9D5F578D-C6C4-759D-96B2-6A506AAAD6C9}"/>
          </ac:cxnSpMkLst>
        </pc:cxnChg>
        <pc:cxnChg chg="mod">
          <ac:chgData name="Hyun Young-Hwan" userId="a0cf7ab2776e5965" providerId="LiveId" clId="{BA19B8C8-D048-491F-ABF2-AD57C7B0D6ED}" dt="2024-07-29T00:04:26.218" v="1452"/>
          <ac:cxnSpMkLst>
            <pc:docMk/>
            <pc:sldMk cId="2519693313" sldId="564"/>
            <ac:cxnSpMk id="795" creationId="{43C5774B-F29B-6B04-8477-A8B3AA57422A}"/>
          </ac:cxnSpMkLst>
        </pc:cxnChg>
        <pc:cxnChg chg="mod">
          <ac:chgData name="Hyun Young-Hwan" userId="a0cf7ab2776e5965" providerId="LiveId" clId="{BA19B8C8-D048-491F-ABF2-AD57C7B0D6ED}" dt="2024-07-29T00:04:26.218" v="1452"/>
          <ac:cxnSpMkLst>
            <pc:docMk/>
            <pc:sldMk cId="2519693313" sldId="564"/>
            <ac:cxnSpMk id="796" creationId="{B663D26B-0361-5A49-9E7D-F2883FCFB39B}"/>
          </ac:cxnSpMkLst>
        </pc:cxnChg>
        <pc:cxnChg chg="mod">
          <ac:chgData name="Hyun Young-Hwan" userId="a0cf7ab2776e5965" providerId="LiveId" clId="{BA19B8C8-D048-491F-ABF2-AD57C7B0D6ED}" dt="2024-07-29T00:04:26.218" v="1452"/>
          <ac:cxnSpMkLst>
            <pc:docMk/>
            <pc:sldMk cId="2519693313" sldId="564"/>
            <ac:cxnSpMk id="797" creationId="{CC406E86-3B21-14BE-29E4-90392C81569C}"/>
          </ac:cxnSpMkLst>
        </pc:cxnChg>
        <pc:cxnChg chg="mod">
          <ac:chgData name="Hyun Young-Hwan" userId="a0cf7ab2776e5965" providerId="LiveId" clId="{BA19B8C8-D048-491F-ABF2-AD57C7B0D6ED}" dt="2024-07-29T00:04:26.218" v="1452"/>
          <ac:cxnSpMkLst>
            <pc:docMk/>
            <pc:sldMk cId="2519693313" sldId="564"/>
            <ac:cxnSpMk id="798" creationId="{908785F8-9417-A94C-AE23-B64367434609}"/>
          </ac:cxnSpMkLst>
        </pc:cxnChg>
        <pc:cxnChg chg="mod">
          <ac:chgData name="Hyun Young-Hwan" userId="a0cf7ab2776e5965" providerId="LiveId" clId="{BA19B8C8-D048-491F-ABF2-AD57C7B0D6ED}" dt="2024-07-29T00:04:26.218" v="1452"/>
          <ac:cxnSpMkLst>
            <pc:docMk/>
            <pc:sldMk cId="2519693313" sldId="564"/>
            <ac:cxnSpMk id="799" creationId="{13E74B6B-2573-5CE2-671E-D60457BDE543}"/>
          </ac:cxnSpMkLst>
        </pc:cxnChg>
        <pc:cxnChg chg="mod">
          <ac:chgData name="Hyun Young-Hwan" userId="a0cf7ab2776e5965" providerId="LiveId" clId="{BA19B8C8-D048-491F-ABF2-AD57C7B0D6ED}" dt="2024-07-29T00:04:26.218" v="1452"/>
          <ac:cxnSpMkLst>
            <pc:docMk/>
            <pc:sldMk cId="2519693313" sldId="564"/>
            <ac:cxnSpMk id="800" creationId="{1A44EF88-525E-D6D3-9A27-4B6B845B627E}"/>
          </ac:cxnSpMkLst>
        </pc:cxnChg>
      </pc:sldChg>
      <pc:sldChg chg="addSp delSp modSp add mod ord">
        <pc:chgData name="Hyun Young-Hwan" userId="a0cf7ab2776e5965" providerId="LiveId" clId="{BA19B8C8-D048-491F-ABF2-AD57C7B0D6ED}" dt="2024-07-29T12:21:35.368" v="3295" actId="20577"/>
        <pc:sldMkLst>
          <pc:docMk/>
          <pc:sldMk cId="3180697404" sldId="565"/>
        </pc:sldMkLst>
        <pc:spChg chg="mod">
          <ac:chgData name="Hyun Young-Hwan" userId="a0cf7ab2776e5965" providerId="LiveId" clId="{BA19B8C8-D048-491F-ABF2-AD57C7B0D6ED}" dt="2024-07-29T12:21:35.368" v="3295" actId="20577"/>
          <ac:spMkLst>
            <pc:docMk/>
            <pc:sldMk cId="3180697404" sldId="565"/>
            <ac:spMk id="3" creationId="{17FBA99B-B008-B62B-28D0-2BBCC4D89237}"/>
          </ac:spMkLst>
        </pc:spChg>
        <pc:picChg chg="add mod">
          <ac:chgData name="Hyun Young-Hwan" userId="a0cf7ab2776e5965" providerId="LiveId" clId="{BA19B8C8-D048-491F-ABF2-AD57C7B0D6ED}" dt="2024-07-29T00:13:19.789" v="1488" actId="1076"/>
          <ac:picMkLst>
            <pc:docMk/>
            <pc:sldMk cId="3180697404" sldId="565"/>
            <ac:picMk id="5" creationId="{E97C1330-F5CB-9B6C-686E-0B95A1FE95EC}"/>
          </ac:picMkLst>
        </pc:picChg>
        <pc:picChg chg="add mod">
          <ac:chgData name="Hyun Young-Hwan" userId="a0cf7ab2776e5965" providerId="LiveId" clId="{BA19B8C8-D048-491F-ABF2-AD57C7B0D6ED}" dt="2024-07-29T00:13:16.557" v="1487" actId="1076"/>
          <ac:picMkLst>
            <pc:docMk/>
            <pc:sldMk cId="3180697404" sldId="565"/>
            <ac:picMk id="7" creationId="{C04453AC-C374-90B1-9AE4-8EE376DB50BF}"/>
          </ac:picMkLst>
        </pc:picChg>
        <pc:picChg chg="add mod">
          <ac:chgData name="Hyun Young-Hwan" userId="a0cf7ab2776e5965" providerId="LiveId" clId="{BA19B8C8-D048-491F-ABF2-AD57C7B0D6ED}" dt="2024-07-29T00:13:16.557" v="1487" actId="1076"/>
          <ac:picMkLst>
            <pc:docMk/>
            <pc:sldMk cId="3180697404" sldId="565"/>
            <ac:picMk id="9" creationId="{401BDC5A-B9AF-7FED-1B42-F38BEE3A5BDB}"/>
          </ac:picMkLst>
        </pc:picChg>
        <pc:picChg chg="del">
          <ac:chgData name="Hyun Young-Hwan" userId="a0cf7ab2776e5965" providerId="LiveId" clId="{BA19B8C8-D048-491F-ABF2-AD57C7B0D6ED}" dt="2024-07-29T00:08:56.406" v="1465" actId="478"/>
          <ac:picMkLst>
            <pc:docMk/>
            <pc:sldMk cId="3180697404" sldId="565"/>
            <ac:picMk id="117" creationId="{5369AF55-B756-433D-2FD9-27646AEB3981}"/>
          </ac:picMkLst>
        </pc:picChg>
        <pc:picChg chg="del">
          <ac:chgData name="Hyun Young-Hwan" userId="a0cf7ab2776e5965" providerId="LiveId" clId="{BA19B8C8-D048-491F-ABF2-AD57C7B0D6ED}" dt="2024-07-29T00:08:57.886" v="1466" actId="478"/>
          <ac:picMkLst>
            <pc:docMk/>
            <pc:sldMk cId="3180697404" sldId="565"/>
            <ac:picMk id="119" creationId="{CBAC6026-583D-46FB-1C73-63D964D70E32}"/>
          </ac:picMkLst>
        </pc:picChg>
      </pc:sldChg>
      <pc:sldChg chg="addSp delSp modSp add mod ord">
        <pc:chgData name="Hyun Young-Hwan" userId="a0cf7ab2776e5965" providerId="LiveId" clId="{BA19B8C8-D048-491F-ABF2-AD57C7B0D6ED}" dt="2024-07-29T00:38:38.391" v="1604" actId="1076"/>
        <pc:sldMkLst>
          <pc:docMk/>
          <pc:sldMk cId="980556517" sldId="566"/>
        </pc:sldMkLst>
        <pc:spChg chg="mod">
          <ac:chgData name="Hyun Young-Hwan" userId="a0cf7ab2776e5965" providerId="LiveId" clId="{BA19B8C8-D048-491F-ABF2-AD57C7B0D6ED}" dt="2024-07-29T00:36:09.138" v="1573" actId="6549"/>
          <ac:spMkLst>
            <pc:docMk/>
            <pc:sldMk cId="980556517" sldId="566"/>
            <ac:spMk id="2" creationId="{E9F3C58A-1C2A-B82C-A7C8-D7FFE1DA178E}"/>
          </ac:spMkLst>
        </pc:spChg>
        <pc:spChg chg="del">
          <ac:chgData name="Hyun Young-Hwan" userId="a0cf7ab2776e5965" providerId="LiveId" clId="{BA19B8C8-D048-491F-ABF2-AD57C7B0D6ED}" dt="2024-07-29T00:28:59.720" v="1545" actId="478"/>
          <ac:spMkLst>
            <pc:docMk/>
            <pc:sldMk cId="980556517" sldId="566"/>
            <ac:spMk id="9" creationId="{9BA1E2FF-DED5-40CC-9995-7A098232A746}"/>
          </ac:spMkLst>
        </pc:spChg>
        <pc:spChg chg="del">
          <ac:chgData name="Hyun Young-Hwan" userId="a0cf7ab2776e5965" providerId="LiveId" clId="{BA19B8C8-D048-491F-ABF2-AD57C7B0D6ED}" dt="2024-07-29T00:29:00.692" v="1546" actId="478"/>
          <ac:spMkLst>
            <pc:docMk/>
            <pc:sldMk cId="980556517" sldId="566"/>
            <ac:spMk id="10" creationId="{63FE3A50-D790-41C1-9528-103C00FD9FB4}"/>
          </ac:spMkLst>
        </pc:spChg>
        <pc:spChg chg="add mod">
          <ac:chgData name="Hyun Young-Hwan" userId="a0cf7ab2776e5965" providerId="LiveId" clId="{BA19B8C8-D048-491F-ABF2-AD57C7B0D6ED}" dt="2024-07-29T00:38:38.391" v="1604" actId="1076"/>
          <ac:spMkLst>
            <pc:docMk/>
            <pc:sldMk cId="980556517" sldId="566"/>
            <ac:spMk id="13" creationId="{38984A40-F67D-7A22-A2C6-A4B2C78F35AA}"/>
          </ac:spMkLst>
        </pc:spChg>
        <pc:spChg chg="add mod">
          <ac:chgData name="Hyun Young-Hwan" userId="a0cf7ab2776e5965" providerId="LiveId" clId="{BA19B8C8-D048-491F-ABF2-AD57C7B0D6ED}" dt="2024-07-29T00:38:38.391" v="1604" actId="1076"/>
          <ac:spMkLst>
            <pc:docMk/>
            <pc:sldMk cId="980556517" sldId="566"/>
            <ac:spMk id="14" creationId="{777BAC44-4255-9773-902E-DAD9BC116CEE}"/>
          </ac:spMkLst>
        </pc:spChg>
        <pc:picChg chg="add mod">
          <ac:chgData name="Hyun Young-Hwan" userId="a0cf7ab2776e5965" providerId="LiveId" clId="{BA19B8C8-D048-491F-ABF2-AD57C7B0D6ED}" dt="2024-07-29T00:38:38.391" v="1604" actId="1076"/>
          <ac:picMkLst>
            <pc:docMk/>
            <pc:sldMk cId="980556517" sldId="566"/>
            <ac:picMk id="4" creationId="{7CD62A46-5BAA-AF1B-701F-BF30113C6542}"/>
          </ac:picMkLst>
        </pc:picChg>
        <pc:picChg chg="del">
          <ac:chgData name="Hyun Young-Hwan" userId="a0cf7ab2776e5965" providerId="LiveId" clId="{BA19B8C8-D048-491F-ABF2-AD57C7B0D6ED}" dt="2024-07-29T00:28:56.973" v="1543" actId="478"/>
          <ac:picMkLst>
            <pc:docMk/>
            <pc:sldMk cId="980556517" sldId="566"/>
            <ac:picMk id="5" creationId="{3BAD57F0-EC7D-4F33-B957-90064E3A09C2}"/>
          </ac:picMkLst>
        </pc:picChg>
        <pc:picChg chg="add mod">
          <ac:chgData name="Hyun Young-Hwan" userId="a0cf7ab2776e5965" providerId="LiveId" clId="{BA19B8C8-D048-491F-ABF2-AD57C7B0D6ED}" dt="2024-07-29T00:35:48.476" v="1557"/>
          <ac:picMkLst>
            <pc:docMk/>
            <pc:sldMk cId="980556517" sldId="566"/>
            <ac:picMk id="6" creationId="{56CE5242-3CF1-8E16-EA45-7DE60FF33034}"/>
          </ac:picMkLst>
        </pc:picChg>
        <pc:picChg chg="del">
          <ac:chgData name="Hyun Young-Hwan" userId="a0cf7ab2776e5965" providerId="LiveId" clId="{BA19B8C8-D048-491F-ABF2-AD57C7B0D6ED}" dt="2024-07-29T00:28:57.715" v="1544" actId="478"/>
          <ac:picMkLst>
            <pc:docMk/>
            <pc:sldMk cId="980556517" sldId="566"/>
            <ac:picMk id="7" creationId="{839D07DC-2122-4DA2-A49A-050924BF34A1}"/>
          </ac:picMkLst>
        </pc:picChg>
        <pc:picChg chg="add mod">
          <ac:chgData name="Hyun Young-Hwan" userId="a0cf7ab2776e5965" providerId="LiveId" clId="{BA19B8C8-D048-491F-ABF2-AD57C7B0D6ED}" dt="2024-07-29T00:38:38.391" v="1604" actId="1076"/>
          <ac:picMkLst>
            <pc:docMk/>
            <pc:sldMk cId="980556517" sldId="566"/>
            <ac:picMk id="11" creationId="{08FBFBB8-71B1-C52D-6FEE-FCCE987FE836}"/>
          </ac:picMkLst>
        </pc:picChg>
        <pc:picChg chg="add mod">
          <ac:chgData name="Hyun Young-Hwan" userId="a0cf7ab2776e5965" providerId="LiveId" clId="{BA19B8C8-D048-491F-ABF2-AD57C7B0D6ED}" dt="2024-07-29T00:38:38.391" v="1604" actId="1076"/>
          <ac:picMkLst>
            <pc:docMk/>
            <pc:sldMk cId="980556517" sldId="566"/>
            <ac:picMk id="12" creationId="{CBA4317D-33F8-1C87-5F80-AA76D32268DB}"/>
          </ac:picMkLst>
        </pc:picChg>
      </pc:sldChg>
      <pc:sldChg chg="add del">
        <pc:chgData name="Hyun Young-Hwan" userId="a0cf7ab2776e5965" providerId="LiveId" clId="{BA19B8C8-D048-491F-ABF2-AD57C7B0D6ED}" dt="2024-07-29T00:13:52.934" v="1492" actId="47"/>
        <pc:sldMkLst>
          <pc:docMk/>
          <pc:sldMk cId="2569951663" sldId="566"/>
        </pc:sldMkLst>
      </pc:sldChg>
      <pc:sldChg chg="add del">
        <pc:chgData name="Hyun Young-Hwan" userId="a0cf7ab2776e5965" providerId="LiveId" clId="{BA19B8C8-D048-491F-ABF2-AD57C7B0D6ED}" dt="2024-07-29T05:39:24.098" v="2501" actId="47"/>
        <pc:sldMkLst>
          <pc:docMk/>
          <pc:sldMk cId="204880580" sldId="567"/>
        </pc:sldMkLst>
      </pc:sldChg>
      <pc:sldChg chg="addSp delSp modSp new del mod">
        <pc:chgData name="Hyun Young-Hwan" userId="a0cf7ab2776e5965" providerId="LiveId" clId="{BA19B8C8-D048-491F-ABF2-AD57C7B0D6ED}" dt="2024-07-29T00:43:34.844" v="1622" actId="47"/>
        <pc:sldMkLst>
          <pc:docMk/>
          <pc:sldMk cId="1388079475" sldId="567"/>
        </pc:sldMkLst>
        <pc:spChg chg="mod topLvl">
          <ac:chgData name="Hyun Young-Hwan" userId="a0cf7ab2776e5965" providerId="LiveId" clId="{BA19B8C8-D048-491F-ABF2-AD57C7B0D6ED}" dt="2024-07-29T00:40:45.145" v="1611" actId="1076"/>
          <ac:spMkLst>
            <pc:docMk/>
            <pc:sldMk cId="1388079475" sldId="567"/>
            <ac:spMk id="4" creationId="{071BAC51-93DC-CAAA-A9D1-ECC938BAEE92}"/>
          </ac:spMkLst>
        </pc:spChg>
        <pc:grpChg chg="add del mod">
          <ac:chgData name="Hyun Young-Hwan" userId="a0cf7ab2776e5965" providerId="LiveId" clId="{BA19B8C8-D048-491F-ABF2-AD57C7B0D6ED}" dt="2024-07-29T00:40:39.325" v="1609" actId="165"/>
          <ac:grpSpMkLst>
            <pc:docMk/>
            <pc:sldMk cId="1388079475" sldId="567"/>
            <ac:grpSpMk id="2" creationId="{7D13ED55-4CB4-5B0A-5EB5-119C3215745C}"/>
          </ac:grpSpMkLst>
        </pc:grpChg>
        <pc:picChg chg="mod topLvl">
          <ac:chgData name="Hyun Young-Hwan" userId="a0cf7ab2776e5965" providerId="LiveId" clId="{BA19B8C8-D048-491F-ABF2-AD57C7B0D6ED}" dt="2024-07-29T00:40:41.517" v="1610" actId="1076"/>
          <ac:picMkLst>
            <pc:docMk/>
            <pc:sldMk cId="1388079475" sldId="567"/>
            <ac:picMk id="3" creationId="{85E790C6-579B-CEEB-7C74-231240840E6F}"/>
          </ac:picMkLst>
        </pc:picChg>
      </pc:sldChg>
      <pc:sldChg chg="addSp delSp modSp add mod">
        <pc:chgData name="Hyun Young-Hwan" userId="a0cf7ab2776e5965" providerId="LiveId" clId="{BA19B8C8-D048-491F-ABF2-AD57C7B0D6ED}" dt="2024-07-29T05:15:40.131" v="2282" actId="20577"/>
        <pc:sldMkLst>
          <pc:docMk/>
          <pc:sldMk cId="4115922400" sldId="568"/>
        </pc:sldMkLst>
        <pc:spChg chg="mod">
          <ac:chgData name="Hyun Young-Hwan" userId="a0cf7ab2776e5965" providerId="LiveId" clId="{BA19B8C8-D048-491F-ABF2-AD57C7B0D6ED}" dt="2024-07-29T05:15:40.131" v="2282" actId="20577"/>
          <ac:spMkLst>
            <pc:docMk/>
            <pc:sldMk cId="4115922400" sldId="568"/>
            <ac:spMk id="2" creationId="{FC5D9B76-44A4-8229-38F9-3C1944044174}"/>
          </ac:spMkLst>
        </pc:spChg>
        <pc:spChg chg="del">
          <ac:chgData name="Hyun Young-Hwan" userId="a0cf7ab2776e5965" providerId="LiveId" clId="{BA19B8C8-D048-491F-ABF2-AD57C7B0D6ED}" dt="2024-07-29T05:07:36.504" v="2229" actId="478"/>
          <ac:spMkLst>
            <pc:docMk/>
            <pc:sldMk cId="4115922400" sldId="568"/>
            <ac:spMk id="3" creationId="{17FBA99B-B008-B62B-28D0-2BBCC4D89237}"/>
          </ac:spMkLst>
        </pc:spChg>
        <pc:spChg chg="add del mod">
          <ac:chgData name="Hyun Young-Hwan" userId="a0cf7ab2776e5965" providerId="LiveId" clId="{BA19B8C8-D048-491F-ABF2-AD57C7B0D6ED}" dt="2024-07-29T05:07:40.246" v="2230" actId="478"/>
          <ac:spMkLst>
            <pc:docMk/>
            <pc:sldMk cId="4115922400" sldId="568"/>
            <ac:spMk id="10" creationId="{3A8689A9-4A46-AAB7-82B8-B799E453C885}"/>
          </ac:spMkLst>
        </pc:spChg>
        <pc:picChg chg="del">
          <ac:chgData name="Hyun Young-Hwan" userId="a0cf7ab2776e5965" providerId="LiveId" clId="{BA19B8C8-D048-491F-ABF2-AD57C7B0D6ED}" dt="2024-07-29T05:01:39.884" v="2130" actId="478"/>
          <ac:picMkLst>
            <pc:docMk/>
            <pc:sldMk cId="4115922400" sldId="568"/>
            <ac:picMk id="5" creationId="{52D203F4-5381-7E00-B57E-6A2ACA607480}"/>
          </ac:picMkLst>
        </pc:picChg>
        <pc:picChg chg="add mod">
          <ac:chgData name="Hyun Young-Hwan" userId="a0cf7ab2776e5965" providerId="LiveId" clId="{BA19B8C8-D048-491F-ABF2-AD57C7B0D6ED}" dt="2024-07-29T05:11:02.082" v="2254" actId="1076"/>
          <ac:picMkLst>
            <pc:docMk/>
            <pc:sldMk cId="4115922400" sldId="568"/>
            <ac:picMk id="6" creationId="{BF524856-3684-D96A-0177-C2E569C58C1C}"/>
          </ac:picMkLst>
        </pc:picChg>
        <pc:picChg chg="add mod">
          <ac:chgData name="Hyun Young-Hwan" userId="a0cf7ab2776e5965" providerId="LiveId" clId="{BA19B8C8-D048-491F-ABF2-AD57C7B0D6ED}" dt="2024-07-29T05:08:03.265" v="2235" actId="1076"/>
          <ac:picMkLst>
            <pc:docMk/>
            <pc:sldMk cId="4115922400" sldId="568"/>
            <ac:picMk id="8" creationId="{F7D662FD-A6E2-64F6-90C2-FCB2A5751922}"/>
          </ac:picMkLst>
        </pc:picChg>
        <pc:picChg chg="add mod">
          <ac:chgData name="Hyun Young-Hwan" userId="a0cf7ab2776e5965" providerId="LiveId" clId="{BA19B8C8-D048-491F-ABF2-AD57C7B0D6ED}" dt="2024-07-29T05:07:57.405" v="2233" actId="1076"/>
          <ac:picMkLst>
            <pc:docMk/>
            <pc:sldMk cId="4115922400" sldId="568"/>
            <ac:picMk id="12" creationId="{651FFE66-8383-EAAA-CFDC-F4A197CF135D}"/>
          </ac:picMkLst>
        </pc:picChg>
      </pc:sldChg>
      <pc:sldChg chg="addSp delSp modSp add mod">
        <pc:chgData name="Hyun Young-Hwan" userId="a0cf7ab2776e5965" providerId="LiveId" clId="{BA19B8C8-D048-491F-ABF2-AD57C7B0D6ED}" dt="2024-07-29T05:15:45.348" v="2288" actId="20577"/>
        <pc:sldMkLst>
          <pc:docMk/>
          <pc:sldMk cId="2870461030" sldId="569"/>
        </pc:sldMkLst>
        <pc:spChg chg="mod">
          <ac:chgData name="Hyun Young-Hwan" userId="a0cf7ab2776e5965" providerId="LiveId" clId="{BA19B8C8-D048-491F-ABF2-AD57C7B0D6ED}" dt="2024-07-29T05:15:45.348" v="2288" actId="20577"/>
          <ac:spMkLst>
            <pc:docMk/>
            <pc:sldMk cId="2870461030" sldId="569"/>
            <ac:spMk id="2" creationId="{FC5D9B76-44A4-8229-38F9-3C1944044174}"/>
          </ac:spMkLst>
        </pc:spChg>
        <pc:spChg chg="del">
          <ac:chgData name="Hyun Young-Hwan" userId="a0cf7ab2776e5965" providerId="LiveId" clId="{BA19B8C8-D048-491F-ABF2-AD57C7B0D6ED}" dt="2024-07-29T05:01:57.861" v="2133" actId="478"/>
          <ac:spMkLst>
            <pc:docMk/>
            <pc:sldMk cId="2870461030" sldId="569"/>
            <ac:spMk id="3" creationId="{17FBA99B-B008-B62B-28D0-2BBCC4D89237}"/>
          </ac:spMkLst>
        </pc:spChg>
        <pc:spChg chg="add del mod">
          <ac:chgData name="Hyun Young-Hwan" userId="a0cf7ab2776e5965" providerId="LiveId" clId="{BA19B8C8-D048-491F-ABF2-AD57C7B0D6ED}" dt="2024-07-29T05:05:42.561" v="2216" actId="478"/>
          <ac:spMkLst>
            <pc:docMk/>
            <pc:sldMk cId="2870461030" sldId="569"/>
            <ac:spMk id="6" creationId="{1DD954D6-1610-5073-905F-F2ADFC8602B7}"/>
          </ac:spMkLst>
        </pc:spChg>
        <pc:picChg chg="del">
          <ac:chgData name="Hyun Young-Hwan" userId="a0cf7ab2776e5965" providerId="LiveId" clId="{BA19B8C8-D048-491F-ABF2-AD57C7B0D6ED}" dt="2024-07-29T05:01:44.101" v="2132" actId="478"/>
          <ac:picMkLst>
            <pc:docMk/>
            <pc:sldMk cId="2870461030" sldId="569"/>
            <ac:picMk id="5" creationId="{52D203F4-5381-7E00-B57E-6A2ACA607480}"/>
          </ac:picMkLst>
        </pc:picChg>
        <pc:picChg chg="add mod">
          <ac:chgData name="Hyun Young-Hwan" userId="a0cf7ab2776e5965" providerId="LiveId" clId="{BA19B8C8-D048-491F-ABF2-AD57C7B0D6ED}" dt="2024-07-29T05:11:09.088" v="2256" actId="1076"/>
          <ac:picMkLst>
            <pc:docMk/>
            <pc:sldMk cId="2870461030" sldId="569"/>
            <ac:picMk id="8" creationId="{BBA8E927-D3EA-60FF-B403-5BDB7D903D28}"/>
          </ac:picMkLst>
        </pc:picChg>
        <pc:picChg chg="add mod">
          <ac:chgData name="Hyun Young-Hwan" userId="a0cf7ab2776e5965" providerId="LiveId" clId="{BA19B8C8-D048-491F-ABF2-AD57C7B0D6ED}" dt="2024-07-29T05:09:08.140" v="2239" actId="1076"/>
          <ac:picMkLst>
            <pc:docMk/>
            <pc:sldMk cId="2870461030" sldId="569"/>
            <ac:picMk id="10" creationId="{B5D1AB3B-EA97-3B42-FB21-F8E7F12D40F3}"/>
          </ac:picMkLst>
        </pc:picChg>
        <pc:picChg chg="add mod">
          <ac:chgData name="Hyun Young-Hwan" userId="a0cf7ab2776e5965" providerId="LiveId" clId="{BA19B8C8-D048-491F-ABF2-AD57C7B0D6ED}" dt="2024-07-29T05:09:05.082" v="2238" actId="1076"/>
          <ac:picMkLst>
            <pc:docMk/>
            <pc:sldMk cId="2870461030" sldId="569"/>
            <ac:picMk id="12" creationId="{86F040A1-FDB0-B6F7-492D-0A02DB44BEAB}"/>
          </ac:picMkLst>
        </pc:picChg>
      </pc:sldChg>
      <pc:sldChg chg="addSp delSp modSp add mod">
        <pc:chgData name="Hyun Young-Hwan" userId="a0cf7ab2776e5965" providerId="LiveId" clId="{BA19B8C8-D048-491F-ABF2-AD57C7B0D6ED}" dt="2024-07-29T06:14:45.507" v="3047" actId="1076"/>
        <pc:sldMkLst>
          <pc:docMk/>
          <pc:sldMk cId="2298187775" sldId="570"/>
        </pc:sldMkLst>
        <pc:spChg chg="mod">
          <ac:chgData name="Hyun Young-Hwan" userId="a0cf7ab2776e5965" providerId="LiveId" clId="{BA19B8C8-D048-491F-ABF2-AD57C7B0D6ED}" dt="2024-07-29T05:16:28.156" v="2306" actId="404"/>
          <ac:spMkLst>
            <pc:docMk/>
            <pc:sldMk cId="2298187775" sldId="570"/>
            <ac:spMk id="2" creationId="{FC5D9B76-44A4-8229-38F9-3C1944044174}"/>
          </ac:spMkLst>
        </pc:spChg>
        <pc:spChg chg="del">
          <ac:chgData name="Hyun Young-Hwan" userId="a0cf7ab2776e5965" providerId="LiveId" clId="{BA19B8C8-D048-491F-ABF2-AD57C7B0D6ED}" dt="2024-07-29T05:04:52.300" v="2207" actId="478"/>
          <ac:spMkLst>
            <pc:docMk/>
            <pc:sldMk cId="2298187775" sldId="570"/>
            <ac:spMk id="6" creationId="{1DD954D6-1610-5073-905F-F2ADFC8602B7}"/>
          </ac:spMkLst>
        </pc:spChg>
        <pc:picChg chg="add mod">
          <ac:chgData name="Hyun Young-Hwan" userId="a0cf7ab2776e5965" providerId="LiveId" clId="{BA19B8C8-D048-491F-ABF2-AD57C7B0D6ED}" dt="2024-07-29T05:05:28.361" v="2210" actId="1076"/>
          <ac:picMkLst>
            <pc:docMk/>
            <pc:sldMk cId="2298187775" sldId="570"/>
            <ac:picMk id="4" creationId="{BE4EA6D0-75AB-755C-40B2-2F06BB7D6854}"/>
          </ac:picMkLst>
        </pc:picChg>
        <pc:picChg chg="add mod">
          <ac:chgData name="Hyun Young-Hwan" userId="a0cf7ab2776e5965" providerId="LiveId" clId="{BA19B8C8-D048-491F-ABF2-AD57C7B0D6ED}" dt="2024-07-29T06:14:45.507" v="3047" actId="1076"/>
          <ac:picMkLst>
            <pc:docMk/>
            <pc:sldMk cId="2298187775" sldId="570"/>
            <ac:picMk id="5" creationId="{5F6C3145-382E-78F0-8BE3-283BF7B9AFF1}"/>
          </ac:picMkLst>
        </pc:picChg>
        <pc:picChg chg="del mod">
          <ac:chgData name="Hyun Young-Hwan" userId="a0cf7ab2776e5965" providerId="LiveId" clId="{BA19B8C8-D048-491F-ABF2-AD57C7B0D6ED}" dt="2024-07-29T05:10:49.149" v="2249" actId="478"/>
          <ac:picMkLst>
            <pc:docMk/>
            <pc:sldMk cId="2298187775" sldId="570"/>
            <ac:picMk id="8" creationId="{BBA8E927-D3EA-60FF-B403-5BDB7D903D28}"/>
          </ac:picMkLst>
        </pc:picChg>
      </pc:sldChg>
      <pc:sldChg chg="addSp delSp modSp new mod modAnim">
        <pc:chgData name="Hyun Young-Hwan" userId="a0cf7ab2776e5965" providerId="LiveId" clId="{BA19B8C8-D048-491F-ABF2-AD57C7B0D6ED}" dt="2024-07-29T05:20:02.711" v="2351" actId="1076"/>
        <pc:sldMkLst>
          <pc:docMk/>
          <pc:sldMk cId="3789513683" sldId="571"/>
        </pc:sldMkLst>
        <pc:spChg chg="del">
          <ac:chgData name="Hyun Young-Hwan" userId="a0cf7ab2776e5965" providerId="LiveId" clId="{BA19B8C8-D048-491F-ABF2-AD57C7B0D6ED}" dt="2024-07-29T05:19:15.625" v="2311" actId="478"/>
          <ac:spMkLst>
            <pc:docMk/>
            <pc:sldMk cId="3789513683" sldId="571"/>
            <ac:spMk id="2" creationId="{044306B4-8CA5-C9B6-9EB8-95A70DFC74A7}"/>
          </ac:spMkLst>
        </pc:spChg>
        <pc:spChg chg="add mod">
          <ac:chgData name="Hyun Young-Hwan" userId="a0cf7ab2776e5965" providerId="LiveId" clId="{BA19B8C8-D048-491F-ABF2-AD57C7B0D6ED}" dt="2024-07-29T05:20:02.711" v="2351" actId="1076"/>
          <ac:spMkLst>
            <pc:docMk/>
            <pc:sldMk cId="3789513683" sldId="571"/>
            <ac:spMk id="6" creationId="{8E2E67DC-1176-6AFE-D750-62F2FD183FCC}"/>
          </ac:spMkLst>
        </pc:spChg>
        <pc:picChg chg="add del">
          <ac:chgData name="Hyun Young-Hwan" userId="a0cf7ab2776e5965" providerId="LiveId" clId="{BA19B8C8-D048-491F-ABF2-AD57C7B0D6ED}" dt="2024-07-29T05:10:47.239" v="2248" actId="21"/>
          <ac:picMkLst>
            <pc:docMk/>
            <pc:sldMk cId="3789513683" sldId="571"/>
            <ac:picMk id="4" creationId="{5F6C3145-382E-78F0-8BE3-283BF7B9AFF1}"/>
          </ac:picMkLst>
        </pc:picChg>
        <pc:picChg chg="add mod">
          <ac:chgData name="Hyun Young-Hwan" userId="a0cf7ab2776e5965" providerId="LiveId" clId="{BA19B8C8-D048-491F-ABF2-AD57C7B0D6ED}" dt="2024-07-29T05:20:02.711" v="2351" actId="1076"/>
          <ac:picMkLst>
            <pc:docMk/>
            <pc:sldMk cId="3789513683" sldId="571"/>
            <ac:picMk id="5" creationId="{BDC8FBC3-EF43-0991-E868-D1BA2F39EDB6}"/>
          </ac:picMkLst>
        </pc:picChg>
      </pc:sldChg>
      <pc:sldChg chg="addSp delSp modSp add mod">
        <pc:chgData name="Hyun Young-Hwan" userId="a0cf7ab2776e5965" providerId="LiveId" clId="{BA19B8C8-D048-491F-ABF2-AD57C7B0D6ED}" dt="2024-07-29T05:16:10.435" v="2300" actId="404"/>
        <pc:sldMkLst>
          <pc:docMk/>
          <pc:sldMk cId="13280550" sldId="572"/>
        </pc:sldMkLst>
        <pc:spChg chg="mod">
          <ac:chgData name="Hyun Young-Hwan" userId="a0cf7ab2776e5965" providerId="LiveId" clId="{BA19B8C8-D048-491F-ABF2-AD57C7B0D6ED}" dt="2024-07-29T05:16:10.435" v="2300" actId="404"/>
          <ac:spMkLst>
            <pc:docMk/>
            <pc:sldMk cId="13280550" sldId="572"/>
            <ac:spMk id="2" creationId="{FC5D9B76-44A4-8229-38F9-3C1944044174}"/>
          </ac:spMkLst>
        </pc:spChg>
        <pc:picChg chg="add mod">
          <ac:chgData name="Hyun Young-Hwan" userId="a0cf7ab2776e5965" providerId="LiveId" clId="{BA19B8C8-D048-491F-ABF2-AD57C7B0D6ED}" dt="2024-07-29T05:11:18.399" v="2258" actId="1076"/>
          <ac:picMkLst>
            <pc:docMk/>
            <pc:sldMk cId="13280550" sldId="572"/>
            <ac:picMk id="4" creationId="{672DD5BF-43DE-8CF6-ED0E-BCE7AE902BD6}"/>
          </ac:picMkLst>
        </pc:picChg>
        <pc:picChg chg="add mod">
          <ac:chgData name="Hyun Young-Hwan" userId="a0cf7ab2776e5965" providerId="LiveId" clId="{BA19B8C8-D048-491F-ABF2-AD57C7B0D6ED}" dt="2024-07-29T05:11:40.753" v="2262" actId="14100"/>
          <ac:picMkLst>
            <pc:docMk/>
            <pc:sldMk cId="13280550" sldId="572"/>
            <ac:picMk id="6" creationId="{C4F13F43-AB25-F020-3F61-AAE5639C6223}"/>
          </ac:picMkLst>
        </pc:picChg>
        <pc:picChg chg="del">
          <ac:chgData name="Hyun Young-Hwan" userId="a0cf7ab2776e5965" providerId="LiveId" clId="{BA19B8C8-D048-491F-ABF2-AD57C7B0D6ED}" dt="2024-07-29T05:09:17.906" v="2242" actId="478"/>
          <ac:picMkLst>
            <pc:docMk/>
            <pc:sldMk cId="13280550" sldId="572"/>
            <ac:picMk id="8" creationId="{BBA8E927-D3EA-60FF-B403-5BDB7D903D28}"/>
          </ac:picMkLst>
        </pc:picChg>
        <pc:picChg chg="del">
          <ac:chgData name="Hyun Young-Hwan" userId="a0cf7ab2776e5965" providerId="LiveId" clId="{BA19B8C8-D048-491F-ABF2-AD57C7B0D6ED}" dt="2024-07-29T05:09:19.416" v="2243" actId="478"/>
          <ac:picMkLst>
            <pc:docMk/>
            <pc:sldMk cId="13280550" sldId="572"/>
            <ac:picMk id="10" creationId="{B5D1AB3B-EA97-3B42-FB21-F8E7F12D40F3}"/>
          </ac:picMkLst>
        </pc:picChg>
        <pc:picChg chg="del">
          <ac:chgData name="Hyun Young-Hwan" userId="a0cf7ab2776e5965" providerId="LiveId" clId="{BA19B8C8-D048-491F-ABF2-AD57C7B0D6ED}" dt="2024-07-29T05:09:20.817" v="2244" actId="478"/>
          <ac:picMkLst>
            <pc:docMk/>
            <pc:sldMk cId="13280550" sldId="572"/>
            <ac:picMk id="12" creationId="{86F040A1-FDB0-B6F7-492D-0A02DB44BEAB}"/>
          </ac:picMkLst>
        </pc:picChg>
      </pc:sldChg>
      <pc:sldChg chg="addSp delSp modSp add mod">
        <pc:chgData name="Hyun Young-Hwan" userId="a0cf7ab2776e5965" providerId="LiveId" clId="{BA19B8C8-D048-491F-ABF2-AD57C7B0D6ED}" dt="2024-07-29T05:24:12.128" v="2360" actId="1076"/>
        <pc:sldMkLst>
          <pc:docMk/>
          <pc:sldMk cId="900328402" sldId="573"/>
        </pc:sldMkLst>
        <pc:spChg chg="mod">
          <ac:chgData name="Hyun Young-Hwan" userId="a0cf7ab2776e5965" providerId="LiveId" clId="{BA19B8C8-D048-491F-ABF2-AD57C7B0D6ED}" dt="2024-07-29T05:16:21.299" v="2303" actId="404"/>
          <ac:spMkLst>
            <pc:docMk/>
            <pc:sldMk cId="900328402" sldId="573"/>
            <ac:spMk id="2" creationId="{FC5D9B76-44A4-8229-38F9-3C1944044174}"/>
          </ac:spMkLst>
        </pc:spChg>
        <pc:picChg chg="del">
          <ac:chgData name="Hyun Young-Hwan" userId="a0cf7ab2776e5965" providerId="LiveId" clId="{BA19B8C8-D048-491F-ABF2-AD57C7B0D6ED}" dt="2024-07-29T05:11:48.957" v="2264" actId="478"/>
          <ac:picMkLst>
            <pc:docMk/>
            <pc:sldMk cId="900328402" sldId="573"/>
            <ac:picMk id="4" creationId="{672DD5BF-43DE-8CF6-ED0E-BCE7AE902BD6}"/>
          </ac:picMkLst>
        </pc:picChg>
        <pc:picChg chg="add mod">
          <ac:chgData name="Hyun Young-Hwan" userId="a0cf7ab2776e5965" providerId="LiveId" clId="{BA19B8C8-D048-491F-ABF2-AD57C7B0D6ED}" dt="2024-07-29T05:24:10.507" v="2359" actId="1076"/>
          <ac:picMkLst>
            <pc:docMk/>
            <pc:sldMk cId="900328402" sldId="573"/>
            <ac:picMk id="5" creationId="{7E5AB2A3-5CCE-7296-2AFB-14FDB2143CBB}"/>
          </ac:picMkLst>
        </pc:picChg>
        <pc:picChg chg="del">
          <ac:chgData name="Hyun Young-Hwan" userId="a0cf7ab2776e5965" providerId="LiveId" clId="{BA19B8C8-D048-491F-ABF2-AD57C7B0D6ED}" dt="2024-07-29T05:11:50.521" v="2265" actId="478"/>
          <ac:picMkLst>
            <pc:docMk/>
            <pc:sldMk cId="900328402" sldId="573"/>
            <ac:picMk id="6" creationId="{C4F13F43-AB25-F020-3F61-AAE5639C6223}"/>
          </ac:picMkLst>
        </pc:picChg>
        <pc:picChg chg="add mod">
          <ac:chgData name="Hyun Young-Hwan" userId="a0cf7ab2776e5965" providerId="LiveId" clId="{BA19B8C8-D048-491F-ABF2-AD57C7B0D6ED}" dt="2024-07-29T05:24:12.128" v="2360" actId="1076"/>
          <ac:picMkLst>
            <pc:docMk/>
            <pc:sldMk cId="900328402" sldId="573"/>
            <ac:picMk id="8" creationId="{CDDD4A17-E020-7D0E-D458-ADEEDB69061F}"/>
          </ac:picMkLst>
        </pc:picChg>
      </pc:sldChg>
      <pc:sldChg chg="add ord">
        <pc:chgData name="Hyun Young-Hwan" userId="a0cf7ab2776e5965" providerId="LiveId" clId="{BA19B8C8-D048-491F-ABF2-AD57C7B0D6ED}" dt="2024-07-29T05:36:45.204" v="2500"/>
        <pc:sldMkLst>
          <pc:docMk/>
          <pc:sldMk cId="2835842769" sldId="574"/>
        </pc:sldMkLst>
      </pc:sldChg>
      <pc:sldChg chg="addSp modSp new del mod">
        <pc:chgData name="Hyun Young-Hwan" userId="a0cf7ab2776e5965" providerId="LiveId" clId="{BA19B8C8-D048-491F-ABF2-AD57C7B0D6ED}" dt="2024-07-29T05:26:16.802" v="2388" actId="47"/>
        <pc:sldMkLst>
          <pc:docMk/>
          <pc:sldMk cId="369500526" sldId="575"/>
        </pc:sldMkLst>
        <pc:spChg chg="mod">
          <ac:chgData name="Hyun Young-Hwan" userId="a0cf7ab2776e5965" providerId="LiveId" clId="{BA19B8C8-D048-491F-ABF2-AD57C7B0D6ED}" dt="2024-07-29T05:25:51.209" v="2379" actId="20577"/>
          <ac:spMkLst>
            <pc:docMk/>
            <pc:sldMk cId="369500526" sldId="575"/>
            <ac:spMk id="2" creationId="{43D5F8E4-45DA-D798-8A6B-B9F722202D51}"/>
          </ac:spMkLst>
        </pc:spChg>
        <pc:picChg chg="add mod">
          <ac:chgData name="Hyun Young-Hwan" userId="a0cf7ab2776e5965" providerId="LiveId" clId="{BA19B8C8-D048-491F-ABF2-AD57C7B0D6ED}" dt="2024-07-29T05:25:46.177" v="2373"/>
          <ac:picMkLst>
            <pc:docMk/>
            <pc:sldMk cId="369500526" sldId="575"/>
            <ac:picMk id="3" creationId="{FCDB4242-D962-0C8A-5F18-55BD85A7E298}"/>
          </ac:picMkLst>
        </pc:picChg>
        <pc:picChg chg="add mod">
          <ac:chgData name="Hyun Young-Hwan" userId="a0cf7ab2776e5965" providerId="LiveId" clId="{BA19B8C8-D048-491F-ABF2-AD57C7B0D6ED}" dt="2024-07-29T05:25:46.177" v="2373"/>
          <ac:picMkLst>
            <pc:docMk/>
            <pc:sldMk cId="369500526" sldId="575"/>
            <ac:picMk id="4" creationId="{144EE6D7-BC60-C0B6-536A-32344B956174}"/>
          </ac:picMkLst>
        </pc:picChg>
      </pc:sldChg>
      <pc:sldChg chg="addSp delSp modSp add mod">
        <pc:chgData name="Hyun Young-Hwan" userId="a0cf7ab2776e5965" providerId="LiveId" clId="{BA19B8C8-D048-491F-ABF2-AD57C7B0D6ED}" dt="2024-07-29T05:32:34.194" v="2453" actId="1076"/>
        <pc:sldMkLst>
          <pc:docMk/>
          <pc:sldMk cId="1224309379" sldId="576"/>
        </pc:sldMkLst>
        <pc:spChg chg="mod">
          <ac:chgData name="Hyun Young-Hwan" userId="a0cf7ab2776e5965" providerId="LiveId" clId="{BA19B8C8-D048-491F-ABF2-AD57C7B0D6ED}" dt="2024-07-29T05:26:08.223" v="2387" actId="20577"/>
          <ac:spMkLst>
            <pc:docMk/>
            <pc:sldMk cId="1224309379" sldId="576"/>
            <ac:spMk id="2" creationId="{FC5D9B76-44A4-8229-38F9-3C1944044174}"/>
          </ac:spMkLst>
        </pc:spChg>
        <pc:spChg chg="add del mod">
          <ac:chgData name="Hyun Young-Hwan" userId="a0cf7ab2776e5965" providerId="LiveId" clId="{BA19B8C8-D048-491F-ABF2-AD57C7B0D6ED}" dt="2024-07-29T05:32:26.721" v="2450" actId="478"/>
          <ac:spMkLst>
            <pc:docMk/>
            <pc:sldMk cId="1224309379" sldId="576"/>
            <ac:spMk id="5" creationId="{F3F894F8-D30B-3702-D0D9-42C065E166BF}"/>
          </ac:spMkLst>
        </pc:spChg>
        <pc:picChg chg="del">
          <ac:chgData name="Hyun Young-Hwan" userId="a0cf7ab2776e5965" providerId="LiveId" clId="{BA19B8C8-D048-491F-ABF2-AD57C7B0D6ED}" dt="2024-07-29T05:25:58.008" v="2381" actId="478"/>
          <ac:picMkLst>
            <pc:docMk/>
            <pc:sldMk cId="1224309379" sldId="576"/>
            <ac:picMk id="3" creationId="{1E4E85C9-DCCF-2613-AE07-CBD173DBA595}"/>
          </ac:picMkLst>
        </pc:picChg>
        <pc:picChg chg="add mod">
          <ac:chgData name="Hyun Young-Hwan" userId="a0cf7ab2776e5965" providerId="LiveId" clId="{BA19B8C8-D048-491F-ABF2-AD57C7B0D6ED}" dt="2024-07-29T05:32:22.056" v="2449" actId="1076"/>
          <ac:picMkLst>
            <pc:docMk/>
            <pc:sldMk cId="1224309379" sldId="576"/>
            <ac:picMk id="6" creationId="{6157AAC0-E768-BFC1-86CE-E959A83717AC}"/>
          </ac:picMkLst>
        </pc:picChg>
        <pc:picChg chg="add mod">
          <ac:chgData name="Hyun Young-Hwan" userId="a0cf7ab2776e5965" providerId="LiveId" clId="{BA19B8C8-D048-491F-ABF2-AD57C7B0D6ED}" dt="2024-07-29T05:26:02.960" v="2382"/>
          <ac:picMkLst>
            <pc:docMk/>
            <pc:sldMk cId="1224309379" sldId="576"/>
            <ac:picMk id="7" creationId="{B01B2811-3DF8-0BEF-0CA7-F7956CD9E20B}"/>
          </ac:picMkLst>
        </pc:picChg>
        <pc:picChg chg="add mod">
          <ac:chgData name="Hyun Young-Hwan" userId="a0cf7ab2776e5965" providerId="LiveId" clId="{BA19B8C8-D048-491F-ABF2-AD57C7B0D6ED}" dt="2024-07-29T05:32:34.194" v="2453" actId="1076"/>
          <ac:picMkLst>
            <pc:docMk/>
            <pc:sldMk cId="1224309379" sldId="576"/>
            <ac:picMk id="9" creationId="{C6A27E07-8763-BC1F-7E16-16C3CD35F5F8}"/>
          </ac:picMkLst>
        </pc:picChg>
      </pc:sldChg>
      <pc:sldChg chg="add del">
        <pc:chgData name="Hyun Young-Hwan" userId="a0cf7ab2776e5965" providerId="LiveId" clId="{BA19B8C8-D048-491F-ABF2-AD57C7B0D6ED}" dt="2024-07-29T05:31:41.762" v="2444" actId="47"/>
        <pc:sldMkLst>
          <pc:docMk/>
          <pc:sldMk cId="3103271190" sldId="577"/>
        </pc:sldMkLst>
      </pc:sldChg>
      <pc:sldChg chg="addSp delSp modSp add mod">
        <pc:chgData name="Hyun Young-Hwan" userId="a0cf7ab2776e5965" providerId="LiveId" clId="{BA19B8C8-D048-491F-ABF2-AD57C7B0D6ED}" dt="2024-07-29T05:36:20.677" v="2497" actId="1076"/>
        <pc:sldMkLst>
          <pc:docMk/>
          <pc:sldMk cId="4171322033" sldId="577"/>
        </pc:sldMkLst>
        <pc:spChg chg="mod">
          <ac:chgData name="Hyun Young-Hwan" userId="a0cf7ab2776e5965" providerId="LiveId" clId="{BA19B8C8-D048-491F-ABF2-AD57C7B0D6ED}" dt="2024-07-29T05:34:36.529" v="2486" actId="20577"/>
          <ac:spMkLst>
            <pc:docMk/>
            <pc:sldMk cId="4171322033" sldId="577"/>
            <ac:spMk id="2" creationId="{FC5D9B76-44A4-8229-38F9-3C1944044174}"/>
          </ac:spMkLst>
        </pc:spChg>
        <pc:spChg chg="add del">
          <ac:chgData name="Hyun Young-Hwan" userId="a0cf7ab2776e5965" providerId="LiveId" clId="{BA19B8C8-D048-491F-ABF2-AD57C7B0D6ED}" dt="2024-07-29T05:35:42.066" v="2490" actId="478"/>
          <ac:spMkLst>
            <pc:docMk/>
            <pc:sldMk cId="4171322033" sldId="577"/>
            <ac:spMk id="5" creationId="{8F948CC0-8FB9-A94F-AAC4-7797767DBE9C}"/>
          </ac:spMkLst>
        </pc:spChg>
        <pc:spChg chg="add del">
          <ac:chgData name="Hyun Young-Hwan" userId="a0cf7ab2776e5965" providerId="LiveId" clId="{BA19B8C8-D048-491F-ABF2-AD57C7B0D6ED}" dt="2024-07-29T05:35:47.746" v="2492" actId="478"/>
          <ac:spMkLst>
            <pc:docMk/>
            <pc:sldMk cId="4171322033" sldId="577"/>
            <ac:spMk id="6" creationId="{2111C54C-2A89-BB66-DFC7-38D1A434789A}"/>
          </ac:spMkLst>
        </pc:spChg>
        <pc:picChg chg="add mod">
          <ac:chgData name="Hyun Young-Hwan" userId="a0cf7ab2776e5965" providerId="LiveId" clId="{BA19B8C8-D048-491F-ABF2-AD57C7B0D6ED}" dt="2024-07-29T05:36:20.677" v="2497" actId="1076"/>
          <ac:picMkLst>
            <pc:docMk/>
            <pc:sldMk cId="4171322033" sldId="577"/>
            <ac:picMk id="4" creationId="{14A29A0D-07DF-40B8-9942-8FF791E4431E}"/>
          </ac:picMkLst>
        </pc:picChg>
        <pc:picChg chg="del">
          <ac:chgData name="Hyun Young-Hwan" userId="a0cf7ab2776e5965" providerId="LiveId" clId="{BA19B8C8-D048-491F-ABF2-AD57C7B0D6ED}" dt="2024-07-29T05:33:40.324" v="2457" actId="478"/>
          <ac:picMkLst>
            <pc:docMk/>
            <pc:sldMk cId="4171322033" sldId="577"/>
            <ac:picMk id="7" creationId="{E740D314-E47F-CC0B-A0A4-51E67CAD006C}"/>
          </ac:picMkLst>
        </pc:picChg>
        <pc:picChg chg="add mod">
          <ac:chgData name="Hyun Young-Hwan" userId="a0cf7ab2776e5965" providerId="LiveId" clId="{BA19B8C8-D048-491F-ABF2-AD57C7B0D6ED}" dt="2024-07-29T05:36:15.938" v="2496" actId="1076"/>
          <ac:picMkLst>
            <pc:docMk/>
            <pc:sldMk cId="4171322033" sldId="577"/>
            <ac:picMk id="9" creationId="{B1A05E32-5790-1896-B4B1-6068E5EB41ED}"/>
          </ac:picMkLst>
        </pc:picChg>
        <pc:picChg chg="del">
          <ac:chgData name="Hyun Young-Hwan" userId="a0cf7ab2776e5965" providerId="LiveId" clId="{BA19B8C8-D048-491F-ABF2-AD57C7B0D6ED}" dt="2024-07-29T05:33:40.324" v="2457" actId="478"/>
          <ac:picMkLst>
            <pc:docMk/>
            <pc:sldMk cId="4171322033" sldId="577"/>
            <ac:picMk id="13" creationId="{F7428071-5F51-4B15-D7CA-FE61019F9C86}"/>
          </ac:picMkLst>
        </pc:picChg>
        <pc:picChg chg="del">
          <ac:chgData name="Hyun Young-Hwan" userId="a0cf7ab2776e5965" providerId="LiveId" clId="{BA19B8C8-D048-491F-ABF2-AD57C7B0D6ED}" dt="2024-07-29T05:33:40.324" v="2457" actId="478"/>
          <ac:picMkLst>
            <pc:docMk/>
            <pc:sldMk cId="4171322033" sldId="577"/>
            <ac:picMk id="15" creationId="{6B19D031-3A59-E916-6A8C-F7C5FEF7D32D}"/>
          </ac:picMkLst>
        </pc:picChg>
      </pc:sldChg>
      <pc:sldChg chg="addSp modSp add mod modAnim">
        <pc:chgData name="Hyun Young-Hwan" userId="a0cf7ab2776e5965" providerId="LiveId" clId="{BA19B8C8-D048-491F-ABF2-AD57C7B0D6ED}" dt="2024-07-29T05:59:46.292" v="2578"/>
        <pc:sldMkLst>
          <pc:docMk/>
          <pc:sldMk cId="608406303" sldId="578"/>
        </pc:sldMkLst>
        <pc:spChg chg="add mod">
          <ac:chgData name="Hyun Young-Hwan" userId="a0cf7ab2776e5965" providerId="LiveId" clId="{BA19B8C8-D048-491F-ABF2-AD57C7B0D6ED}" dt="2024-07-29T05:58:52.895" v="2573" actId="1076"/>
          <ac:spMkLst>
            <pc:docMk/>
            <pc:sldMk cId="608406303" sldId="578"/>
            <ac:spMk id="3" creationId="{02B71385-82B5-C585-EC3D-270150FF3863}"/>
          </ac:spMkLst>
        </pc:spChg>
      </pc:sldChg>
      <pc:sldChg chg="addSp delSp modSp add mod delAnim">
        <pc:chgData name="Hyun Young-Hwan" userId="a0cf7ab2776e5965" providerId="LiveId" clId="{BA19B8C8-D048-491F-ABF2-AD57C7B0D6ED}" dt="2024-07-29T12:24:20.239" v="3299" actId="5793"/>
        <pc:sldMkLst>
          <pc:docMk/>
          <pc:sldMk cId="2153131506" sldId="579"/>
        </pc:sldMkLst>
        <pc:spChg chg="mod">
          <ac:chgData name="Hyun Young-Hwan" userId="a0cf7ab2776e5965" providerId="LiveId" clId="{BA19B8C8-D048-491F-ABF2-AD57C7B0D6ED}" dt="2024-07-29T06:00:19.407" v="2607" actId="20577"/>
          <ac:spMkLst>
            <pc:docMk/>
            <pc:sldMk cId="2153131506" sldId="579"/>
            <ac:spMk id="2" creationId="{FC5D9B76-44A4-8229-38F9-3C1944044174}"/>
          </ac:spMkLst>
        </pc:spChg>
        <pc:spChg chg="del">
          <ac:chgData name="Hyun Young-Hwan" userId="a0cf7ab2776e5965" providerId="LiveId" clId="{BA19B8C8-D048-491F-ABF2-AD57C7B0D6ED}" dt="2024-07-29T06:00:59.031" v="2609" actId="478"/>
          <ac:spMkLst>
            <pc:docMk/>
            <pc:sldMk cId="2153131506" sldId="579"/>
            <ac:spMk id="3" creationId="{02B71385-82B5-C585-EC3D-270150FF3863}"/>
          </ac:spMkLst>
        </pc:spChg>
        <pc:spChg chg="add mod">
          <ac:chgData name="Hyun Young-Hwan" userId="a0cf7ab2776e5965" providerId="LiveId" clId="{BA19B8C8-D048-491F-ABF2-AD57C7B0D6ED}" dt="2024-07-29T12:24:20.239" v="3299" actId="5793"/>
          <ac:spMkLst>
            <pc:docMk/>
            <pc:sldMk cId="2153131506" sldId="579"/>
            <ac:spMk id="5" creationId="{F89A7E64-260D-6DD8-C145-1F55D79D0EB3}"/>
          </ac:spMkLst>
        </pc:spChg>
        <pc:picChg chg="del">
          <ac:chgData name="Hyun Young-Hwan" userId="a0cf7ab2776e5965" providerId="LiveId" clId="{BA19B8C8-D048-491F-ABF2-AD57C7B0D6ED}" dt="2024-07-29T06:01:01.532" v="2610" actId="478"/>
          <ac:picMkLst>
            <pc:docMk/>
            <pc:sldMk cId="2153131506" sldId="579"/>
            <ac:picMk id="4" creationId="{14A29A0D-07DF-40B8-9942-8FF791E4431E}"/>
          </ac:picMkLst>
        </pc:picChg>
        <pc:picChg chg="add mod">
          <ac:chgData name="Hyun Young-Hwan" userId="a0cf7ab2776e5965" providerId="LiveId" clId="{BA19B8C8-D048-491F-ABF2-AD57C7B0D6ED}" dt="2024-07-29T06:08:12.775" v="2995" actId="1076"/>
          <ac:picMkLst>
            <pc:docMk/>
            <pc:sldMk cId="2153131506" sldId="579"/>
            <ac:picMk id="7" creationId="{637B6682-D9DA-5644-D362-84ACFAC2501B}"/>
          </ac:picMkLst>
        </pc:picChg>
        <pc:picChg chg="del">
          <ac:chgData name="Hyun Young-Hwan" userId="a0cf7ab2776e5965" providerId="LiveId" clId="{BA19B8C8-D048-491F-ABF2-AD57C7B0D6ED}" dt="2024-07-29T06:00:56.328" v="2608" actId="478"/>
          <ac:picMkLst>
            <pc:docMk/>
            <pc:sldMk cId="2153131506" sldId="579"/>
            <ac:picMk id="9" creationId="{B1A05E32-5790-1896-B4B1-6068E5EB41ED}"/>
          </ac:picMkLst>
        </pc:picChg>
      </pc:sldChg>
      <pc:sldChg chg="new del">
        <pc:chgData name="Hyun Young-Hwan" userId="a0cf7ab2776e5965" providerId="LiveId" clId="{BA19B8C8-D048-491F-ABF2-AD57C7B0D6ED}" dt="2024-07-29T06:01:28.984" v="2612" actId="47"/>
        <pc:sldMkLst>
          <pc:docMk/>
          <pc:sldMk cId="1518756536" sldId="580"/>
        </pc:sldMkLst>
      </pc:sldChg>
      <pc:sldChg chg="addSp delSp modSp add mod ord">
        <pc:chgData name="Hyun Young-Hwan" userId="a0cf7ab2776e5965" providerId="LiveId" clId="{BA19B8C8-D048-491F-ABF2-AD57C7B0D6ED}" dt="2024-07-29T12:17:32.795" v="3211" actId="20577"/>
        <pc:sldMkLst>
          <pc:docMk/>
          <pc:sldMk cId="2612312811" sldId="580"/>
        </pc:sldMkLst>
        <pc:spChg chg="mod">
          <ac:chgData name="Hyun Young-Hwan" userId="a0cf7ab2776e5965" providerId="LiveId" clId="{BA19B8C8-D048-491F-ABF2-AD57C7B0D6ED}" dt="2024-07-29T06:05:09.377" v="2951" actId="20577"/>
          <ac:spMkLst>
            <pc:docMk/>
            <pc:sldMk cId="2612312811" sldId="580"/>
            <ac:spMk id="2" creationId="{FC5D9B76-44A4-8229-38F9-3C1944044174}"/>
          </ac:spMkLst>
        </pc:spChg>
        <pc:spChg chg="add mod">
          <ac:chgData name="Hyun Young-Hwan" userId="a0cf7ab2776e5965" providerId="LiveId" clId="{BA19B8C8-D048-491F-ABF2-AD57C7B0D6ED}" dt="2024-07-29T12:17:32.795" v="3211" actId="20577"/>
          <ac:spMkLst>
            <pc:docMk/>
            <pc:sldMk cId="2612312811" sldId="580"/>
            <ac:spMk id="3" creationId="{2DFC6C7C-31BC-D3D4-2770-C1A22D772BD6}"/>
          </ac:spMkLst>
        </pc:spChg>
        <pc:spChg chg="del mod">
          <ac:chgData name="Hyun Young-Hwan" userId="a0cf7ab2776e5965" providerId="LiveId" clId="{BA19B8C8-D048-491F-ABF2-AD57C7B0D6ED}" dt="2024-07-29T06:08:28.259" v="2996" actId="478"/>
          <ac:spMkLst>
            <pc:docMk/>
            <pc:sldMk cId="2612312811" sldId="580"/>
            <ac:spMk id="5" creationId="{F89A7E64-260D-6DD8-C145-1F55D79D0EB3}"/>
          </ac:spMkLst>
        </pc:spChg>
        <pc:picChg chg="add mod">
          <ac:chgData name="Hyun Young-Hwan" userId="a0cf7ab2776e5965" providerId="LiveId" clId="{BA19B8C8-D048-491F-ABF2-AD57C7B0D6ED}" dt="2024-07-29T06:08:53.758" v="3001" actId="1076"/>
          <ac:picMkLst>
            <pc:docMk/>
            <pc:sldMk cId="2612312811" sldId="580"/>
            <ac:picMk id="6" creationId="{C28B9AE6-F232-2B25-A64D-3D474DB36D27}"/>
          </ac:picMkLst>
        </pc:picChg>
      </pc:sldChg>
      <pc:sldChg chg="new del">
        <pc:chgData name="Hyun Young-Hwan" userId="a0cf7ab2776e5965" providerId="LiveId" clId="{BA19B8C8-D048-491F-ABF2-AD57C7B0D6ED}" dt="2024-07-29T12:10:27.590" v="3137" actId="47"/>
        <pc:sldMkLst>
          <pc:docMk/>
          <pc:sldMk cId="99584663" sldId="581"/>
        </pc:sldMkLst>
      </pc:sldChg>
      <pc:sldChg chg="addSp delSp modSp add mod ord">
        <pc:chgData name="Hyun Young-Hwan" userId="a0cf7ab2776e5965" providerId="LiveId" clId="{BA19B8C8-D048-491F-ABF2-AD57C7B0D6ED}" dt="2024-07-29T12:15:36.260" v="3205" actId="1076"/>
        <pc:sldMkLst>
          <pc:docMk/>
          <pc:sldMk cId="1000271699" sldId="582"/>
        </pc:sldMkLst>
        <pc:spChg chg="mod">
          <ac:chgData name="Hyun Young-Hwan" userId="a0cf7ab2776e5965" providerId="LiveId" clId="{BA19B8C8-D048-491F-ABF2-AD57C7B0D6ED}" dt="2024-07-29T12:10:42.833" v="3152" actId="20577"/>
          <ac:spMkLst>
            <pc:docMk/>
            <pc:sldMk cId="1000271699" sldId="582"/>
            <ac:spMk id="2" creationId="{FC5D9B76-44A4-8229-38F9-3C1944044174}"/>
          </ac:spMkLst>
        </pc:spChg>
        <pc:spChg chg="del mod">
          <ac:chgData name="Hyun Young-Hwan" userId="a0cf7ab2776e5965" providerId="LiveId" clId="{BA19B8C8-D048-491F-ABF2-AD57C7B0D6ED}" dt="2024-07-29T12:11:24.273" v="3154" actId="478"/>
          <ac:spMkLst>
            <pc:docMk/>
            <pc:sldMk cId="1000271699" sldId="582"/>
            <ac:spMk id="3" creationId="{17FBA99B-B008-B62B-28D0-2BBCC4D89237}"/>
          </ac:spMkLst>
        </pc:spChg>
        <pc:spChg chg="del">
          <ac:chgData name="Hyun Young-Hwan" userId="a0cf7ab2776e5965" providerId="LiveId" clId="{BA19B8C8-D048-491F-ABF2-AD57C7B0D6ED}" dt="2024-07-29T12:10:30.618" v="3138" actId="478"/>
          <ac:spMkLst>
            <pc:docMk/>
            <pc:sldMk cId="1000271699" sldId="582"/>
            <ac:spMk id="15" creationId="{48AF00C0-6318-2496-41EE-F78C6D63CF30}"/>
          </ac:spMkLst>
        </pc:spChg>
        <pc:picChg chg="add mod">
          <ac:chgData name="Hyun Young-Hwan" userId="a0cf7ab2776e5965" providerId="LiveId" clId="{BA19B8C8-D048-491F-ABF2-AD57C7B0D6ED}" dt="2024-07-29T12:15:36.260" v="3205" actId="1076"/>
          <ac:picMkLst>
            <pc:docMk/>
            <pc:sldMk cId="1000271699" sldId="582"/>
            <ac:picMk id="5" creationId="{12ED180E-DE27-04D2-BBB6-2C69C1169B60}"/>
          </ac:picMkLst>
        </pc:picChg>
        <pc:picChg chg="add mod">
          <ac:chgData name="Hyun Young-Hwan" userId="a0cf7ab2776e5965" providerId="LiveId" clId="{BA19B8C8-D048-491F-ABF2-AD57C7B0D6ED}" dt="2024-07-29T12:15:36.260" v="3205" actId="1076"/>
          <ac:picMkLst>
            <pc:docMk/>
            <pc:sldMk cId="1000271699" sldId="582"/>
            <ac:picMk id="7" creationId="{FD1FA3E9-358B-10B2-AC78-863C70866D61}"/>
          </ac:picMkLst>
        </pc:picChg>
        <pc:picChg chg="add mod">
          <ac:chgData name="Hyun Young-Hwan" userId="a0cf7ab2776e5965" providerId="LiveId" clId="{BA19B8C8-D048-491F-ABF2-AD57C7B0D6ED}" dt="2024-07-29T12:15:36.260" v="3205" actId="1076"/>
          <ac:picMkLst>
            <pc:docMk/>
            <pc:sldMk cId="1000271699" sldId="582"/>
            <ac:picMk id="9" creationId="{7A338C05-923F-E37D-DFF6-F6CE0E3BFA4D}"/>
          </ac:picMkLst>
        </pc:picChg>
        <pc:picChg chg="del">
          <ac:chgData name="Hyun Young-Hwan" userId="a0cf7ab2776e5965" providerId="LiveId" clId="{BA19B8C8-D048-491F-ABF2-AD57C7B0D6ED}" dt="2024-07-29T12:10:31.492" v="3139" actId="478"/>
          <ac:picMkLst>
            <pc:docMk/>
            <pc:sldMk cId="1000271699" sldId="582"/>
            <ac:picMk id="10" creationId="{FBC5FC10-0F78-B223-38A5-2222CB0117D4}"/>
          </ac:picMkLst>
        </pc:picChg>
        <pc:picChg chg="del">
          <ac:chgData name="Hyun Young-Hwan" userId="a0cf7ab2776e5965" providerId="LiveId" clId="{BA19B8C8-D048-491F-ABF2-AD57C7B0D6ED}" dt="2024-07-29T12:10:32.115" v="3140" actId="478"/>
          <ac:picMkLst>
            <pc:docMk/>
            <pc:sldMk cId="1000271699" sldId="582"/>
            <ac:picMk id="11" creationId="{8C9BDA42-B4A4-FD88-B853-B14ABCA4630A}"/>
          </ac:picMkLst>
        </pc:picChg>
        <pc:picChg chg="del">
          <ac:chgData name="Hyun Young-Hwan" userId="a0cf7ab2776e5965" providerId="LiveId" clId="{BA19B8C8-D048-491F-ABF2-AD57C7B0D6ED}" dt="2024-07-29T12:10:32.572" v="3141" actId="478"/>
          <ac:picMkLst>
            <pc:docMk/>
            <pc:sldMk cId="1000271699" sldId="582"/>
            <ac:picMk id="12" creationId="{A10BA66A-909B-A03F-5452-EA8A6E72F0DF}"/>
          </ac:picMkLst>
        </pc:picChg>
        <pc:picChg chg="add mod">
          <ac:chgData name="Hyun Young-Hwan" userId="a0cf7ab2776e5965" providerId="LiveId" clId="{BA19B8C8-D048-491F-ABF2-AD57C7B0D6ED}" dt="2024-07-29T12:15:36.260" v="3205" actId="1076"/>
          <ac:picMkLst>
            <pc:docMk/>
            <pc:sldMk cId="1000271699" sldId="582"/>
            <ac:picMk id="14" creationId="{8CB5B522-7AA4-6811-7F6D-CFA2960F06CE}"/>
          </ac:picMkLst>
        </pc:picChg>
        <pc:picChg chg="add mod">
          <ac:chgData name="Hyun Young-Hwan" userId="a0cf7ab2776e5965" providerId="LiveId" clId="{BA19B8C8-D048-491F-ABF2-AD57C7B0D6ED}" dt="2024-07-29T12:15:36.260" v="3205" actId="1076"/>
          <ac:picMkLst>
            <pc:docMk/>
            <pc:sldMk cId="1000271699" sldId="582"/>
            <ac:picMk id="17" creationId="{2C8063B5-85EC-4A21-77AD-FE3C57DD9EA0}"/>
          </ac:picMkLst>
        </pc:picChg>
      </pc:sldChg>
      <pc:sldChg chg="addSp delSp modSp new mod ord delAnim modAnim">
        <pc:chgData name="Hyun Young-Hwan" userId="a0cf7ab2776e5965" providerId="LiveId" clId="{BA19B8C8-D048-491F-ABF2-AD57C7B0D6ED}" dt="2024-07-29T12:43:30.916" v="3353" actId="167"/>
        <pc:sldMkLst>
          <pc:docMk/>
          <pc:sldMk cId="4098088011" sldId="583"/>
        </pc:sldMkLst>
        <pc:spChg chg="add del mod">
          <ac:chgData name="Hyun Young-Hwan" userId="a0cf7ab2776e5965" providerId="LiveId" clId="{BA19B8C8-D048-491F-ABF2-AD57C7B0D6ED}" dt="2024-07-29T12:27:12.559" v="3305" actId="478"/>
          <ac:spMkLst>
            <pc:docMk/>
            <pc:sldMk cId="4098088011" sldId="583"/>
            <ac:spMk id="2" creationId="{409F1A72-C4C9-A1DA-5A3B-3B0DAAE81C6B}"/>
          </ac:spMkLst>
        </pc:spChg>
        <pc:spChg chg="add mod">
          <ac:chgData name="Hyun Young-Hwan" userId="a0cf7ab2776e5965" providerId="LiveId" clId="{BA19B8C8-D048-491F-ABF2-AD57C7B0D6ED}" dt="2024-07-29T12:27:50.351" v="3312" actId="1076"/>
          <ac:spMkLst>
            <pc:docMk/>
            <pc:sldMk cId="4098088011" sldId="583"/>
            <ac:spMk id="3" creationId="{9EA3A544-E537-E507-6C83-71F6EB80D741}"/>
          </ac:spMkLst>
        </pc:spChg>
        <pc:picChg chg="add del ord">
          <ac:chgData name="Hyun Young-Hwan" userId="a0cf7ab2776e5965" providerId="LiveId" clId="{BA19B8C8-D048-491F-ABF2-AD57C7B0D6ED}" dt="2024-07-29T12:43:20.665" v="3350" actId="478"/>
          <ac:picMkLst>
            <pc:docMk/>
            <pc:sldMk cId="4098088011" sldId="583"/>
            <ac:picMk id="5" creationId="{C150BA46-163D-7634-B5B6-893B97A1905B}"/>
          </ac:picMkLst>
        </pc:picChg>
        <pc:picChg chg="add ord">
          <ac:chgData name="Hyun Young-Hwan" userId="a0cf7ab2776e5965" providerId="LiveId" clId="{BA19B8C8-D048-491F-ABF2-AD57C7B0D6ED}" dt="2024-07-29T12:43:30.916" v="3353" actId="167"/>
          <ac:picMkLst>
            <pc:docMk/>
            <pc:sldMk cId="4098088011" sldId="583"/>
            <ac:picMk id="7" creationId="{DB15E4DE-6E6B-20A1-901C-D8C46B507B1A}"/>
          </ac:picMkLst>
        </pc:picChg>
      </pc:sldChg>
      <pc:sldChg chg="addSp modSp new mod">
        <pc:chgData name="Hyun Young-Hwan" userId="a0cf7ab2776e5965" providerId="LiveId" clId="{BA19B8C8-D048-491F-ABF2-AD57C7B0D6ED}" dt="2024-07-29T12:29:05.817" v="3317" actId="1076"/>
        <pc:sldMkLst>
          <pc:docMk/>
          <pc:sldMk cId="2685151922" sldId="584"/>
        </pc:sldMkLst>
        <pc:picChg chg="add mod">
          <ac:chgData name="Hyun Young-Hwan" userId="a0cf7ab2776e5965" providerId="LiveId" clId="{BA19B8C8-D048-491F-ABF2-AD57C7B0D6ED}" dt="2024-07-29T12:29:05.817" v="3317" actId="1076"/>
          <ac:picMkLst>
            <pc:docMk/>
            <pc:sldMk cId="2685151922" sldId="584"/>
            <ac:picMk id="3" creationId="{36B80090-CB83-36BD-EA2E-8214505E154D}"/>
          </ac:picMkLst>
        </pc:picChg>
      </pc:sldChg>
      <pc:sldChg chg="new del">
        <pc:chgData name="Hyun Young-Hwan" userId="a0cf7ab2776e5965" providerId="LiveId" clId="{BA19B8C8-D048-491F-ABF2-AD57C7B0D6ED}" dt="2024-07-30T00:14:52.737" v="3362" actId="47"/>
        <pc:sldMkLst>
          <pc:docMk/>
          <pc:sldMk cId="2868951742" sldId="585"/>
        </pc:sldMkLst>
      </pc:sldChg>
      <pc:sldChg chg="addSp modSp add del mod ord">
        <pc:chgData name="Hyun Young-Hwan" userId="a0cf7ab2776e5965" providerId="LiveId" clId="{BA19B8C8-D048-491F-ABF2-AD57C7B0D6ED}" dt="2024-07-29T12:38:52.304" v="3344" actId="47"/>
        <pc:sldMkLst>
          <pc:docMk/>
          <pc:sldMk cId="3594846950" sldId="585"/>
        </pc:sldMkLst>
        <pc:spChg chg="mod">
          <ac:chgData name="Hyun Young-Hwan" userId="a0cf7ab2776e5965" providerId="LiveId" clId="{BA19B8C8-D048-491F-ABF2-AD57C7B0D6ED}" dt="2024-07-29T12:35:23.216" v="3337" actId="1076"/>
          <ac:spMkLst>
            <pc:docMk/>
            <pc:sldMk cId="3594846950" sldId="585"/>
            <ac:spMk id="3" creationId="{9EA3A544-E537-E507-6C83-71F6EB80D741}"/>
          </ac:spMkLst>
        </pc:spChg>
        <pc:picChg chg="add mod">
          <ac:chgData name="Hyun Young-Hwan" userId="a0cf7ab2776e5965" providerId="LiveId" clId="{BA19B8C8-D048-491F-ABF2-AD57C7B0D6ED}" dt="2024-07-29T12:35:45.367" v="3341" actId="1076"/>
          <ac:picMkLst>
            <pc:docMk/>
            <pc:sldMk cId="3594846950" sldId="585"/>
            <ac:picMk id="2" creationId="{4A625E35-65EF-227A-95EC-CB09249A88DC}"/>
          </ac:picMkLst>
        </pc:picChg>
        <pc:picChg chg="add mod">
          <ac:chgData name="Hyun Young-Hwan" userId="a0cf7ab2776e5965" providerId="LiveId" clId="{BA19B8C8-D048-491F-ABF2-AD57C7B0D6ED}" dt="2024-07-29T12:35:27.057" v="3338" actId="1076"/>
          <ac:picMkLst>
            <pc:docMk/>
            <pc:sldMk cId="3594846950" sldId="585"/>
            <ac:picMk id="2050" creationId="{B4EF0521-2395-2ED6-CDB7-C9BCF71578C2}"/>
          </ac:picMkLst>
        </pc:picChg>
      </pc:sldChg>
      <pc:sldChg chg="delSp add del mod">
        <pc:chgData name="Hyun Young-Hwan" userId="a0cf7ab2776e5965" providerId="LiveId" clId="{BA19B8C8-D048-491F-ABF2-AD57C7B0D6ED}" dt="2024-07-30T01:20:00.536" v="3827" actId="47"/>
        <pc:sldMkLst>
          <pc:docMk/>
          <pc:sldMk cId="3781562212" sldId="586"/>
        </pc:sldMkLst>
        <pc:spChg chg="del">
          <ac:chgData name="Hyun Young-Hwan" userId="a0cf7ab2776e5965" providerId="LiveId" clId="{BA19B8C8-D048-491F-ABF2-AD57C7B0D6ED}" dt="2024-07-30T00:15:05.483" v="3365" actId="478"/>
          <ac:spMkLst>
            <pc:docMk/>
            <pc:sldMk cId="3781562212" sldId="586"/>
            <ac:spMk id="40" creationId="{526205C6-E7F7-24A5-0FCA-3D7BCFBABD44}"/>
          </ac:spMkLst>
        </pc:spChg>
        <pc:spChg chg="del">
          <ac:chgData name="Hyun Young-Hwan" userId="a0cf7ab2776e5965" providerId="LiveId" clId="{BA19B8C8-D048-491F-ABF2-AD57C7B0D6ED}" dt="2024-07-30T00:15:01.362" v="3363" actId="478"/>
          <ac:spMkLst>
            <pc:docMk/>
            <pc:sldMk cId="3781562212" sldId="586"/>
            <ac:spMk id="41" creationId="{6DA383FA-2DEC-082D-6427-75E228001419}"/>
          </ac:spMkLst>
        </pc:spChg>
        <pc:picChg chg="del">
          <ac:chgData name="Hyun Young-Hwan" userId="a0cf7ab2776e5965" providerId="LiveId" clId="{BA19B8C8-D048-491F-ABF2-AD57C7B0D6ED}" dt="2024-07-30T00:15:03.910" v="3364" actId="478"/>
          <ac:picMkLst>
            <pc:docMk/>
            <pc:sldMk cId="3781562212" sldId="586"/>
            <ac:picMk id="38" creationId="{C4B461B3-AE92-0678-E7C7-82E4A693DD28}"/>
          </ac:picMkLst>
        </pc:picChg>
      </pc:sldChg>
      <pc:sldChg chg="add del ord">
        <pc:chgData name="Hyun Young-Hwan" userId="a0cf7ab2776e5965" providerId="LiveId" clId="{BA19B8C8-D048-491F-ABF2-AD57C7B0D6ED}" dt="2024-07-30T01:20:04.628" v="3828" actId="47"/>
        <pc:sldMkLst>
          <pc:docMk/>
          <pc:sldMk cId="2940794267" sldId="587"/>
        </pc:sldMkLst>
      </pc:sldChg>
      <pc:sldChg chg="addSp delSp modSp add mod delAnim modAnim">
        <pc:chgData name="Hyun Young-Hwan" userId="a0cf7ab2776e5965" providerId="LiveId" clId="{BA19B8C8-D048-491F-ABF2-AD57C7B0D6ED}" dt="2024-07-30T01:29:30.304" v="3841"/>
        <pc:sldMkLst>
          <pc:docMk/>
          <pc:sldMk cId="1028155324" sldId="588"/>
        </pc:sldMkLst>
        <pc:spChg chg="del">
          <ac:chgData name="Hyun Young-Hwan" userId="a0cf7ab2776e5965" providerId="LiveId" clId="{BA19B8C8-D048-491F-ABF2-AD57C7B0D6ED}" dt="2024-07-30T00:39:43.901" v="3587" actId="478"/>
          <ac:spMkLst>
            <pc:docMk/>
            <pc:sldMk cId="1028155324" sldId="588"/>
            <ac:spMk id="2" creationId="{FC5D9B76-44A4-8229-38F9-3C1944044174}"/>
          </ac:spMkLst>
        </pc:spChg>
        <pc:spChg chg="del">
          <ac:chgData name="Hyun Young-Hwan" userId="a0cf7ab2776e5965" providerId="LiveId" clId="{BA19B8C8-D048-491F-ABF2-AD57C7B0D6ED}" dt="2024-07-30T00:16:10.927" v="3371" actId="478"/>
          <ac:spMkLst>
            <pc:docMk/>
            <pc:sldMk cId="1028155324" sldId="588"/>
            <ac:spMk id="3" creationId="{17FBA99B-B008-B62B-28D0-2BBCC4D89237}"/>
          </ac:spMkLst>
        </pc:spChg>
        <pc:spChg chg="del mod">
          <ac:chgData name="Hyun Young-Hwan" userId="a0cf7ab2776e5965" providerId="LiveId" clId="{BA19B8C8-D048-491F-ABF2-AD57C7B0D6ED}" dt="2024-07-30T00:39:43.901" v="3587" actId="478"/>
          <ac:spMkLst>
            <pc:docMk/>
            <pc:sldMk cId="1028155324" sldId="588"/>
            <ac:spMk id="35" creationId="{71280611-8667-8F10-0AE7-761138CA0E51}"/>
          </ac:spMkLst>
        </pc:spChg>
        <pc:spChg chg="del">
          <ac:chgData name="Hyun Young-Hwan" userId="a0cf7ab2776e5965" providerId="LiveId" clId="{BA19B8C8-D048-491F-ABF2-AD57C7B0D6ED}" dt="2024-07-30T00:16:15.223" v="3373" actId="478"/>
          <ac:spMkLst>
            <pc:docMk/>
            <pc:sldMk cId="1028155324" sldId="588"/>
            <ac:spMk id="40" creationId="{526205C6-E7F7-24A5-0FCA-3D7BCFBABD44}"/>
          </ac:spMkLst>
        </pc:spChg>
        <pc:spChg chg="del">
          <ac:chgData name="Hyun Young-Hwan" userId="a0cf7ab2776e5965" providerId="LiveId" clId="{BA19B8C8-D048-491F-ABF2-AD57C7B0D6ED}" dt="2024-07-30T00:16:15.223" v="3373" actId="478"/>
          <ac:spMkLst>
            <pc:docMk/>
            <pc:sldMk cId="1028155324" sldId="588"/>
            <ac:spMk id="41" creationId="{6DA383FA-2DEC-082D-6427-75E228001419}"/>
          </ac:spMkLst>
        </pc:spChg>
        <pc:spChg chg="add del mod">
          <ac:chgData name="Hyun Young-Hwan" userId="a0cf7ab2776e5965" providerId="LiveId" clId="{BA19B8C8-D048-491F-ABF2-AD57C7B0D6ED}" dt="2024-07-30T00:16:13.115" v="3372" actId="478"/>
          <ac:spMkLst>
            <pc:docMk/>
            <pc:sldMk cId="1028155324" sldId="588"/>
            <ac:spMk id="42" creationId="{070CA478-EB0F-7F28-FA8A-11ABA6FF057F}"/>
          </ac:spMkLst>
        </pc:spChg>
        <pc:spChg chg="del mod">
          <ac:chgData name="Hyun Young-Hwan" userId="a0cf7ab2776e5965" providerId="LiveId" clId="{BA19B8C8-D048-491F-ABF2-AD57C7B0D6ED}" dt="2024-07-30T00:39:48.319" v="3589" actId="478"/>
          <ac:spMkLst>
            <pc:docMk/>
            <pc:sldMk cId="1028155324" sldId="588"/>
            <ac:spMk id="51" creationId="{7F78819F-282C-2031-84CD-C13D4EE6329A}"/>
          </ac:spMkLst>
        </pc:spChg>
        <pc:spChg chg="del">
          <ac:chgData name="Hyun Young-Hwan" userId="a0cf7ab2776e5965" providerId="LiveId" clId="{BA19B8C8-D048-491F-ABF2-AD57C7B0D6ED}" dt="2024-07-30T00:16:15.223" v="3373" actId="478"/>
          <ac:spMkLst>
            <pc:docMk/>
            <pc:sldMk cId="1028155324" sldId="588"/>
            <ac:spMk id="58" creationId="{7BF0CD17-B60B-E252-D8BE-54CE665C7D85}"/>
          </ac:spMkLst>
        </pc:spChg>
        <pc:spChg chg="del">
          <ac:chgData name="Hyun Young-Hwan" userId="a0cf7ab2776e5965" providerId="LiveId" clId="{BA19B8C8-D048-491F-ABF2-AD57C7B0D6ED}" dt="2024-07-30T00:16:15.223" v="3373" actId="478"/>
          <ac:spMkLst>
            <pc:docMk/>
            <pc:sldMk cId="1028155324" sldId="588"/>
            <ac:spMk id="59" creationId="{F1B01F5A-378F-19C7-A435-2B700D4861DC}"/>
          </ac:spMkLst>
        </pc:spChg>
        <pc:spChg chg="add del mod">
          <ac:chgData name="Hyun Young-Hwan" userId="a0cf7ab2776e5965" providerId="LiveId" clId="{BA19B8C8-D048-491F-ABF2-AD57C7B0D6ED}" dt="2024-07-30T00:17:57.017" v="3382" actId="478"/>
          <ac:spMkLst>
            <pc:docMk/>
            <pc:sldMk cId="1028155324" sldId="588"/>
            <ac:spMk id="71" creationId="{AD99676E-09F1-909F-A8BB-D2DFBEE96A35}"/>
          </ac:spMkLst>
        </pc:spChg>
        <pc:spChg chg="add del mod">
          <ac:chgData name="Hyun Young-Hwan" userId="a0cf7ab2776e5965" providerId="LiveId" clId="{BA19B8C8-D048-491F-ABF2-AD57C7B0D6ED}" dt="2024-07-30T00:18:06.470" v="3385" actId="478"/>
          <ac:spMkLst>
            <pc:docMk/>
            <pc:sldMk cId="1028155324" sldId="588"/>
            <ac:spMk id="97" creationId="{AB53CF74-CC60-0FA1-BC6C-06A3D068531C}"/>
          </ac:spMkLst>
        </pc:spChg>
        <pc:spChg chg="add del mod">
          <ac:chgData name="Hyun Young-Hwan" userId="a0cf7ab2776e5965" providerId="LiveId" clId="{BA19B8C8-D048-491F-ABF2-AD57C7B0D6ED}" dt="2024-07-30T00:39:43.901" v="3587" actId="478"/>
          <ac:spMkLst>
            <pc:docMk/>
            <pc:sldMk cId="1028155324" sldId="588"/>
            <ac:spMk id="129" creationId="{593198D2-561B-D874-0CEE-F835DC4F3EB9}"/>
          </ac:spMkLst>
        </pc:spChg>
        <pc:spChg chg="add del mod topLvl">
          <ac:chgData name="Hyun Young-Hwan" userId="a0cf7ab2776e5965" providerId="LiveId" clId="{BA19B8C8-D048-491F-ABF2-AD57C7B0D6ED}" dt="2024-07-30T00:39:35.796" v="3585" actId="478"/>
          <ac:spMkLst>
            <pc:docMk/>
            <pc:sldMk cId="1028155324" sldId="588"/>
            <ac:spMk id="138" creationId="{457A9294-E3B5-4745-A09D-7FED14814E22}"/>
          </ac:spMkLst>
        </pc:spChg>
        <pc:spChg chg="add del mod">
          <ac:chgData name="Hyun Young-Hwan" userId="a0cf7ab2776e5965" providerId="LiveId" clId="{BA19B8C8-D048-491F-ABF2-AD57C7B0D6ED}" dt="2024-07-30T00:20:47.002" v="3421" actId="478"/>
          <ac:spMkLst>
            <pc:docMk/>
            <pc:sldMk cId="1028155324" sldId="588"/>
            <ac:spMk id="169" creationId="{11EEF098-281E-29D1-5E9A-A8A9ED3BE2DB}"/>
          </ac:spMkLst>
        </pc:spChg>
        <pc:spChg chg="add mod">
          <ac:chgData name="Hyun Young-Hwan" userId="a0cf7ab2776e5965" providerId="LiveId" clId="{BA19B8C8-D048-491F-ABF2-AD57C7B0D6ED}" dt="2024-07-30T01:01:05.329" v="3698" actId="1076"/>
          <ac:spMkLst>
            <pc:docMk/>
            <pc:sldMk cId="1028155324" sldId="588"/>
            <ac:spMk id="179" creationId="{5186F6E0-32C1-5760-F48D-3CBB16E6ADF1}"/>
          </ac:spMkLst>
        </pc:spChg>
        <pc:spChg chg="add mod">
          <ac:chgData name="Hyun Young-Hwan" userId="a0cf7ab2776e5965" providerId="LiveId" clId="{BA19B8C8-D048-491F-ABF2-AD57C7B0D6ED}" dt="2024-07-30T01:01:05.329" v="3698" actId="1076"/>
          <ac:spMkLst>
            <pc:docMk/>
            <pc:sldMk cId="1028155324" sldId="588"/>
            <ac:spMk id="180" creationId="{5F54BF9C-B7C3-14A2-9ACE-9BEE9D36AA41}"/>
          </ac:spMkLst>
        </pc:spChg>
        <pc:spChg chg="add mod">
          <ac:chgData name="Hyun Young-Hwan" userId="a0cf7ab2776e5965" providerId="LiveId" clId="{BA19B8C8-D048-491F-ABF2-AD57C7B0D6ED}" dt="2024-07-30T01:01:05.329" v="3698" actId="1076"/>
          <ac:spMkLst>
            <pc:docMk/>
            <pc:sldMk cId="1028155324" sldId="588"/>
            <ac:spMk id="181" creationId="{60645775-72AB-4252-99AF-E1684CF7875C}"/>
          </ac:spMkLst>
        </pc:spChg>
        <pc:spChg chg="add del mod">
          <ac:chgData name="Hyun Young-Hwan" userId="a0cf7ab2776e5965" providerId="LiveId" clId="{BA19B8C8-D048-491F-ABF2-AD57C7B0D6ED}" dt="2024-07-30T00:28:45.114" v="3479" actId="478"/>
          <ac:spMkLst>
            <pc:docMk/>
            <pc:sldMk cId="1028155324" sldId="588"/>
            <ac:spMk id="215" creationId="{C710C29C-E366-48CF-EAA3-B0B5C5A8B138}"/>
          </ac:spMkLst>
        </pc:spChg>
        <pc:spChg chg="add mod">
          <ac:chgData name="Hyun Young-Hwan" userId="a0cf7ab2776e5965" providerId="LiveId" clId="{BA19B8C8-D048-491F-ABF2-AD57C7B0D6ED}" dt="2024-07-30T01:01:05.329" v="3698" actId="1076"/>
          <ac:spMkLst>
            <pc:docMk/>
            <pc:sldMk cId="1028155324" sldId="588"/>
            <ac:spMk id="247" creationId="{D82D3CAC-9F0D-9EC2-CF5B-DDA895339B6D}"/>
          </ac:spMkLst>
        </pc:spChg>
        <pc:spChg chg="add del mod">
          <ac:chgData name="Hyun Young-Hwan" userId="a0cf7ab2776e5965" providerId="LiveId" clId="{BA19B8C8-D048-491F-ABF2-AD57C7B0D6ED}" dt="2024-07-30T00:29:25.549" v="3486" actId="478"/>
          <ac:spMkLst>
            <pc:docMk/>
            <pc:sldMk cId="1028155324" sldId="588"/>
            <ac:spMk id="260" creationId="{9B7CEB81-D9AF-7A50-3511-1D7CA50A9288}"/>
          </ac:spMkLst>
        </pc:spChg>
        <pc:spChg chg="add mod topLvl">
          <ac:chgData name="Hyun Young-Hwan" userId="a0cf7ab2776e5965" providerId="LiveId" clId="{BA19B8C8-D048-491F-ABF2-AD57C7B0D6ED}" dt="2024-07-30T01:01:05.329" v="3698" actId="1076"/>
          <ac:spMkLst>
            <pc:docMk/>
            <pc:sldMk cId="1028155324" sldId="588"/>
            <ac:spMk id="269" creationId="{A47CD417-B973-E503-A9B2-55CF764E33A2}"/>
          </ac:spMkLst>
        </pc:spChg>
        <pc:spChg chg="add mod">
          <ac:chgData name="Hyun Young-Hwan" userId="a0cf7ab2776e5965" providerId="LiveId" clId="{BA19B8C8-D048-491F-ABF2-AD57C7B0D6ED}" dt="2024-07-30T01:01:05.329" v="3698" actId="1076"/>
          <ac:spMkLst>
            <pc:docMk/>
            <pc:sldMk cId="1028155324" sldId="588"/>
            <ac:spMk id="270" creationId="{9B39B149-11D5-B6A5-C0D6-526319626926}"/>
          </ac:spMkLst>
        </pc:spChg>
        <pc:spChg chg="add mod">
          <ac:chgData name="Hyun Young-Hwan" userId="a0cf7ab2776e5965" providerId="LiveId" clId="{BA19B8C8-D048-491F-ABF2-AD57C7B0D6ED}" dt="2024-07-30T01:01:05.329" v="3698" actId="1076"/>
          <ac:spMkLst>
            <pc:docMk/>
            <pc:sldMk cId="1028155324" sldId="588"/>
            <ac:spMk id="271" creationId="{CAAD532D-176B-81A3-0952-6FC2A9155AF2}"/>
          </ac:spMkLst>
        </pc:spChg>
        <pc:spChg chg="add del">
          <ac:chgData name="Hyun Young-Hwan" userId="a0cf7ab2776e5965" providerId="LiveId" clId="{BA19B8C8-D048-491F-ABF2-AD57C7B0D6ED}" dt="2024-07-30T00:34:31.314" v="3530" actId="478"/>
          <ac:spMkLst>
            <pc:docMk/>
            <pc:sldMk cId="1028155324" sldId="588"/>
            <ac:spMk id="275" creationId="{A5004FF9-DAC9-F593-F248-3914AC189E07}"/>
          </ac:spMkLst>
        </pc:spChg>
        <pc:spChg chg="add del mod">
          <ac:chgData name="Hyun Young-Hwan" userId="a0cf7ab2776e5965" providerId="LiveId" clId="{BA19B8C8-D048-491F-ABF2-AD57C7B0D6ED}" dt="2024-07-30T00:34:53.795" v="3533" actId="478"/>
          <ac:spMkLst>
            <pc:docMk/>
            <pc:sldMk cId="1028155324" sldId="588"/>
            <ac:spMk id="276" creationId="{B8D6FF98-F5A4-6565-5293-BCF92AAF20FD}"/>
          </ac:spMkLst>
        </pc:spChg>
        <pc:spChg chg="add del mod">
          <ac:chgData name="Hyun Young-Hwan" userId="a0cf7ab2776e5965" providerId="LiveId" clId="{BA19B8C8-D048-491F-ABF2-AD57C7B0D6ED}" dt="2024-07-30T00:35:22.635" v="3536" actId="478"/>
          <ac:spMkLst>
            <pc:docMk/>
            <pc:sldMk cId="1028155324" sldId="588"/>
            <ac:spMk id="277" creationId="{08A3DE5E-7DA1-4F11-FD1E-B50C04EFA3BC}"/>
          </ac:spMkLst>
        </pc:spChg>
        <pc:spChg chg="add del mod">
          <ac:chgData name="Hyun Young-Hwan" userId="a0cf7ab2776e5965" providerId="LiveId" clId="{BA19B8C8-D048-491F-ABF2-AD57C7B0D6ED}" dt="2024-07-30T00:37:51.081" v="3575" actId="478"/>
          <ac:spMkLst>
            <pc:docMk/>
            <pc:sldMk cId="1028155324" sldId="588"/>
            <ac:spMk id="278" creationId="{85577D0E-E471-6D37-AC8C-EF920C204B0E}"/>
          </ac:spMkLst>
        </pc:spChg>
        <pc:spChg chg="add del mod">
          <ac:chgData name="Hyun Young-Hwan" userId="a0cf7ab2776e5965" providerId="LiveId" clId="{BA19B8C8-D048-491F-ABF2-AD57C7B0D6ED}" dt="2024-07-30T00:37:48.822" v="3574" actId="478"/>
          <ac:spMkLst>
            <pc:docMk/>
            <pc:sldMk cId="1028155324" sldId="588"/>
            <ac:spMk id="279" creationId="{94E57B2E-0050-FA16-AF98-8174536E2C4D}"/>
          </ac:spMkLst>
        </pc:spChg>
        <pc:spChg chg="add mod">
          <ac:chgData name="Hyun Young-Hwan" userId="a0cf7ab2776e5965" providerId="LiveId" clId="{BA19B8C8-D048-491F-ABF2-AD57C7B0D6ED}" dt="2024-07-30T01:01:05.329" v="3698" actId="1076"/>
          <ac:spMkLst>
            <pc:docMk/>
            <pc:sldMk cId="1028155324" sldId="588"/>
            <ac:spMk id="280" creationId="{2A5C546E-51AC-D057-BC41-D343DF1F445D}"/>
          </ac:spMkLst>
        </pc:spChg>
        <pc:spChg chg="add mod">
          <ac:chgData name="Hyun Young-Hwan" userId="a0cf7ab2776e5965" providerId="LiveId" clId="{BA19B8C8-D048-491F-ABF2-AD57C7B0D6ED}" dt="2024-07-30T01:01:05.329" v="3698" actId="1076"/>
          <ac:spMkLst>
            <pc:docMk/>
            <pc:sldMk cId="1028155324" sldId="588"/>
            <ac:spMk id="281" creationId="{50E5B916-5416-0629-0747-8DD80895BC07}"/>
          </ac:spMkLst>
        </pc:spChg>
        <pc:spChg chg="add del mod">
          <ac:chgData name="Hyun Young-Hwan" userId="a0cf7ab2776e5965" providerId="LiveId" clId="{BA19B8C8-D048-491F-ABF2-AD57C7B0D6ED}" dt="2024-07-30T00:39:46.911" v="3588" actId="478"/>
          <ac:spMkLst>
            <pc:docMk/>
            <pc:sldMk cId="1028155324" sldId="588"/>
            <ac:spMk id="283" creationId="{C46E3556-55A7-68CE-CF3F-5B7D504D4E80}"/>
          </ac:spMkLst>
        </pc:spChg>
        <pc:spChg chg="add mod">
          <ac:chgData name="Hyun Young-Hwan" userId="a0cf7ab2776e5965" providerId="LiveId" clId="{BA19B8C8-D048-491F-ABF2-AD57C7B0D6ED}" dt="2024-07-30T01:04:29.226" v="3712" actId="14100"/>
          <ac:spMkLst>
            <pc:docMk/>
            <pc:sldMk cId="1028155324" sldId="588"/>
            <ac:spMk id="303" creationId="{FE45A4A8-99E0-C0E6-E448-C2A02DBFEDB4}"/>
          </ac:spMkLst>
        </pc:spChg>
        <pc:spChg chg="add mod">
          <ac:chgData name="Hyun Young-Hwan" userId="a0cf7ab2776e5965" providerId="LiveId" clId="{BA19B8C8-D048-491F-ABF2-AD57C7B0D6ED}" dt="2024-07-30T01:07:10.255" v="3751" actId="164"/>
          <ac:spMkLst>
            <pc:docMk/>
            <pc:sldMk cId="1028155324" sldId="588"/>
            <ac:spMk id="304" creationId="{8BDA66FD-0281-5ACF-E736-2D593EE1D8AC}"/>
          </ac:spMkLst>
        </pc:spChg>
        <pc:spChg chg="add mod">
          <ac:chgData name="Hyun Young-Hwan" userId="a0cf7ab2776e5965" providerId="LiveId" clId="{BA19B8C8-D048-491F-ABF2-AD57C7B0D6ED}" dt="2024-07-30T01:07:10.255" v="3751" actId="164"/>
          <ac:spMkLst>
            <pc:docMk/>
            <pc:sldMk cId="1028155324" sldId="588"/>
            <ac:spMk id="305" creationId="{A2A5ADF4-22BC-B1A3-D21A-1A76B055E143}"/>
          </ac:spMkLst>
        </pc:spChg>
        <pc:spChg chg="add mod">
          <ac:chgData name="Hyun Young-Hwan" userId="a0cf7ab2776e5965" providerId="LiveId" clId="{BA19B8C8-D048-491F-ABF2-AD57C7B0D6ED}" dt="2024-07-30T01:07:10.255" v="3751" actId="164"/>
          <ac:spMkLst>
            <pc:docMk/>
            <pc:sldMk cId="1028155324" sldId="588"/>
            <ac:spMk id="306" creationId="{B25DDF91-A658-58A0-B7AA-C9DDCECB2758}"/>
          </ac:spMkLst>
        </pc:spChg>
        <pc:spChg chg="add mod">
          <ac:chgData name="Hyun Young-Hwan" userId="a0cf7ab2776e5965" providerId="LiveId" clId="{BA19B8C8-D048-491F-ABF2-AD57C7B0D6ED}" dt="2024-07-30T01:05:48.710" v="3740" actId="14100"/>
          <ac:spMkLst>
            <pc:docMk/>
            <pc:sldMk cId="1028155324" sldId="588"/>
            <ac:spMk id="307" creationId="{7A97EB05-E897-3E48-EE28-127B62C88696}"/>
          </ac:spMkLst>
        </pc:spChg>
        <pc:spChg chg="add mod">
          <ac:chgData name="Hyun Young-Hwan" userId="a0cf7ab2776e5965" providerId="LiveId" clId="{BA19B8C8-D048-491F-ABF2-AD57C7B0D6ED}" dt="2024-07-30T01:05:59.142" v="3743" actId="14100"/>
          <ac:spMkLst>
            <pc:docMk/>
            <pc:sldMk cId="1028155324" sldId="588"/>
            <ac:spMk id="308" creationId="{ADD41CD3-F451-A50A-EA12-A3DD80787823}"/>
          </ac:spMkLst>
        </pc:spChg>
        <pc:spChg chg="add mod">
          <ac:chgData name="Hyun Young-Hwan" userId="a0cf7ab2776e5965" providerId="LiveId" clId="{BA19B8C8-D048-491F-ABF2-AD57C7B0D6ED}" dt="2024-07-30T01:06:09.774" v="3748" actId="14100"/>
          <ac:spMkLst>
            <pc:docMk/>
            <pc:sldMk cId="1028155324" sldId="588"/>
            <ac:spMk id="309" creationId="{5522F7A1-BED2-6336-E993-DA4290F5DF67}"/>
          </ac:spMkLst>
        </pc:spChg>
        <pc:spChg chg="add mod">
          <ac:chgData name="Hyun Young-Hwan" userId="a0cf7ab2776e5965" providerId="LiveId" clId="{BA19B8C8-D048-491F-ABF2-AD57C7B0D6ED}" dt="2024-07-30T01:19:53.845" v="3826" actId="20577"/>
          <ac:spMkLst>
            <pc:docMk/>
            <pc:sldMk cId="1028155324" sldId="588"/>
            <ac:spMk id="316" creationId="{6A8F857B-4EF3-9B27-25E9-DEED8F28BC22}"/>
          </ac:spMkLst>
        </pc:spChg>
        <pc:grpChg chg="del mod">
          <ac:chgData name="Hyun Young-Hwan" userId="a0cf7ab2776e5965" providerId="LiveId" clId="{BA19B8C8-D048-491F-ABF2-AD57C7B0D6ED}" dt="2024-07-30T00:39:43.901" v="3587" actId="478"/>
          <ac:grpSpMkLst>
            <pc:docMk/>
            <pc:sldMk cId="1028155324" sldId="588"/>
            <ac:grpSpMk id="5" creationId="{D1290149-EAC0-B993-DE34-73184A540701}"/>
          </ac:grpSpMkLst>
        </pc:grpChg>
        <pc:grpChg chg="del mod">
          <ac:chgData name="Hyun Young-Hwan" userId="a0cf7ab2776e5965" providerId="LiveId" clId="{BA19B8C8-D048-491F-ABF2-AD57C7B0D6ED}" dt="2024-07-30T00:39:43.901" v="3587" actId="478"/>
          <ac:grpSpMkLst>
            <pc:docMk/>
            <pc:sldMk cId="1028155324" sldId="588"/>
            <ac:grpSpMk id="11" creationId="{394B5295-DA3E-65F2-21CC-67BBC9C0AFDA}"/>
          </ac:grpSpMkLst>
        </pc:grpChg>
        <pc:grpChg chg="add del mod">
          <ac:chgData name="Hyun Young-Hwan" userId="a0cf7ab2776e5965" providerId="LiveId" clId="{BA19B8C8-D048-491F-ABF2-AD57C7B0D6ED}" dt="2024-07-30T00:17:57.017" v="3382" actId="478"/>
          <ac:grpSpMkLst>
            <pc:docMk/>
            <pc:sldMk cId="1028155324" sldId="588"/>
            <ac:grpSpMk id="44" creationId="{A00402AE-A523-CA5D-7D87-8F2E6EB1D8A8}"/>
          </ac:grpSpMkLst>
        </pc:grpChg>
        <pc:grpChg chg="add del mod">
          <ac:chgData name="Hyun Young-Hwan" userId="a0cf7ab2776e5965" providerId="LiveId" clId="{BA19B8C8-D048-491F-ABF2-AD57C7B0D6ED}" dt="2024-07-30T00:18:06.470" v="3385" actId="478"/>
          <ac:grpSpMkLst>
            <pc:docMk/>
            <pc:sldMk cId="1028155324" sldId="588"/>
            <ac:grpSpMk id="74" creationId="{3E8A558E-B988-A7E1-8DE6-844C4D24F773}"/>
          </ac:grpSpMkLst>
        </pc:grpChg>
        <pc:grpChg chg="add del mod">
          <ac:chgData name="Hyun Young-Hwan" userId="a0cf7ab2776e5965" providerId="LiveId" clId="{BA19B8C8-D048-491F-ABF2-AD57C7B0D6ED}" dt="2024-07-30T00:39:43.901" v="3587" actId="478"/>
          <ac:grpSpMkLst>
            <pc:docMk/>
            <pc:sldMk cId="1028155324" sldId="588"/>
            <ac:grpSpMk id="100" creationId="{E588EF2B-10B7-1DA3-4ED2-A12CB7FC6B75}"/>
          </ac:grpSpMkLst>
        </pc:grpChg>
        <pc:grpChg chg="add del mod">
          <ac:chgData name="Hyun Young-Hwan" userId="a0cf7ab2776e5965" providerId="LiveId" clId="{BA19B8C8-D048-491F-ABF2-AD57C7B0D6ED}" dt="2024-07-30T00:39:43.901" v="3587" actId="478"/>
          <ac:grpSpMkLst>
            <pc:docMk/>
            <pc:sldMk cId="1028155324" sldId="588"/>
            <ac:grpSpMk id="106" creationId="{261B3909-BAC9-975E-F1FE-2DE0D751671D}"/>
          </ac:grpSpMkLst>
        </pc:grpChg>
        <pc:grpChg chg="add del mod">
          <ac:chgData name="Hyun Young-Hwan" userId="a0cf7ab2776e5965" providerId="LiveId" clId="{BA19B8C8-D048-491F-ABF2-AD57C7B0D6ED}" dt="2024-07-30T00:19:39.120" v="3407" actId="165"/>
          <ac:grpSpMkLst>
            <pc:docMk/>
            <pc:sldMk cId="1028155324" sldId="588"/>
            <ac:grpSpMk id="132" creationId="{7AC238DF-9CC3-4BAD-FE9E-74928F563595}"/>
          </ac:grpSpMkLst>
        </pc:grpChg>
        <pc:grpChg chg="add del mod">
          <ac:chgData name="Hyun Young-Hwan" userId="a0cf7ab2776e5965" providerId="LiveId" clId="{BA19B8C8-D048-491F-ABF2-AD57C7B0D6ED}" dt="2024-07-30T00:20:28.738" v="3416" actId="165"/>
          <ac:grpSpMkLst>
            <pc:docMk/>
            <pc:sldMk cId="1028155324" sldId="588"/>
            <ac:grpSpMk id="140" creationId="{96AF5492-3CCC-3F63-41D9-4938D3470A07}"/>
          </ac:grpSpMkLst>
        </pc:grpChg>
        <pc:grpChg chg="add del mod">
          <ac:chgData name="Hyun Young-Hwan" userId="a0cf7ab2776e5965" providerId="LiveId" clId="{BA19B8C8-D048-491F-ABF2-AD57C7B0D6ED}" dt="2024-07-30T00:20:28.738" v="3416" actId="165"/>
          <ac:grpSpMkLst>
            <pc:docMk/>
            <pc:sldMk cId="1028155324" sldId="588"/>
            <ac:grpSpMk id="146" creationId="{768EA971-6B64-32B2-A761-8600B804C3FD}"/>
          </ac:grpSpMkLst>
        </pc:grpChg>
        <pc:grpChg chg="add del mod">
          <ac:chgData name="Hyun Young-Hwan" userId="a0cf7ab2776e5965" providerId="LiveId" clId="{BA19B8C8-D048-491F-ABF2-AD57C7B0D6ED}" dt="2024-07-30T00:23:11.351" v="3431" actId="165"/>
          <ac:grpSpMkLst>
            <pc:docMk/>
            <pc:sldMk cId="1028155324" sldId="588"/>
            <ac:grpSpMk id="177" creationId="{06261E66-3A4D-8037-4263-955994DFC409}"/>
          </ac:grpSpMkLst>
        </pc:grpChg>
        <pc:grpChg chg="add del mod">
          <ac:chgData name="Hyun Young-Hwan" userId="a0cf7ab2776e5965" providerId="LiveId" clId="{BA19B8C8-D048-491F-ABF2-AD57C7B0D6ED}" dt="2024-07-30T00:27:38.713" v="3466" actId="165"/>
          <ac:grpSpMkLst>
            <pc:docMk/>
            <pc:sldMk cId="1028155324" sldId="588"/>
            <ac:grpSpMk id="178" creationId="{6D0D1A3C-4ABA-7CD2-53A1-0ABA912CAA5A}"/>
          </ac:grpSpMkLst>
        </pc:grpChg>
        <pc:grpChg chg="add mod">
          <ac:chgData name="Hyun Young-Hwan" userId="a0cf7ab2776e5965" providerId="LiveId" clId="{BA19B8C8-D048-491F-ABF2-AD57C7B0D6ED}" dt="2024-07-30T01:01:05.329" v="3698" actId="1076"/>
          <ac:grpSpMkLst>
            <pc:docMk/>
            <pc:sldMk cId="1028155324" sldId="588"/>
            <ac:grpSpMk id="182" creationId="{75F1AF55-0E12-4C12-9D64-2EF58B737110}"/>
          </ac:grpSpMkLst>
        </pc:grpChg>
        <pc:grpChg chg="add mod">
          <ac:chgData name="Hyun Young-Hwan" userId="a0cf7ab2776e5965" providerId="LiveId" clId="{BA19B8C8-D048-491F-ABF2-AD57C7B0D6ED}" dt="2024-07-30T01:01:05.329" v="3698" actId="1076"/>
          <ac:grpSpMkLst>
            <pc:docMk/>
            <pc:sldMk cId="1028155324" sldId="588"/>
            <ac:grpSpMk id="183" creationId="{E74F3E1B-82F1-DFF8-7BBC-4390D5308ACC}"/>
          </ac:grpSpMkLst>
        </pc:grpChg>
        <pc:grpChg chg="add mod">
          <ac:chgData name="Hyun Young-Hwan" userId="a0cf7ab2776e5965" providerId="LiveId" clId="{BA19B8C8-D048-491F-ABF2-AD57C7B0D6ED}" dt="2024-07-30T01:01:05.329" v="3698" actId="1076"/>
          <ac:grpSpMkLst>
            <pc:docMk/>
            <pc:sldMk cId="1028155324" sldId="588"/>
            <ac:grpSpMk id="184" creationId="{D56B2F92-D779-B7E4-4CDE-41E5ED9FA199}"/>
          </ac:grpSpMkLst>
        </pc:grpChg>
        <pc:grpChg chg="add mod">
          <ac:chgData name="Hyun Young-Hwan" userId="a0cf7ab2776e5965" providerId="LiveId" clId="{BA19B8C8-D048-491F-ABF2-AD57C7B0D6ED}" dt="2024-07-30T01:01:05.329" v="3698" actId="1076"/>
          <ac:grpSpMkLst>
            <pc:docMk/>
            <pc:sldMk cId="1028155324" sldId="588"/>
            <ac:grpSpMk id="185" creationId="{E18D79F3-9793-FF63-A0A2-88D061C08E19}"/>
          </ac:grpSpMkLst>
        </pc:grpChg>
        <pc:grpChg chg="add mod">
          <ac:chgData name="Hyun Young-Hwan" userId="a0cf7ab2776e5965" providerId="LiveId" clId="{BA19B8C8-D048-491F-ABF2-AD57C7B0D6ED}" dt="2024-07-30T01:01:05.329" v="3698" actId="1076"/>
          <ac:grpSpMkLst>
            <pc:docMk/>
            <pc:sldMk cId="1028155324" sldId="588"/>
            <ac:grpSpMk id="188" creationId="{5D9EC848-CAF7-7425-A0DB-C69570B1E3BB}"/>
          </ac:grpSpMkLst>
        </pc:grpChg>
        <pc:grpChg chg="add del mod">
          <ac:chgData name="Hyun Young-Hwan" userId="a0cf7ab2776e5965" providerId="LiveId" clId="{BA19B8C8-D048-491F-ABF2-AD57C7B0D6ED}" dt="2024-07-30T00:28:45.114" v="3479" actId="478"/>
          <ac:grpSpMkLst>
            <pc:docMk/>
            <pc:sldMk cId="1028155324" sldId="588"/>
            <ac:grpSpMk id="192" creationId="{F1AD5435-520E-FA5F-9ECD-044B45266C12}"/>
          </ac:grpSpMkLst>
        </pc:grpChg>
        <pc:grpChg chg="add del mod">
          <ac:chgData name="Hyun Young-Hwan" userId="a0cf7ab2776e5965" providerId="LiveId" clId="{BA19B8C8-D048-491F-ABF2-AD57C7B0D6ED}" dt="2024-07-30T01:18:34.976" v="3785" actId="478"/>
          <ac:grpSpMkLst>
            <pc:docMk/>
            <pc:sldMk cId="1028155324" sldId="588"/>
            <ac:grpSpMk id="218" creationId="{01A8D47E-042B-AED6-235E-B1B8C3231C4A}"/>
          </ac:grpSpMkLst>
        </pc:grpChg>
        <pc:grpChg chg="add del mod">
          <ac:chgData name="Hyun Young-Hwan" userId="a0cf7ab2776e5965" providerId="LiveId" clId="{BA19B8C8-D048-491F-ABF2-AD57C7B0D6ED}" dt="2024-07-30T00:29:02.676" v="3482" actId="165"/>
          <ac:grpSpMkLst>
            <pc:docMk/>
            <pc:sldMk cId="1028155324" sldId="588"/>
            <ac:grpSpMk id="224" creationId="{1CB0746A-E2CB-1ED7-4F41-A1FFA1C6D995}"/>
          </ac:grpSpMkLst>
        </pc:grpChg>
        <pc:grpChg chg="add del mod">
          <ac:chgData name="Hyun Young-Hwan" userId="a0cf7ab2776e5965" providerId="LiveId" clId="{BA19B8C8-D048-491F-ABF2-AD57C7B0D6ED}" dt="2024-07-30T00:39:04.364" v="3583" actId="478"/>
          <ac:grpSpMkLst>
            <pc:docMk/>
            <pc:sldMk cId="1028155324" sldId="588"/>
            <ac:grpSpMk id="272" creationId="{64854BAA-D4AE-417F-A4B7-B1AD8F3604DF}"/>
          </ac:grpSpMkLst>
        </pc:grpChg>
        <pc:grpChg chg="add mod">
          <ac:chgData name="Hyun Young-Hwan" userId="a0cf7ab2776e5965" providerId="LiveId" clId="{BA19B8C8-D048-491F-ABF2-AD57C7B0D6ED}" dt="2024-07-30T01:01:05.329" v="3698" actId="1076"/>
          <ac:grpSpMkLst>
            <pc:docMk/>
            <pc:sldMk cId="1028155324" sldId="588"/>
            <ac:grpSpMk id="273" creationId="{0BDE93C2-1EA5-455D-C430-4C14A98FD00E}"/>
          </ac:grpSpMkLst>
        </pc:grpChg>
        <pc:grpChg chg="add mod">
          <ac:chgData name="Hyun Young-Hwan" userId="a0cf7ab2776e5965" providerId="LiveId" clId="{BA19B8C8-D048-491F-ABF2-AD57C7B0D6ED}" dt="2024-07-30T01:01:05.329" v="3698" actId="1076"/>
          <ac:grpSpMkLst>
            <pc:docMk/>
            <pc:sldMk cId="1028155324" sldId="588"/>
            <ac:grpSpMk id="274" creationId="{93380D68-07BF-81E9-8122-FF12BB98AF76}"/>
          </ac:grpSpMkLst>
        </pc:grpChg>
        <pc:grpChg chg="add mod">
          <ac:chgData name="Hyun Young-Hwan" userId="a0cf7ab2776e5965" providerId="LiveId" clId="{BA19B8C8-D048-491F-ABF2-AD57C7B0D6ED}" dt="2024-07-30T01:01:05.329" v="3698" actId="1076"/>
          <ac:grpSpMkLst>
            <pc:docMk/>
            <pc:sldMk cId="1028155324" sldId="588"/>
            <ac:grpSpMk id="284" creationId="{278D612F-6040-C43E-7D1F-B99970E486D2}"/>
          </ac:grpSpMkLst>
        </pc:grpChg>
        <pc:grpChg chg="add mod">
          <ac:chgData name="Hyun Young-Hwan" userId="a0cf7ab2776e5965" providerId="LiveId" clId="{BA19B8C8-D048-491F-ABF2-AD57C7B0D6ED}" dt="2024-07-30T01:01:05.329" v="3698" actId="1076"/>
          <ac:grpSpMkLst>
            <pc:docMk/>
            <pc:sldMk cId="1028155324" sldId="588"/>
            <ac:grpSpMk id="287" creationId="{F7703C61-55D7-BE3F-9BEE-BA559CA87886}"/>
          </ac:grpSpMkLst>
        </pc:grpChg>
        <pc:grpChg chg="add mod">
          <ac:chgData name="Hyun Young-Hwan" userId="a0cf7ab2776e5965" providerId="LiveId" clId="{BA19B8C8-D048-491F-ABF2-AD57C7B0D6ED}" dt="2024-07-30T01:01:05.329" v="3698" actId="1076"/>
          <ac:grpSpMkLst>
            <pc:docMk/>
            <pc:sldMk cId="1028155324" sldId="588"/>
            <ac:grpSpMk id="292" creationId="{BB3C99A1-B7AF-E80C-1DE6-4AA187241CA7}"/>
          </ac:grpSpMkLst>
        </pc:grpChg>
        <pc:grpChg chg="add mod">
          <ac:chgData name="Hyun Young-Hwan" userId="a0cf7ab2776e5965" providerId="LiveId" clId="{BA19B8C8-D048-491F-ABF2-AD57C7B0D6ED}" dt="2024-07-30T00:53:03.495" v="3683" actId="164"/>
          <ac:grpSpMkLst>
            <pc:docMk/>
            <pc:sldMk cId="1028155324" sldId="588"/>
            <ac:grpSpMk id="295" creationId="{178B36D7-8C56-1B34-11EE-35EF2952C469}"/>
          </ac:grpSpMkLst>
        </pc:grpChg>
        <pc:grpChg chg="add mod">
          <ac:chgData name="Hyun Young-Hwan" userId="a0cf7ab2776e5965" providerId="LiveId" clId="{BA19B8C8-D048-491F-ABF2-AD57C7B0D6ED}" dt="2024-07-30T01:01:05.329" v="3698" actId="1076"/>
          <ac:grpSpMkLst>
            <pc:docMk/>
            <pc:sldMk cId="1028155324" sldId="588"/>
            <ac:grpSpMk id="296" creationId="{BEBB77CC-1EEC-55AB-8FFC-1064B4E13E72}"/>
          </ac:grpSpMkLst>
        </pc:grpChg>
        <pc:grpChg chg="add mod">
          <ac:chgData name="Hyun Young-Hwan" userId="a0cf7ab2776e5965" providerId="LiveId" clId="{BA19B8C8-D048-491F-ABF2-AD57C7B0D6ED}" dt="2024-07-30T01:07:10.255" v="3751" actId="164"/>
          <ac:grpSpMkLst>
            <pc:docMk/>
            <pc:sldMk cId="1028155324" sldId="588"/>
            <ac:grpSpMk id="310" creationId="{C87C9CE7-3F66-2396-1AFB-CB8DD68C6A61}"/>
          </ac:grpSpMkLst>
        </pc:grpChg>
        <pc:grpChg chg="add mod">
          <ac:chgData name="Hyun Young-Hwan" userId="a0cf7ab2776e5965" providerId="LiveId" clId="{BA19B8C8-D048-491F-ABF2-AD57C7B0D6ED}" dt="2024-07-30T01:16:48.561" v="3775" actId="1076"/>
          <ac:grpSpMkLst>
            <pc:docMk/>
            <pc:sldMk cId="1028155324" sldId="588"/>
            <ac:grpSpMk id="311" creationId="{571F2438-E1AE-8D42-1E5B-93DC8F5707D4}"/>
          </ac:grpSpMkLst>
        </pc:grpChg>
        <pc:grpChg chg="add mod">
          <ac:chgData name="Hyun Young-Hwan" userId="a0cf7ab2776e5965" providerId="LiveId" clId="{BA19B8C8-D048-491F-ABF2-AD57C7B0D6ED}" dt="2024-07-30T01:16:59.204" v="3777" actId="1076"/>
          <ac:grpSpMkLst>
            <pc:docMk/>
            <pc:sldMk cId="1028155324" sldId="588"/>
            <ac:grpSpMk id="312" creationId="{61445C1C-6C7A-0466-4A8D-420533D55589}"/>
          </ac:grpSpMkLst>
        </pc:grpChg>
        <pc:picChg chg="del">
          <ac:chgData name="Hyun Young-Hwan" userId="a0cf7ab2776e5965" providerId="LiveId" clId="{BA19B8C8-D048-491F-ABF2-AD57C7B0D6ED}" dt="2024-07-30T00:16:15.223" v="3373" actId="478"/>
          <ac:picMkLst>
            <pc:docMk/>
            <pc:sldMk cId="1028155324" sldId="588"/>
            <ac:picMk id="4" creationId="{101A6D0D-C813-0FB8-C6C5-EE90DB95F7EB}"/>
          </ac:picMkLst>
        </pc:picChg>
        <pc:picChg chg="del mod">
          <ac:chgData name="Hyun Young-Hwan" userId="a0cf7ab2776e5965" providerId="LiveId" clId="{BA19B8C8-D048-491F-ABF2-AD57C7B0D6ED}" dt="2024-07-30T00:39:43.901" v="3587" actId="478"/>
          <ac:picMkLst>
            <pc:docMk/>
            <pc:sldMk cId="1028155324" sldId="588"/>
            <ac:picMk id="19" creationId="{76FB6D8D-6BD7-B725-4E49-F4DD0A4B1DB4}"/>
          </ac:picMkLst>
        </pc:picChg>
        <pc:picChg chg="del mod">
          <ac:chgData name="Hyun Young-Hwan" userId="a0cf7ab2776e5965" providerId="LiveId" clId="{BA19B8C8-D048-491F-ABF2-AD57C7B0D6ED}" dt="2024-07-30T00:39:43.901" v="3587" actId="478"/>
          <ac:picMkLst>
            <pc:docMk/>
            <pc:sldMk cId="1028155324" sldId="588"/>
            <ac:picMk id="20" creationId="{56587510-7331-B6D3-6B45-61DB70B7BEDB}"/>
          </ac:picMkLst>
        </pc:picChg>
        <pc:picChg chg="del mod">
          <ac:chgData name="Hyun Young-Hwan" userId="a0cf7ab2776e5965" providerId="LiveId" clId="{BA19B8C8-D048-491F-ABF2-AD57C7B0D6ED}" dt="2024-07-30T00:39:43.901" v="3587" actId="478"/>
          <ac:picMkLst>
            <pc:docMk/>
            <pc:sldMk cId="1028155324" sldId="588"/>
            <ac:picMk id="21" creationId="{E03101C7-60F6-BF8D-1A0E-E635918B8780}"/>
          </ac:picMkLst>
        </pc:picChg>
        <pc:picChg chg="del mod">
          <ac:chgData name="Hyun Young-Hwan" userId="a0cf7ab2776e5965" providerId="LiveId" clId="{BA19B8C8-D048-491F-ABF2-AD57C7B0D6ED}" dt="2024-07-30T00:39:43.901" v="3587" actId="478"/>
          <ac:picMkLst>
            <pc:docMk/>
            <pc:sldMk cId="1028155324" sldId="588"/>
            <ac:picMk id="23" creationId="{161AFB4C-4AE6-3540-5163-D2E8D4CE77CA}"/>
          </ac:picMkLst>
        </pc:picChg>
        <pc:picChg chg="del mod">
          <ac:chgData name="Hyun Young-Hwan" userId="a0cf7ab2776e5965" providerId="LiveId" clId="{BA19B8C8-D048-491F-ABF2-AD57C7B0D6ED}" dt="2024-07-30T00:39:43.901" v="3587" actId="478"/>
          <ac:picMkLst>
            <pc:docMk/>
            <pc:sldMk cId="1028155324" sldId="588"/>
            <ac:picMk id="30" creationId="{5DC0F3DE-3185-488E-0144-8F182C8E752F}"/>
          </ac:picMkLst>
        </pc:picChg>
        <pc:picChg chg="del mod">
          <ac:chgData name="Hyun Young-Hwan" userId="a0cf7ab2776e5965" providerId="LiveId" clId="{BA19B8C8-D048-491F-ABF2-AD57C7B0D6ED}" dt="2024-07-30T00:39:43.901" v="3587" actId="478"/>
          <ac:picMkLst>
            <pc:docMk/>
            <pc:sldMk cId="1028155324" sldId="588"/>
            <ac:picMk id="31" creationId="{E6ACDB1D-2DDA-8401-8470-1E02C74139FD}"/>
          </ac:picMkLst>
        </pc:picChg>
        <pc:picChg chg="del mod">
          <ac:chgData name="Hyun Young-Hwan" userId="a0cf7ab2776e5965" providerId="LiveId" clId="{BA19B8C8-D048-491F-ABF2-AD57C7B0D6ED}" dt="2024-07-30T00:39:43.901" v="3587" actId="478"/>
          <ac:picMkLst>
            <pc:docMk/>
            <pc:sldMk cId="1028155324" sldId="588"/>
            <ac:picMk id="32" creationId="{D6AE31BD-5FF5-8543-E3EC-356092E3A4AA}"/>
          </ac:picMkLst>
        </pc:picChg>
        <pc:picChg chg="del mod">
          <ac:chgData name="Hyun Young-Hwan" userId="a0cf7ab2776e5965" providerId="LiveId" clId="{BA19B8C8-D048-491F-ABF2-AD57C7B0D6ED}" dt="2024-07-30T00:39:43.901" v="3587" actId="478"/>
          <ac:picMkLst>
            <pc:docMk/>
            <pc:sldMk cId="1028155324" sldId="588"/>
            <ac:picMk id="33" creationId="{DECF0233-9B2C-A001-6E69-49F2495EBCC4}"/>
          </ac:picMkLst>
        </pc:picChg>
        <pc:picChg chg="del">
          <ac:chgData name="Hyun Young-Hwan" userId="a0cf7ab2776e5965" providerId="LiveId" clId="{BA19B8C8-D048-491F-ABF2-AD57C7B0D6ED}" dt="2024-07-30T00:16:15.223" v="3373" actId="478"/>
          <ac:picMkLst>
            <pc:docMk/>
            <pc:sldMk cId="1028155324" sldId="588"/>
            <ac:picMk id="34" creationId="{06DED099-9840-6915-3C25-1C57192ADB02}"/>
          </ac:picMkLst>
        </pc:picChg>
        <pc:picChg chg="del">
          <ac:chgData name="Hyun Young-Hwan" userId="a0cf7ab2776e5965" providerId="LiveId" clId="{BA19B8C8-D048-491F-ABF2-AD57C7B0D6ED}" dt="2024-07-30T00:16:07.474" v="3370" actId="478"/>
          <ac:picMkLst>
            <pc:docMk/>
            <pc:sldMk cId="1028155324" sldId="588"/>
            <ac:picMk id="37" creationId="{CDE37B61-BC51-B2C4-17F3-0C88072A52C5}"/>
          </ac:picMkLst>
        </pc:picChg>
        <pc:picChg chg="del">
          <ac:chgData name="Hyun Young-Hwan" userId="a0cf7ab2776e5965" providerId="LiveId" clId="{BA19B8C8-D048-491F-ABF2-AD57C7B0D6ED}" dt="2024-07-30T00:16:15.223" v="3373" actId="478"/>
          <ac:picMkLst>
            <pc:docMk/>
            <pc:sldMk cId="1028155324" sldId="588"/>
            <ac:picMk id="38" creationId="{C4B461B3-AE92-0678-E7C7-82E4A693DD28}"/>
          </ac:picMkLst>
        </pc:picChg>
        <pc:picChg chg="add del mod">
          <ac:chgData name="Hyun Young-Hwan" userId="a0cf7ab2776e5965" providerId="LiveId" clId="{BA19B8C8-D048-491F-ABF2-AD57C7B0D6ED}" dt="2024-07-30T00:39:43.901" v="3587" actId="478"/>
          <ac:picMkLst>
            <pc:docMk/>
            <pc:sldMk cId="1028155324" sldId="588"/>
            <ac:picMk id="43" creationId="{EC6D4D78-1054-D74F-D988-4907032D726B}"/>
          </ac:picMkLst>
        </pc:picChg>
        <pc:picChg chg="add del mod">
          <ac:chgData name="Hyun Young-Hwan" userId="a0cf7ab2776e5965" providerId="LiveId" clId="{BA19B8C8-D048-491F-ABF2-AD57C7B0D6ED}" dt="2024-07-30T00:17:57.017" v="3382" actId="478"/>
          <ac:picMkLst>
            <pc:docMk/>
            <pc:sldMk cId="1028155324" sldId="588"/>
            <ac:picMk id="53" creationId="{9B8E2A2F-7240-737F-B1D0-623845ABF3B3}"/>
          </ac:picMkLst>
        </pc:picChg>
        <pc:picChg chg="add del mod">
          <ac:chgData name="Hyun Young-Hwan" userId="a0cf7ab2776e5965" providerId="LiveId" clId="{BA19B8C8-D048-491F-ABF2-AD57C7B0D6ED}" dt="2024-07-30T00:17:57.017" v="3382" actId="478"/>
          <ac:picMkLst>
            <pc:docMk/>
            <pc:sldMk cId="1028155324" sldId="588"/>
            <ac:picMk id="54" creationId="{7CC900FB-82C5-AE31-15F0-22A7F4838E89}"/>
          </ac:picMkLst>
        </pc:picChg>
        <pc:picChg chg="add del mod">
          <ac:chgData name="Hyun Young-Hwan" userId="a0cf7ab2776e5965" providerId="LiveId" clId="{BA19B8C8-D048-491F-ABF2-AD57C7B0D6ED}" dt="2024-07-30T00:17:57.017" v="3382" actId="478"/>
          <ac:picMkLst>
            <pc:docMk/>
            <pc:sldMk cId="1028155324" sldId="588"/>
            <ac:picMk id="55" creationId="{0982C370-FC37-5DC7-EB94-03B4B776AEA8}"/>
          </ac:picMkLst>
        </pc:picChg>
        <pc:picChg chg="del">
          <ac:chgData name="Hyun Young-Hwan" userId="a0cf7ab2776e5965" providerId="LiveId" clId="{BA19B8C8-D048-491F-ABF2-AD57C7B0D6ED}" dt="2024-07-30T00:16:07.474" v="3370" actId="478"/>
          <ac:picMkLst>
            <pc:docMk/>
            <pc:sldMk cId="1028155324" sldId="588"/>
            <ac:picMk id="57" creationId="{21E1CCBB-9EF2-2A0A-0437-77A8359CCAA8}"/>
          </ac:picMkLst>
        </pc:picChg>
        <pc:picChg chg="add del mod">
          <ac:chgData name="Hyun Young-Hwan" userId="a0cf7ab2776e5965" providerId="LiveId" clId="{BA19B8C8-D048-491F-ABF2-AD57C7B0D6ED}" dt="2024-07-30T00:17:57.017" v="3382" actId="478"/>
          <ac:picMkLst>
            <pc:docMk/>
            <pc:sldMk cId="1028155324" sldId="588"/>
            <ac:picMk id="60" creationId="{52942BF1-E2DD-DDB5-9995-47764ADB4D78}"/>
          </ac:picMkLst>
        </pc:picChg>
        <pc:picChg chg="add del mod">
          <ac:chgData name="Hyun Young-Hwan" userId="a0cf7ab2776e5965" providerId="LiveId" clId="{BA19B8C8-D048-491F-ABF2-AD57C7B0D6ED}" dt="2024-07-30T00:17:57.017" v="3382" actId="478"/>
          <ac:picMkLst>
            <pc:docMk/>
            <pc:sldMk cId="1028155324" sldId="588"/>
            <ac:picMk id="67" creationId="{F8472C67-DECE-D720-3036-2274D79B8844}"/>
          </ac:picMkLst>
        </pc:picChg>
        <pc:picChg chg="add del mod">
          <ac:chgData name="Hyun Young-Hwan" userId="a0cf7ab2776e5965" providerId="LiveId" clId="{BA19B8C8-D048-491F-ABF2-AD57C7B0D6ED}" dt="2024-07-30T00:17:57.017" v="3382" actId="478"/>
          <ac:picMkLst>
            <pc:docMk/>
            <pc:sldMk cId="1028155324" sldId="588"/>
            <ac:picMk id="68" creationId="{6225C532-BF01-A2E2-10F3-DDFFFE272A33}"/>
          </ac:picMkLst>
        </pc:picChg>
        <pc:picChg chg="add del mod">
          <ac:chgData name="Hyun Young-Hwan" userId="a0cf7ab2776e5965" providerId="LiveId" clId="{BA19B8C8-D048-491F-ABF2-AD57C7B0D6ED}" dt="2024-07-30T00:17:57.017" v="3382" actId="478"/>
          <ac:picMkLst>
            <pc:docMk/>
            <pc:sldMk cId="1028155324" sldId="588"/>
            <ac:picMk id="69" creationId="{943A8A38-9679-2383-0B1E-37AC8545E5A9}"/>
          </ac:picMkLst>
        </pc:picChg>
        <pc:picChg chg="add del mod">
          <ac:chgData name="Hyun Young-Hwan" userId="a0cf7ab2776e5965" providerId="LiveId" clId="{BA19B8C8-D048-491F-ABF2-AD57C7B0D6ED}" dt="2024-07-30T00:17:57.017" v="3382" actId="478"/>
          <ac:picMkLst>
            <pc:docMk/>
            <pc:sldMk cId="1028155324" sldId="588"/>
            <ac:picMk id="70" creationId="{8CB8362F-F3FE-67AF-CF55-E47C26AF9779}"/>
          </ac:picMkLst>
        </pc:picChg>
        <pc:picChg chg="add del mod">
          <ac:chgData name="Hyun Young-Hwan" userId="a0cf7ab2776e5965" providerId="LiveId" clId="{BA19B8C8-D048-491F-ABF2-AD57C7B0D6ED}" dt="2024-07-30T00:17:57.017" v="3382" actId="478"/>
          <ac:picMkLst>
            <pc:docMk/>
            <pc:sldMk cId="1028155324" sldId="588"/>
            <ac:picMk id="73" creationId="{53B314CB-5A9F-6E65-82B5-8B333C675886}"/>
          </ac:picMkLst>
        </pc:picChg>
        <pc:picChg chg="add del mod">
          <ac:chgData name="Hyun Young-Hwan" userId="a0cf7ab2776e5965" providerId="LiveId" clId="{BA19B8C8-D048-491F-ABF2-AD57C7B0D6ED}" dt="2024-07-30T00:18:06.470" v="3385" actId="478"/>
          <ac:picMkLst>
            <pc:docMk/>
            <pc:sldMk cId="1028155324" sldId="588"/>
            <ac:picMk id="82" creationId="{A36E4C17-415A-AB31-ABE6-D3D37BDF89C1}"/>
          </ac:picMkLst>
        </pc:picChg>
        <pc:picChg chg="add del mod">
          <ac:chgData name="Hyun Young-Hwan" userId="a0cf7ab2776e5965" providerId="LiveId" clId="{BA19B8C8-D048-491F-ABF2-AD57C7B0D6ED}" dt="2024-07-30T00:18:06.470" v="3385" actId="478"/>
          <ac:picMkLst>
            <pc:docMk/>
            <pc:sldMk cId="1028155324" sldId="588"/>
            <ac:picMk id="83" creationId="{4DE7EE1B-2470-B06E-4FB6-AB19F2724C1B}"/>
          </ac:picMkLst>
        </pc:picChg>
        <pc:picChg chg="add del mod">
          <ac:chgData name="Hyun Young-Hwan" userId="a0cf7ab2776e5965" providerId="LiveId" clId="{BA19B8C8-D048-491F-ABF2-AD57C7B0D6ED}" dt="2024-07-30T00:18:06.470" v="3385" actId="478"/>
          <ac:picMkLst>
            <pc:docMk/>
            <pc:sldMk cId="1028155324" sldId="588"/>
            <ac:picMk id="84" creationId="{D7BFAF1E-31AD-4CFB-CB16-DBCBCEB8D2DC}"/>
          </ac:picMkLst>
        </pc:picChg>
        <pc:picChg chg="add del mod">
          <ac:chgData name="Hyun Young-Hwan" userId="a0cf7ab2776e5965" providerId="LiveId" clId="{BA19B8C8-D048-491F-ABF2-AD57C7B0D6ED}" dt="2024-07-30T00:18:06.470" v="3385" actId="478"/>
          <ac:picMkLst>
            <pc:docMk/>
            <pc:sldMk cId="1028155324" sldId="588"/>
            <ac:picMk id="86" creationId="{A319A004-CC38-5F2B-4C15-C9E7B1D84AF1}"/>
          </ac:picMkLst>
        </pc:picChg>
        <pc:picChg chg="add del mod">
          <ac:chgData name="Hyun Young-Hwan" userId="a0cf7ab2776e5965" providerId="LiveId" clId="{BA19B8C8-D048-491F-ABF2-AD57C7B0D6ED}" dt="2024-07-30T00:18:06.470" v="3385" actId="478"/>
          <ac:picMkLst>
            <pc:docMk/>
            <pc:sldMk cId="1028155324" sldId="588"/>
            <ac:picMk id="93" creationId="{B87F4241-3714-AD6C-ACB8-CAF9D43364B8}"/>
          </ac:picMkLst>
        </pc:picChg>
        <pc:picChg chg="add del mod">
          <ac:chgData name="Hyun Young-Hwan" userId="a0cf7ab2776e5965" providerId="LiveId" clId="{BA19B8C8-D048-491F-ABF2-AD57C7B0D6ED}" dt="2024-07-30T00:18:06.470" v="3385" actId="478"/>
          <ac:picMkLst>
            <pc:docMk/>
            <pc:sldMk cId="1028155324" sldId="588"/>
            <ac:picMk id="94" creationId="{E8C01290-1C68-DAA8-8CC9-E0E4C97B2C7D}"/>
          </ac:picMkLst>
        </pc:picChg>
        <pc:picChg chg="add del mod">
          <ac:chgData name="Hyun Young-Hwan" userId="a0cf7ab2776e5965" providerId="LiveId" clId="{BA19B8C8-D048-491F-ABF2-AD57C7B0D6ED}" dt="2024-07-30T00:18:06.470" v="3385" actId="478"/>
          <ac:picMkLst>
            <pc:docMk/>
            <pc:sldMk cId="1028155324" sldId="588"/>
            <ac:picMk id="95" creationId="{95514140-77C1-239D-D3E2-AD4788B54DEE}"/>
          </ac:picMkLst>
        </pc:picChg>
        <pc:picChg chg="add del mod">
          <ac:chgData name="Hyun Young-Hwan" userId="a0cf7ab2776e5965" providerId="LiveId" clId="{BA19B8C8-D048-491F-ABF2-AD57C7B0D6ED}" dt="2024-07-30T00:18:06.470" v="3385" actId="478"/>
          <ac:picMkLst>
            <pc:docMk/>
            <pc:sldMk cId="1028155324" sldId="588"/>
            <ac:picMk id="96" creationId="{E8FDAD59-9D51-ED84-5895-9A10A5B90214}"/>
          </ac:picMkLst>
        </pc:picChg>
        <pc:picChg chg="add del mod">
          <ac:chgData name="Hyun Young-Hwan" userId="a0cf7ab2776e5965" providerId="LiveId" clId="{BA19B8C8-D048-491F-ABF2-AD57C7B0D6ED}" dt="2024-07-30T00:18:06.470" v="3385" actId="478"/>
          <ac:picMkLst>
            <pc:docMk/>
            <pc:sldMk cId="1028155324" sldId="588"/>
            <ac:picMk id="99" creationId="{C124E021-911B-1E71-F967-61B3B7EF4D85}"/>
          </ac:picMkLst>
        </pc:picChg>
        <pc:picChg chg="add del mod">
          <ac:chgData name="Hyun Young-Hwan" userId="a0cf7ab2776e5965" providerId="LiveId" clId="{BA19B8C8-D048-491F-ABF2-AD57C7B0D6ED}" dt="2024-07-30T00:39:43.901" v="3587" actId="478"/>
          <ac:picMkLst>
            <pc:docMk/>
            <pc:sldMk cId="1028155324" sldId="588"/>
            <ac:picMk id="114" creationId="{B164AB04-FDF3-D204-451A-42544FF9A71E}"/>
          </ac:picMkLst>
        </pc:picChg>
        <pc:picChg chg="add del mod">
          <ac:chgData name="Hyun Young-Hwan" userId="a0cf7ab2776e5965" providerId="LiveId" clId="{BA19B8C8-D048-491F-ABF2-AD57C7B0D6ED}" dt="2024-07-30T00:39:43.901" v="3587" actId="478"/>
          <ac:picMkLst>
            <pc:docMk/>
            <pc:sldMk cId="1028155324" sldId="588"/>
            <ac:picMk id="115" creationId="{F28FC1CB-FB96-0A0F-1163-5CD481AE3C08}"/>
          </ac:picMkLst>
        </pc:picChg>
        <pc:picChg chg="add del mod">
          <ac:chgData name="Hyun Young-Hwan" userId="a0cf7ab2776e5965" providerId="LiveId" clId="{BA19B8C8-D048-491F-ABF2-AD57C7B0D6ED}" dt="2024-07-30T00:39:43.901" v="3587" actId="478"/>
          <ac:picMkLst>
            <pc:docMk/>
            <pc:sldMk cId="1028155324" sldId="588"/>
            <ac:picMk id="116" creationId="{FC9CBD2F-BCC3-773B-8CBF-E4DC35A2BBDA}"/>
          </ac:picMkLst>
        </pc:picChg>
        <pc:picChg chg="add del mod">
          <ac:chgData name="Hyun Young-Hwan" userId="a0cf7ab2776e5965" providerId="LiveId" clId="{BA19B8C8-D048-491F-ABF2-AD57C7B0D6ED}" dt="2024-07-30T00:39:43.901" v="3587" actId="478"/>
          <ac:picMkLst>
            <pc:docMk/>
            <pc:sldMk cId="1028155324" sldId="588"/>
            <ac:picMk id="118" creationId="{AD8DB544-F173-EA7A-489D-7485D933CDD6}"/>
          </ac:picMkLst>
        </pc:picChg>
        <pc:picChg chg="add del mod">
          <ac:chgData name="Hyun Young-Hwan" userId="a0cf7ab2776e5965" providerId="LiveId" clId="{BA19B8C8-D048-491F-ABF2-AD57C7B0D6ED}" dt="2024-07-30T00:39:43.901" v="3587" actId="478"/>
          <ac:picMkLst>
            <pc:docMk/>
            <pc:sldMk cId="1028155324" sldId="588"/>
            <ac:picMk id="125" creationId="{3B32B3A1-9BE5-7943-E434-E8BB804157EF}"/>
          </ac:picMkLst>
        </pc:picChg>
        <pc:picChg chg="add del mod">
          <ac:chgData name="Hyun Young-Hwan" userId="a0cf7ab2776e5965" providerId="LiveId" clId="{BA19B8C8-D048-491F-ABF2-AD57C7B0D6ED}" dt="2024-07-30T00:39:43.901" v="3587" actId="478"/>
          <ac:picMkLst>
            <pc:docMk/>
            <pc:sldMk cId="1028155324" sldId="588"/>
            <ac:picMk id="126" creationId="{1B55B098-2432-9382-E92D-A6FD6FBBDB45}"/>
          </ac:picMkLst>
        </pc:picChg>
        <pc:picChg chg="add del mod">
          <ac:chgData name="Hyun Young-Hwan" userId="a0cf7ab2776e5965" providerId="LiveId" clId="{BA19B8C8-D048-491F-ABF2-AD57C7B0D6ED}" dt="2024-07-30T00:39:43.901" v="3587" actId="478"/>
          <ac:picMkLst>
            <pc:docMk/>
            <pc:sldMk cId="1028155324" sldId="588"/>
            <ac:picMk id="127" creationId="{F843CF63-5930-9919-A010-8A9AE011D929}"/>
          </ac:picMkLst>
        </pc:picChg>
        <pc:picChg chg="add del mod">
          <ac:chgData name="Hyun Young-Hwan" userId="a0cf7ab2776e5965" providerId="LiveId" clId="{BA19B8C8-D048-491F-ABF2-AD57C7B0D6ED}" dt="2024-07-30T00:39:43.901" v="3587" actId="478"/>
          <ac:picMkLst>
            <pc:docMk/>
            <pc:sldMk cId="1028155324" sldId="588"/>
            <ac:picMk id="128" creationId="{612DDD5F-242F-A791-52F2-E6E05B5CA6AC}"/>
          </ac:picMkLst>
        </pc:picChg>
        <pc:picChg chg="add del mod">
          <ac:chgData name="Hyun Young-Hwan" userId="a0cf7ab2776e5965" providerId="LiveId" clId="{BA19B8C8-D048-491F-ABF2-AD57C7B0D6ED}" dt="2024-07-30T00:39:43.901" v="3587" actId="478"/>
          <ac:picMkLst>
            <pc:docMk/>
            <pc:sldMk cId="1028155324" sldId="588"/>
            <ac:picMk id="131" creationId="{7F380BE2-32CC-2929-5E9A-79240467E9C3}"/>
          </ac:picMkLst>
        </pc:picChg>
        <pc:picChg chg="add mod topLvl">
          <ac:chgData name="Hyun Young-Hwan" userId="a0cf7ab2776e5965" providerId="LiveId" clId="{BA19B8C8-D048-491F-ABF2-AD57C7B0D6ED}" dt="2024-07-30T01:01:05.329" v="3698" actId="1076"/>
          <ac:picMkLst>
            <pc:docMk/>
            <pc:sldMk cId="1028155324" sldId="588"/>
            <ac:picMk id="139" creationId="{C978F171-4587-5F12-E659-00C9ED23E02C}"/>
          </ac:picMkLst>
        </pc:picChg>
        <pc:picChg chg="add del mod">
          <ac:chgData name="Hyun Young-Hwan" userId="a0cf7ab2776e5965" providerId="LiveId" clId="{BA19B8C8-D048-491F-ABF2-AD57C7B0D6ED}" dt="2024-07-30T00:39:35.796" v="3585" actId="478"/>
          <ac:picMkLst>
            <pc:docMk/>
            <pc:sldMk cId="1028155324" sldId="588"/>
            <ac:picMk id="154" creationId="{161218D1-F0B7-84F3-8B53-632CF12CBAEF}"/>
          </ac:picMkLst>
        </pc:picChg>
        <pc:picChg chg="add del mod">
          <ac:chgData name="Hyun Young-Hwan" userId="a0cf7ab2776e5965" providerId="LiveId" clId="{BA19B8C8-D048-491F-ABF2-AD57C7B0D6ED}" dt="2024-07-30T00:20:22.219" v="3415" actId="478"/>
          <ac:picMkLst>
            <pc:docMk/>
            <pc:sldMk cId="1028155324" sldId="588"/>
            <ac:picMk id="155" creationId="{2CBDE70D-BF34-70DA-8F22-246C347BBDF0}"/>
          </ac:picMkLst>
        </pc:picChg>
        <pc:picChg chg="add del mod">
          <ac:chgData name="Hyun Young-Hwan" userId="a0cf7ab2776e5965" providerId="LiveId" clId="{BA19B8C8-D048-491F-ABF2-AD57C7B0D6ED}" dt="2024-07-30T00:39:35.796" v="3585" actId="478"/>
          <ac:picMkLst>
            <pc:docMk/>
            <pc:sldMk cId="1028155324" sldId="588"/>
            <ac:picMk id="156" creationId="{88264D62-3A57-1ED4-FFB9-1BD98C87F654}"/>
          </ac:picMkLst>
        </pc:picChg>
        <pc:picChg chg="add del mod">
          <ac:chgData name="Hyun Young-Hwan" userId="a0cf7ab2776e5965" providerId="LiveId" clId="{BA19B8C8-D048-491F-ABF2-AD57C7B0D6ED}" dt="2024-07-30T00:39:35.796" v="3585" actId="478"/>
          <ac:picMkLst>
            <pc:docMk/>
            <pc:sldMk cId="1028155324" sldId="588"/>
            <ac:picMk id="158" creationId="{44012B2F-D6D8-1C12-A9B5-3FCA2720E6E5}"/>
          </ac:picMkLst>
        </pc:picChg>
        <pc:picChg chg="add del mod">
          <ac:chgData name="Hyun Young-Hwan" userId="a0cf7ab2776e5965" providerId="LiveId" clId="{BA19B8C8-D048-491F-ABF2-AD57C7B0D6ED}" dt="2024-07-30T00:39:35.796" v="3585" actId="478"/>
          <ac:picMkLst>
            <pc:docMk/>
            <pc:sldMk cId="1028155324" sldId="588"/>
            <ac:picMk id="165" creationId="{507F2245-CA43-54C9-22B9-61CCC6CDE693}"/>
          </ac:picMkLst>
        </pc:picChg>
        <pc:picChg chg="add del mod">
          <ac:chgData name="Hyun Young-Hwan" userId="a0cf7ab2776e5965" providerId="LiveId" clId="{BA19B8C8-D048-491F-ABF2-AD57C7B0D6ED}" dt="2024-07-30T00:39:35.796" v="3585" actId="478"/>
          <ac:picMkLst>
            <pc:docMk/>
            <pc:sldMk cId="1028155324" sldId="588"/>
            <ac:picMk id="166" creationId="{5B527CCC-410E-43C4-9602-952B59456EA2}"/>
          </ac:picMkLst>
        </pc:picChg>
        <pc:picChg chg="add del mod">
          <ac:chgData name="Hyun Young-Hwan" userId="a0cf7ab2776e5965" providerId="LiveId" clId="{BA19B8C8-D048-491F-ABF2-AD57C7B0D6ED}" dt="2024-07-30T00:39:35.796" v="3585" actId="478"/>
          <ac:picMkLst>
            <pc:docMk/>
            <pc:sldMk cId="1028155324" sldId="588"/>
            <ac:picMk id="167" creationId="{925FB419-0D39-3CF4-F154-E81918A5D9AB}"/>
          </ac:picMkLst>
        </pc:picChg>
        <pc:picChg chg="add del mod">
          <ac:chgData name="Hyun Young-Hwan" userId="a0cf7ab2776e5965" providerId="LiveId" clId="{BA19B8C8-D048-491F-ABF2-AD57C7B0D6ED}" dt="2024-07-30T00:20:05.602" v="3414" actId="478"/>
          <ac:picMkLst>
            <pc:docMk/>
            <pc:sldMk cId="1028155324" sldId="588"/>
            <ac:picMk id="168" creationId="{0F9755EF-025B-D161-5C5A-A5BDF45F3D18}"/>
          </ac:picMkLst>
        </pc:picChg>
        <pc:picChg chg="add del mod">
          <ac:chgData name="Hyun Young-Hwan" userId="a0cf7ab2776e5965" providerId="LiveId" clId="{BA19B8C8-D048-491F-ABF2-AD57C7B0D6ED}" dt="2024-07-30T00:20:42.382" v="3419" actId="478"/>
          <ac:picMkLst>
            <pc:docMk/>
            <pc:sldMk cId="1028155324" sldId="588"/>
            <ac:picMk id="171" creationId="{C9B58087-6DFE-7BCE-D75C-45A4F327F958}"/>
          </ac:picMkLst>
        </pc:picChg>
        <pc:picChg chg="add mod">
          <ac:chgData name="Hyun Young-Hwan" userId="a0cf7ab2776e5965" providerId="LiveId" clId="{BA19B8C8-D048-491F-ABF2-AD57C7B0D6ED}" dt="2024-07-30T01:01:05.329" v="3698" actId="1076"/>
          <ac:picMkLst>
            <pc:docMk/>
            <pc:sldMk cId="1028155324" sldId="588"/>
            <ac:picMk id="187" creationId="{86AE9A8A-D64A-03A0-D4AC-B81FDA3FBADB}"/>
          </ac:picMkLst>
        </pc:picChg>
        <pc:picChg chg="add del mod">
          <ac:chgData name="Hyun Young-Hwan" userId="a0cf7ab2776e5965" providerId="LiveId" clId="{BA19B8C8-D048-491F-ABF2-AD57C7B0D6ED}" dt="2024-07-30T00:28:45.114" v="3479" actId="478"/>
          <ac:picMkLst>
            <pc:docMk/>
            <pc:sldMk cId="1028155324" sldId="588"/>
            <ac:picMk id="200" creationId="{EB7AFE19-25B8-42D3-C520-3517FE16E97F}"/>
          </ac:picMkLst>
        </pc:picChg>
        <pc:picChg chg="add del mod">
          <ac:chgData name="Hyun Young-Hwan" userId="a0cf7ab2776e5965" providerId="LiveId" clId="{BA19B8C8-D048-491F-ABF2-AD57C7B0D6ED}" dt="2024-07-30T00:28:45.114" v="3479" actId="478"/>
          <ac:picMkLst>
            <pc:docMk/>
            <pc:sldMk cId="1028155324" sldId="588"/>
            <ac:picMk id="201" creationId="{4C791CEE-B319-CDB5-14CB-ADEF496918EC}"/>
          </ac:picMkLst>
        </pc:picChg>
        <pc:picChg chg="add del mod">
          <ac:chgData name="Hyun Young-Hwan" userId="a0cf7ab2776e5965" providerId="LiveId" clId="{BA19B8C8-D048-491F-ABF2-AD57C7B0D6ED}" dt="2024-07-30T00:28:45.114" v="3479" actId="478"/>
          <ac:picMkLst>
            <pc:docMk/>
            <pc:sldMk cId="1028155324" sldId="588"/>
            <ac:picMk id="202" creationId="{CEFBD6B3-E266-C6FF-EA2C-1303FC5F9C09}"/>
          </ac:picMkLst>
        </pc:picChg>
        <pc:picChg chg="add del mod">
          <ac:chgData name="Hyun Young-Hwan" userId="a0cf7ab2776e5965" providerId="LiveId" clId="{BA19B8C8-D048-491F-ABF2-AD57C7B0D6ED}" dt="2024-07-30T00:28:45.114" v="3479" actId="478"/>
          <ac:picMkLst>
            <pc:docMk/>
            <pc:sldMk cId="1028155324" sldId="588"/>
            <ac:picMk id="204" creationId="{89AA02C9-FFD2-5D89-F44F-A306F98C80D9}"/>
          </ac:picMkLst>
        </pc:picChg>
        <pc:picChg chg="add del mod">
          <ac:chgData name="Hyun Young-Hwan" userId="a0cf7ab2776e5965" providerId="LiveId" clId="{BA19B8C8-D048-491F-ABF2-AD57C7B0D6ED}" dt="2024-07-30T00:28:45.114" v="3479" actId="478"/>
          <ac:picMkLst>
            <pc:docMk/>
            <pc:sldMk cId="1028155324" sldId="588"/>
            <ac:picMk id="211" creationId="{D33DD322-4AE7-2AB0-33A2-5BA74DEAA052}"/>
          </ac:picMkLst>
        </pc:picChg>
        <pc:picChg chg="add del mod">
          <ac:chgData name="Hyun Young-Hwan" userId="a0cf7ab2776e5965" providerId="LiveId" clId="{BA19B8C8-D048-491F-ABF2-AD57C7B0D6ED}" dt="2024-07-30T00:28:45.114" v="3479" actId="478"/>
          <ac:picMkLst>
            <pc:docMk/>
            <pc:sldMk cId="1028155324" sldId="588"/>
            <ac:picMk id="212" creationId="{7490B737-14C3-A6B8-D231-23C6FD8712C7}"/>
          </ac:picMkLst>
        </pc:picChg>
        <pc:picChg chg="add del mod">
          <ac:chgData name="Hyun Young-Hwan" userId="a0cf7ab2776e5965" providerId="LiveId" clId="{BA19B8C8-D048-491F-ABF2-AD57C7B0D6ED}" dt="2024-07-30T00:28:45.114" v="3479" actId="478"/>
          <ac:picMkLst>
            <pc:docMk/>
            <pc:sldMk cId="1028155324" sldId="588"/>
            <ac:picMk id="213" creationId="{F5D5B9F9-0F45-90C1-7151-4C5E013BB009}"/>
          </ac:picMkLst>
        </pc:picChg>
        <pc:picChg chg="add del mod">
          <ac:chgData name="Hyun Young-Hwan" userId="a0cf7ab2776e5965" providerId="LiveId" clId="{BA19B8C8-D048-491F-ABF2-AD57C7B0D6ED}" dt="2024-07-30T00:28:45.114" v="3479" actId="478"/>
          <ac:picMkLst>
            <pc:docMk/>
            <pc:sldMk cId="1028155324" sldId="588"/>
            <ac:picMk id="214" creationId="{645090D7-4662-100A-E7EB-A7CA681787DC}"/>
          </ac:picMkLst>
        </pc:picChg>
        <pc:picChg chg="add del mod">
          <ac:chgData name="Hyun Young-Hwan" userId="a0cf7ab2776e5965" providerId="LiveId" clId="{BA19B8C8-D048-491F-ABF2-AD57C7B0D6ED}" dt="2024-07-30T00:28:45.114" v="3479" actId="478"/>
          <ac:picMkLst>
            <pc:docMk/>
            <pc:sldMk cId="1028155324" sldId="588"/>
            <ac:picMk id="217" creationId="{7828B682-AC6D-C9D6-E660-6EDEA1830F19}"/>
          </ac:picMkLst>
        </pc:picChg>
        <pc:picChg chg="add mod">
          <ac:chgData name="Hyun Young-Hwan" userId="a0cf7ab2776e5965" providerId="LiveId" clId="{BA19B8C8-D048-491F-ABF2-AD57C7B0D6ED}" dt="2024-07-30T01:16:59.204" v="3777" actId="1076"/>
          <ac:picMkLst>
            <pc:docMk/>
            <pc:sldMk cId="1028155324" sldId="588"/>
            <ac:picMk id="232" creationId="{23B7A973-84C6-9D29-5939-C1B0D656532E}"/>
          </ac:picMkLst>
        </pc:picChg>
        <pc:picChg chg="add mod">
          <ac:chgData name="Hyun Young-Hwan" userId="a0cf7ab2776e5965" providerId="LiveId" clId="{BA19B8C8-D048-491F-ABF2-AD57C7B0D6ED}" dt="2024-07-30T01:16:48.561" v="3775" actId="1076"/>
          <ac:picMkLst>
            <pc:docMk/>
            <pc:sldMk cId="1028155324" sldId="588"/>
            <ac:picMk id="233" creationId="{075B6052-116B-5BAB-4E78-D96C5005011C}"/>
          </ac:picMkLst>
        </pc:picChg>
        <pc:picChg chg="add mod">
          <ac:chgData name="Hyun Young-Hwan" userId="a0cf7ab2776e5965" providerId="LiveId" clId="{BA19B8C8-D048-491F-ABF2-AD57C7B0D6ED}" dt="2024-07-30T01:01:05.329" v="3698" actId="1076"/>
          <ac:picMkLst>
            <pc:docMk/>
            <pc:sldMk cId="1028155324" sldId="588"/>
            <ac:picMk id="234" creationId="{4D0CD210-0850-5942-213E-158B65091D0B}"/>
          </ac:picMkLst>
        </pc:picChg>
        <pc:picChg chg="add del mod">
          <ac:chgData name="Hyun Young-Hwan" userId="a0cf7ab2776e5965" providerId="LiveId" clId="{BA19B8C8-D048-491F-ABF2-AD57C7B0D6ED}" dt="2024-07-30T01:18:34.976" v="3785" actId="478"/>
          <ac:picMkLst>
            <pc:docMk/>
            <pc:sldMk cId="1028155324" sldId="588"/>
            <ac:picMk id="236" creationId="{6D2192C3-AB5F-DAC2-1AE8-67D961194F79}"/>
          </ac:picMkLst>
        </pc:picChg>
        <pc:picChg chg="add mod">
          <ac:chgData name="Hyun Young-Hwan" userId="a0cf7ab2776e5965" providerId="LiveId" clId="{BA19B8C8-D048-491F-ABF2-AD57C7B0D6ED}" dt="2024-07-30T01:16:48.561" v="3775" actId="1076"/>
          <ac:picMkLst>
            <pc:docMk/>
            <pc:sldMk cId="1028155324" sldId="588"/>
            <ac:picMk id="243" creationId="{7CE20B37-56CD-856C-8B2C-132978DA4602}"/>
          </ac:picMkLst>
        </pc:picChg>
        <pc:picChg chg="add del mod">
          <ac:chgData name="Hyun Young-Hwan" userId="a0cf7ab2776e5965" providerId="LiveId" clId="{BA19B8C8-D048-491F-ABF2-AD57C7B0D6ED}" dt="2024-07-30T01:18:34.976" v="3785" actId="478"/>
          <ac:picMkLst>
            <pc:docMk/>
            <pc:sldMk cId="1028155324" sldId="588"/>
            <ac:picMk id="244" creationId="{4D1BC165-940B-9EED-DFAE-AF63940B4A5A}"/>
          </ac:picMkLst>
        </pc:picChg>
        <pc:picChg chg="add del mod">
          <ac:chgData name="Hyun Young-Hwan" userId="a0cf7ab2776e5965" providerId="LiveId" clId="{BA19B8C8-D048-491F-ABF2-AD57C7B0D6ED}" dt="2024-07-30T01:18:34.976" v="3785" actId="478"/>
          <ac:picMkLst>
            <pc:docMk/>
            <pc:sldMk cId="1028155324" sldId="588"/>
            <ac:picMk id="245" creationId="{BEFB7409-2987-36E7-E84B-06A92FF5C873}"/>
          </ac:picMkLst>
        </pc:picChg>
        <pc:picChg chg="add mod">
          <ac:chgData name="Hyun Young-Hwan" userId="a0cf7ab2776e5965" providerId="LiveId" clId="{BA19B8C8-D048-491F-ABF2-AD57C7B0D6ED}" dt="2024-07-30T01:01:05.329" v="3698" actId="1076"/>
          <ac:picMkLst>
            <pc:docMk/>
            <pc:sldMk cId="1028155324" sldId="588"/>
            <ac:picMk id="246" creationId="{C1873C1A-CE0D-99F7-26B8-3193CE602F08}"/>
          </ac:picMkLst>
        </pc:picChg>
        <pc:picChg chg="add del mod">
          <ac:chgData name="Hyun Young-Hwan" userId="a0cf7ab2776e5965" providerId="LiveId" clId="{BA19B8C8-D048-491F-ABF2-AD57C7B0D6ED}" dt="2024-07-30T01:18:34.976" v="3785" actId="478"/>
          <ac:picMkLst>
            <pc:docMk/>
            <pc:sldMk cId="1028155324" sldId="588"/>
            <ac:picMk id="249" creationId="{29A58A22-9AC5-158D-9BC4-A68A3F8F381F}"/>
          </ac:picMkLst>
        </pc:picChg>
        <pc:picChg chg="add del mod">
          <ac:chgData name="Hyun Young-Hwan" userId="a0cf7ab2776e5965" providerId="LiveId" clId="{BA19B8C8-D048-491F-ABF2-AD57C7B0D6ED}" dt="2024-07-30T00:39:39.237" v="3586" actId="478"/>
          <ac:picMkLst>
            <pc:docMk/>
            <pc:sldMk cId="1028155324" sldId="588"/>
            <ac:picMk id="253" creationId="{93B2F351-DD36-CBB2-67BB-A2547FCCF3CF}"/>
          </ac:picMkLst>
        </pc:picChg>
        <pc:picChg chg="add del mod">
          <ac:chgData name="Hyun Young-Hwan" userId="a0cf7ab2776e5965" providerId="LiveId" clId="{BA19B8C8-D048-491F-ABF2-AD57C7B0D6ED}" dt="2024-07-30T00:39:39.237" v="3586" actId="478"/>
          <ac:picMkLst>
            <pc:docMk/>
            <pc:sldMk cId="1028155324" sldId="588"/>
            <ac:picMk id="254" creationId="{154EC65C-6395-0B23-D435-38F826299FCF}"/>
          </ac:picMkLst>
        </pc:picChg>
        <pc:picChg chg="add mod">
          <ac:chgData name="Hyun Young-Hwan" userId="a0cf7ab2776e5965" providerId="LiveId" clId="{BA19B8C8-D048-491F-ABF2-AD57C7B0D6ED}" dt="2024-07-30T01:01:05.329" v="3698" actId="1076"/>
          <ac:picMkLst>
            <pc:docMk/>
            <pc:sldMk cId="1028155324" sldId="588"/>
            <ac:picMk id="286" creationId="{79B44EBD-DFAA-40E1-CBEF-0D3BB63CE1F0}"/>
          </ac:picMkLst>
        </pc:picChg>
        <pc:picChg chg="add mod">
          <ac:chgData name="Hyun Young-Hwan" userId="a0cf7ab2776e5965" providerId="LiveId" clId="{BA19B8C8-D048-491F-ABF2-AD57C7B0D6ED}" dt="2024-07-30T01:01:05.329" v="3698" actId="1076"/>
          <ac:picMkLst>
            <pc:docMk/>
            <pc:sldMk cId="1028155324" sldId="588"/>
            <ac:picMk id="291" creationId="{712AEF11-D622-6C61-8BDF-15C95D95235F}"/>
          </ac:picMkLst>
        </pc:picChg>
        <pc:picChg chg="add del mod">
          <ac:chgData name="Hyun Young-Hwan" userId="a0cf7ab2776e5965" providerId="LiveId" clId="{BA19B8C8-D048-491F-ABF2-AD57C7B0D6ED}" dt="2024-07-30T01:00:51.707" v="3695" actId="478"/>
          <ac:picMkLst>
            <pc:docMk/>
            <pc:sldMk cId="1028155324" sldId="588"/>
            <ac:picMk id="298" creationId="{8ED97A09-5F1A-8D7E-F190-39AAD96F45FC}"/>
          </ac:picMkLst>
        </pc:picChg>
        <pc:picChg chg="add mod">
          <ac:chgData name="Hyun Young-Hwan" userId="a0cf7ab2776e5965" providerId="LiveId" clId="{BA19B8C8-D048-491F-ABF2-AD57C7B0D6ED}" dt="2024-07-30T01:15:52.271" v="3769" actId="1076"/>
          <ac:picMkLst>
            <pc:docMk/>
            <pc:sldMk cId="1028155324" sldId="588"/>
            <ac:picMk id="300" creationId="{1AE3CA05-43B6-473E-45C6-9C1FF3CDF720}"/>
          </ac:picMkLst>
        </pc:picChg>
        <pc:picChg chg="add mod">
          <ac:chgData name="Hyun Young-Hwan" userId="a0cf7ab2776e5965" providerId="LiveId" clId="{BA19B8C8-D048-491F-ABF2-AD57C7B0D6ED}" dt="2024-07-30T01:03:48.476" v="3708" actId="14100"/>
          <ac:picMkLst>
            <pc:docMk/>
            <pc:sldMk cId="1028155324" sldId="588"/>
            <ac:picMk id="302" creationId="{AD05DBB3-E515-E670-4D7E-E35C2C08154F}"/>
          </ac:picMkLst>
        </pc:picChg>
        <pc:picChg chg="add mod">
          <ac:chgData name="Hyun Young-Hwan" userId="a0cf7ab2776e5965" providerId="LiveId" clId="{BA19B8C8-D048-491F-ABF2-AD57C7B0D6ED}" dt="2024-07-30T01:16:32.438" v="3774" actId="1076"/>
          <ac:picMkLst>
            <pc:docMk/>
            <pc:sldMk cId="1028155324" sldId="588"/>
            <ac:picMk id="314" creationId="{F6DF0E32-9E46-9AA7-4B1B-F4FFFA3F9C89}"/>
          </ac:picMkLst>
        </pc:picChg>
        <pc:picChg chg="add mod">
          <ac:chgData name="Hyun Young-Hwan" userId="a0cf7ab2776e5965" providerId="LiveId" clId="{BA19B8C8-D048-491F-ABF2-AD57C7B0D6ED}" dt="2024-07-30T01:29:21.249" v="3839" actId="1076"/>
          <ac:picMkLst>
            <pc:docMk/>
            <pc:sldMk cId="1028155324" sldId="588"/>
            <ac:picMk id="315" creationId="{A5FE6C0E-537F-D14B-427B-EE25DAEDC492}"/>
          </ac:picMkLst>
        </pc:picChg>
        <pc:picChg chg="add mod">
          <ac:chgData name="Hyun Young-Hwan" userId="a0cf7ab2776e5965" providerId="LiveId" clId="{BA19B8C8-D048-491F-ABF2-AD57C7B0D6ED}" dt="2024-07-30T01:29:18.224" v="3838" actId="1076"/>
          <ac:picMkLst>
            <pc:docMk/>
            <pc:sldMk cId="1028155324" sldId="588"/>
            <ac:picMk id="318" creationId="{5DC75559-8A45-B226-79C0-1DEFE37851CD}"/>
          </ac:picMkLst>
        </pc:picChg>
        <pc:cxnChg chg="del topLvl">
          <ac:chgData name="Hyun Young-Hwan" userId="a0cf7ab2776e5965" providerId="LiveId" clId="{BA19B8C8-D048-491F-ABF2-AD57C7B0D6ED}" dt="2024-07-30T00:39:04.364" v="3583" actId="478"/>
          <ac:cxnSpMkLst>
            <pc:docMk/>
            <pc:sldMk cId="1028155324" sldId="588"/>
            <ac:cxnSpMk id="3" creationId="{C93F55B6-F193-0D43-C839-F7896E1DCE8B}"/>
          </ac:cxnSpMkLst>
        </pc:cxnChg>
        <pc:cxnChg chg="mod">
          <ac:chgData name="Hyun Young-Hwan" userId="a0cf7ab2776e5965" providerId="LiveId" clId="{BA19B8C8-D048-491F-ABF2-AD57C7B0D6ED}" dt="2024-07-30T01:01:05.329" v="3698" actId="1076"/>
          <ac:cxnSpMkLst>
            <pc:docMk/>
            <pc:sldMk cId="1028155324" sldId="588"/>
            <ac:cxnSpMk id="4" creationId="{D8389169-9FCE-4D83-C2DA-E0A806072252}"/>
          </ac:cxnSpMkLst>
        </pc:cxnChg>
        <pc:cxnChg chg="mod">
          <ac:chgData name="Hyun Young-Hwan" userId="a0cf7ab2776e5965" providerId="LiveId" clId="{BA19B8C8-D048-491F-ABF2-AD57C7B0D6ED}" dt="2024-07-30T00:18:13.689" v="3386" actId="1076"/>
          <ac:cxnSpMkLst>
            <pc:docMk/>
            <pc:sldMk cId="1028155324" sldId="588"/>
            <ac:cxnSpMk id="6" creationId="{E2E104BC-B432-E00A-C02F-68CBC8965C8B}"/>
          </ac:cxnSpMkLst>
        </pc:cxnChg>
        <pc:cxnChg chg="mod">
          <ac:chgData name="Hyun Young-Hwan" userId="a0cf7ab2776e5965" providerId="LiveId" clId="{BA19B8C8-D048-491F-ABF2-AD57C7B0D6ED}" dt="2024-07-30T00:18:13.689" v="3386" actId="1076"/>
          <ac:cxnSpMkLst>
            <pc:docMk/>
            <pc:sldMk cId="1028155324" sldId="588"/>
            <ac:cxnSpMk id="7" creationId="{3E5B770A-1ABC-8820-A57F-554D76522BB6}"/>
          </ac:cxnSpMkLst>
        </pc:cxnChg>
        <pc:cxnChg chg="mod">
          <ac:chgData name="Hyun Young-Hwan" userId="a0cf7ab2776e5965" providerId="LiveId" clId="{BA19B8C8-D048-491F-ABF2-AD57C7B0D6ED}" dt="2024-07-30T00:18:13.689" v="3386" actId="1076"/>
          <ac:cxnSpMkLst>
            <pc:docMk/>
            <pc:sldMk cId="1028155324" sldId="588"/>
            <ac:cxnSpMk id="8" creationId="{B370C5F2-4296-B675-48A6-53B6CB6609A1}"/>
          </ac:cxnSpMkLst>
        </pc:cxnChg>
        <pc:cxnChg chg="mod">
          <ac:chgData name="Hyun Young-Hwan" userId="a0cf7ab2776e5965" providerId="LiveId" clId="{BA19B8C8-D048-491F-ABF2-AD57C7B0D6ED}" dt="2024-07-30T00:18:13.689" v="3386" actId="1076"/>
          <ac:cxnSpMkLst>
            <pc:docMk/>
            <pc:sldMk cId="1028155324" sldId="588"/>
            <ac:cxnSpMk id="9" creationId="{22991DEE-DDE2-C1A7-4780-3B8B05467E1B}"/>
          </ac:cxnSpMkLst>
        </pc:cxnChg>
        <pc:cxnChg chg="mod">
          <ac:chgData name="Hyun Young-Hwan" userId="a0cf7ab2776e5965" providerId="LiveId" clId="{BA19B8C8-D048-491F-ABF2-AD57C7B0D6ED}" dt="2024-07-30T00:18:13.689" v="3386" actId="1076"/>
          <ac:cxnSpMkLst>
            <pc:docMk/>
            <pc:sldMk cId="1028155324" sldId="588"/>
            <ac:cxnSpMk id="10" creationId="{EF3C5EF7-17F3-498D-FDDA-255BDC2DFA33}"/>
          </ac:cxnSpMkLst>
        </pc:cxnChg>
        <pc:cxnChg chg="mod">
          <ac:chgData name="Hyun Young-Hwan" userId="a0cf7ab2776e5965" providerId="LiveId" clId="{BA19B8C8-D048-491F-ABF2-AD57C7B0D6ED}" dt="2024-07-30T00:18:13.689" v="3386" actId="1076"/>
          <ac:cxnSpMkLst>
            <pc:docMk/>
            <pc:sldMk cId="1028155324" sldId="588"/>
            <ac:cxnSpMk id="12" creationId="{266FC999-F808-C411-9150-AA07EC610522}"/>
          </ac:cxnSpMkLst>
        </pc:cxnChg>
        <pc:cxnChg chg="mod">
          <ac:chgData name="Hyun Young-Hwan" userId="a0cf7ab2776e5965" providerId="LiveId" clId="{BA19B8C8-D048-491F-ABF2-AD57C7B0D6ED}" dt="2024-07-30T00:18:13.689" v="3386" actId="1076"/>
          <ac:cxnSpMkLst>
            <pc:docMk/>
            <pc:sldMk cId="1028155324" sldId="588"/>
            <ac:cxnSpMk id="13" creationId="{54C4AB77-1358-E534-BFB6-9E1867411A73}"/>
          </ac:cxnSpMkLst>
        </pc:cxnChg>
        <pc:cxnChg chg="mod">
          <ac:chgData name="Hyun Young-Hwan" userId="a0cf7ab2776e5965" providerId="LiveId" clId="{BA19B8C8-D048-491F-ABF2-AD57C7B0D6ED}" dt="2024-07-30T00:18:13.689" v="3386" actId="1076"/>
          <ac:cxnSpMkLst>
            <pc:docMk/>
            <pc:sldMk cId="1028155324" sldId="588"/>
            <ac:cxnSpMk id="14" creationId="{184CA1A2-7E1C-1021-4B41-C1097EF1B7EE}"/>
          </ac:cxnSpMkLst>
        </pc:cxnChg>
        <pc:cxnChg chg="mod">
          <ac:chgData name="Hyun Young-Hwan" userId="a0cf7ab2776e5965" providerId="LiveId" clId="{BA19B8C8-D048-491F-ABF2-AD57C7B0D6ED}" dt="2024-07-30T00:18:13.689" v="3386" actId="1076"/>
          <ac:cxnSpMkLst>
            <pc:docMk/>
            <pc:sldMk cId="1028155324" sldId="588"/>
            <ac:cxnSpMk id="15" creationId="{F70FDF38-7BDC-48F6-33C4-88DA34ED2300}"/>
          </ac:cxnSpMkLst>
        </pc:cxnChg>
        <pc:cxnChg chg="mod">
          <ac:chgData name="Hyun Young-Hwan" userId="a0cf7ab2776e5965" providerId="LiveId" clId="{BA19B8C8-D048-491F-ABF2-AD57C7B0D6ED}" dt="2024-07-30T00:18:13.689" v="3386" actId="1076"/>
          <ac:cxnSpMkLst>
            <pc:docMk/>
            <pc:sldMk cId="1028155324" sldId="588"/>
            <ac:cxnSpMk id="16" creationId="{C8623CDF-0EAD-A160-B541-28379D286B17}"/>
          </ac:cxnSpMkLst>
        </pc:cxnChg>
        <pc:cxnChg chg="del mod">
          <ac:chgData name="Hyun Young-Hwan" userId="a0cf7ab2776e5965" providerId="LiveId" clId="{BA19B8C8-D048-491F-ABF2-AD57C7B0D6ED}" dt="2024-07-30T00:39:43.901" v="3587" actId="478"/>
          <ac:cxnSpMkLst>
            <pc:docMk/>
            <pc:sldMk cId="1028155324" sldId="588"/>
            <ac:cxnSpMk id="17" creationId="{F2E45C54-D18A-B3A6-C7C4-D0909602BC17}"/>
          </ac:cxnSpMkLst>
        </pc:cxnChg>
        <pc:cxnChg chg="del mod">
          <ac:chgData name="Hyun Young-Hwan" userId="a0cf7ab2776e5965" providerId="LiveId" clId="{BA19B8C8-D048-491F-ABF2-AD57C7B0D6ED}" dt="2024-07-30T00:39:43.901" v="3587" actId="478"/>
          <ac:cxnSpMkLst>
            <pc:docMk/>
            <pc:sldMk cId="1028155324" sldId="588"/>
            <ac:cxnSpMk id="18" creationId="{9389B14A-5C57-FDC2-0858-F3E933395E66}"/>
          </ac:cxnSpMkLst>
        </pc:cxnChg>
        <pc:cxnChg chg="del mod">
          <ac:chgData name="Hyun Young-Hwan" userId="a0cf7ab2776e5965" providerId="LiveId" clId="{BA19B8C8-D048-491F-ABF2-AD57C7B0D6ED}" dt="2024-07-30T00:39:43.901" v="3587" actId="478"/>
          <ac:cxnSpMkLst>
            <pc:docMk/>
            <pc:sldMk cId="1028155324" sldId="588"/>
            <ac:cxnSpMk id="22" creationId="{C11A9B44-205B-6D60-EBC8-169352E05FB5}"/>
          </ac:cxnSpMkLst>
        </pc:cxnChg>
        <pc:cxnChg chg="del mod">
          <ac:chgData name="Hyun Young-Hwan" userId="a0cf7ab2776e5965" providerId="LiveId" clId="{BA19B8C8-D048-491F-ABF2-AD57C7B0D6ED}" dt="2024-07-30T00:39:43.901" v="3587" actId="478"/>
          <ac:cxnSpMkLst>
            <pc:docMk/>
            <pc:sldMk cId="1028155324" sldId="588"/>
            <ac:cxnSpMk id="24" creationId="{09BDAB84-7BF5-A928-61F9-3E5B0FD428DC}"/>
          </ac:cxnSpMkLst>
        </pc:cxnChg>
        <pc:cxnChg chg="del mod">
          <ac:chgData name="Hyun Young-Hwan" userId="a0cf7ab2776e5965" providerId="LiveId" clId="{BA19B8C8-D048-491F-ABF2-AD57C7B0D6ED}" dt="2024-07-30T00:39:43.901" v="3587" actId="478"/>
          <ac:cxnSpMkLst>
            <pc:docMk/>
            <pc:sldMk cId="1028155324" sldId="588"/>
            <ac:cxnSpMk id="25" creationId="{711D6FED-3C4F-B2D5-5CF6-E962C1B69CB5}"/>
          </ac:cxnSpMkLst>
        </pc:cxnChg>
        <pc:cxnChg chg="del mod">
          <ac:chgData name="Hyun Young-Hwan" userId="a0cf7ab2776e5965" providerId="LiveId" clId="{BA19B8C8-D048-491F-ABF2-AD57C7B0D6ED}" dt="2024-07-30T00:39:43.901" v="3587" actId="478"/>
          <ac:cxnSpMkLst>
            <pc:docMk/>
            <pc:sldMk cId="1028155324" sldId="588"/>
            <ac:cxnSpMk id="26" creationId="{D9702834-B7BC-A227-1A9F-EAB4464EE011}"/>
          </ac:cxnSpMkLst>
        </pc:cxnChg>
        <pc:cxnChg chg="del mod">
          <ac:chgData name="Hyun Young-Hwan" userId="a0cf7ab2776e5965" providerId="LiveId" clId="{BA19B8C8-D048-491F-ABF2-AD57C7B0D6ED}" dt="2024-07-30T00:39:43.901" v="3587" actId="478"/>
          <ac:cxnSpMkLst>
            <pc:docMk/>
            <pc:sldMk cId="1028155324" sldId="588"/>
            <ac:cxnSpMk id="27" creationId="{FE98B1CF-607C-B9F5-3046-7AB7362B417F}"/>
          </ac:cxnSpMkLst>
        </pc:cxnChg>
        <pc:cxnChg chg="del mod">
          <ac:chgData name="Hyun Young-Hwan" userId="a0cf7ab2776e5965" providerId="LiveId" clId="{BA19B8C8-D048-491F-ABF2-AD57C7B0D6ED}" dt="2024-07-30T00:39:43.901" v="3587" actId="478"/>
          <ac:cxnSpMkLst>
            <pc:docMk/>
            <pc:sldMk cId="1028155324" sldId="588"/>
            <ac:cxnSpMk id="28" creationId="{0C4731E6-B88F-01AF-8CD6-EF003D4EB6F0}"/>
          </ac:cxnSpMkLst>
        </pc:cxnChg>
        <pc:cxnChg chg="del mod">
          <ac:chgData name="Hyun Young-Hwan" userId="a0cf7ab2776e5965" providerId="LiveId" clId="{BA19B8C8-D048-491F-ABF2-AD57C7B0D6ED}" dt="2024-07-30T00:39:43.901" v="3587" actId="478"/>
          <ac:cxnSpMkLst>
            <pc:docMk/>
            <pc:sldMk cId="1028155324" sldId="588"/>
            <ac:cxnSpMk id="29" creationId="{BC87C781-7C2E-4F05-BDA3-84FC5949F17F}"/>
          </ac:cxnSpMkLst>
        </pc:cxnChg>
        <pc:cxnChg chg="mod">
          <ac:chgData name="Hyun Young-Hwan" userId="a0cf7ab2776e5965" providerId="LiveId" clId="{BA19B8C8-D048-491F-ABF2-AD57C7B0D6ED}" dt="2024-07-30T01:01:05.329" v="3698" actId="1076"/>
          <ac:cxnSpMkLst>
            <pc:docMk/>
            <pc:sldMk cId="1028155324" sldId="588"/>
            <ac:cxnSpMk id="34" creationId="{19E677B3-2E9F-61ED-8871-8BF3E5DD8323}"/>
          </ac:cxnSpMkLst>
        </pc:cxnChg>
        <pc:cxnChg chg="del mod">
          <ac:chgData name="Hyun Young-Hwan" userId="a0cf7ab2776e5965" providerId="LiveId" clId="{BA19B8C8-D048-491F-ABF2-AD57C7B0D6ED}" dt="2024-07-30T00:39:43.901" v="3587" actId="478"/>
          <ac:cxnSpMkLst>
            <pc:docMk/>
            <pc:sldMk cId="1028155324" sldId="588"/>
            <ac:cxnSpMk id="39" creationId="{6DFD4FA6-BB09-3A76-A2FF-9EE61E81F6D3}"/>
          </ac:cxnSpMkLst>
        </pc:cxnChg>
        <pc:cxnChg chg="mod">
          <ac:chgData name="Hyun Young-Hwan" userId="a0cf7ab2776e5965" providerId="LiveId" clId="{BA19B8C8-D048-491F-ABF2-AD57C7B0D6ED}" dt="2024-07-30T00:17:56.020" v="3381" actId="1076"/>
          <ac:cxnSpMkLst>
            <pc:docMk/>
            <pc:sldMk cId="1028155324" sldId="588"/>
            <ac:cxnSpMk id="45" creationId="{8DB9CD82-6ACB-B32E-0BD8-89F60DF84C97}"/>
          </ac:cxnSpMkLst>
        </pc:cxnChg>
        <pc:cxnChg chg="mod">
          <ac:chgData name="Hyun Young-Hwan" userId="a0cf7ab2776e5965" providerId="LiveId" clId="{BA19B8C8-D048-491F-ABF2-AD57C7B0D6ED}" dt="2024-07-30T00:17:56.020" v="3381" actId="1076"/>
          <ac:cxnSpMkLst>
            <pc:docMk/>
            <pc:sldMk cId="1028155324" sldId="588"/>
            <ac:cxnSpMk id="46" creationId="{553DB568-93D5-2EBA-9CDD-D104AD4C24A3}"/>
          </ac:cxnSpMkLst>
        </pc:cxnChg>
        <pc:cxnChg chg="mod">
          <ac:chgData name="Hyun Young-Hwan" userId="a0cf7ab2776e5965" providerId="LiveId" clId="{BA19B8C8-D048-491F-ABF2-AD57C7B0D6ED}" dt="2024-07-30T00:17:56.020" v="3381" actId="1076"/>
          <ac:cxnSpMkLst>
            <pc:docMk/>
            <pc:sldMk cId="1028155324" sldId="588"/>
            <ac:cxnSpMk id="47" creationId="{F521EF47-D068-FAE9-4804-384099C6BFCA}"/>
          </ac:cxnSpMkLst>
        </pc:cxnChg>
        <pc:cxnChg chg="mod">
          <ac:chgData name="Hyun Young-Hwan" userId="a0cf7ab2776e5965" providerId="LiveId" clId="{BA19B8C8-D048-491F-ABF2-AD57C7B0D6ED}" dt="2024-07-30T00:17:56.020" v="3381" actId="1076"/>
          <ac:cxnSpMkLst>
            <pc:docMk/>
            <pc:sldMk cId="1028155324" sldId="588"/>
            <ac:cxnSpMk id="48" creationId="{032A0E0B-7022-B170-6348-51F366332E20}"/>
          </ac:cxnSpMkLst>
        </pc:cxnChg>
        <pc:cxnChg chg="mod">
          <ac:chgData name="Hyun Young-Hwan" userId="a0cf7ab2776e5965" providerId="LiveId" clId="{BA19B8C8-D048-491F-ABF2-AD57C7B0D6ED}" dt="2024-07-30T00:17:56.020" v="3381" actId="1076"/>
          <ac:cxnSpMkLst>
            <pc:docMk/>
            <pc:sldMk cId="1028155324" sldId="588"/>
            <ac:cxnSpMk id="49" creationId="{2704267D-0A0B-72C9-441D-0840CC6AFF23}"/>
          </ac:cxnSpMkLst>
        </pc:cxnChg>
        <pc:cxnChg chg="add del mod">
          <ac:chgData name="Hyun Young-Hwan" userId="a0cf7ab2776e5965" providerId="LiveId" clId="{BA19B8C8-D048-491F-ABF2-AD57C7B0D6ED}" dt="2024-07-30T00:17:57.017" v="3382" actId="478"/>
          <ac:cxnSpMkLst>
            <pc:docMk/>
            <pc:sldMk cId="1028155324" sldId="588"/>
            <ac:cxnSpMk id="50" creationId="{4262EC89-BF18-0402-FBA9-148817A07DBE}"/>
          </ac:cxnSpMkLst>
        </pc:cxnChg>
        <pc:cxnChg chg="add del mod">
          <ac:chgData name="Hyun Young-Hwan" userId="a0cf7ab2776e5965" providerId="LiveId" clId="{BA19B8C8-D048-491F-ABF2-AD57C7B0D6ED}" dt="2024-07-30T00:17:57.017" v="3382" actId="478"/>
          <ac:cxnSpMkLst>
            <pc:docMk/>
            <pc:sldMk cId="1028155324" sldId="588"/>
            <ac:cxnSpMk id="52" creationId="{31730F17-DE9B-7297-0138-1EB2B543CA3B}"/>
          </ac:cxnSpMkLst>
        </pc:cxnChg>
        <pc:cxnChg chg="add del mod">
          <ac:chgData name="Hyun Young-Hwan" userId="a0cf7ab2776e5965" providerId="LiveId" clId="{BA19B8C8-D048-491F-ABF2-AD57C7B0D6ED}" dt="2024-07-30T00:17:57.017" v="3382" actId="478"/>
          <ac:cxnSpMkLst>
            <pc:docMk/>
            <pc:sldMk cId="1028155324" sldId="588"/>
            <ac:cxnSpMk id="56" creationId="{34707C41-27B6-0693-D2F4-5B8821F7F832}"/>
          </ac:cxnSpMkLst>
        </pc:cxnChg>
        <pc:cxnChg chg="add del mod">
          <ac:chgData name="Hyun Young-Hwan" userId="a0cf7ab2776e5965" providerId="LiveId" clId="{BA19B8C8-D048-491F-ABF2-AD57C7B0D6ED}" dt="2024-07-30T00:17:57.017" v="3382" actId="478"/>
          <ac:cxnSpMkLst>
            <pc:docMk/>
            <pc:sldMk cId="1028155324" sldId="588"/>
            <ac:cxnSpMk id="61" creationId="{FF44B66E-D3BB-F407-1F1C-CBB4E8648FFF}"/>
          </ac:cxnSpMkLst>
        </pc:cxnChg>
        <pc:cxnChg chg="add del mod">
          <ac:chgData name="Hyun Young-Hwan" userId="a0cf7ab2776e5965" providerId="LiveId" clId="{BA19B8C8-D048-491F-ABF2-AD57C7B0D6ED}" dt="2024-07-30T00:17:57.017" v="3382" actId="478"/>
          <ac:cxnSpMkLst>
            <pc:docMk/>
            <pc:sldMk cId="1028155324" sldId="588"/>
            <ac:cxnSpMk id="62" creationId="{7C90C8EE-34ED-17EE-1BEF-BD2F3AF16E15}"/>
          </ac:cxnSpMkLst>
        </pc:cxnChg>
        <pc:cxnChg chg="add del mod">
          <ac:chgData name="Hyun Young-Hwan" userId="a0cf7ab2776e5965" providerId="LiveId" clId="{BA19B8C8-D048-491F-ABF2-AD57C7B0D6ED}" dt="2024-07-30T00:17:57.017" v="3382" actId="478"/>
          <ac:cxnSpMkLst>
            <pc:docMk/>
            <pc:sldMk cId="1028155324" sldId="588"/>
            <ac:cxnSpMk id="63" creationId="{2AA9C686-F429-0D34-7A41-E9242BB1456F}"/>
          </ac:cxnSpMkLst>
        </pc:cxnChg>
        <pc:cxnChg chg="add del mod">
          <ac:chgData name="Hyun Young-Hwan" userId="a0cf7ab2776e5965" providerId="LiveId" clId="{BA19B8C8-D048-491F-ABF2-AD57C7B0D6ED}" dt="2024-07-30T00:17:57.017" v="3382" actId="478"/>
          <ac:cxnSpMkLst>
            <pc:docMk/>
            <pc:sldMk cId="1028155324" sldId="588"/>
            <ac:cxnSpMk id="64" creationId="{63CE62E3-4129-8E98-7142-32B525F59DA2}"/>
          </ac:cxnSpMkLst>
        </pc:cxnChg>
        <pc:cxnChg chg="add del mod">
          <ac:chgData name="Hyun Young-Hwan" userId="a0cf7ab2776e5965" providerId="LiveId" clId="{BA19B8C8-D048-491F-ABF2-AD57C7B0D6ED}" dt="2024-07-30T00:17:57.017" v="3382" actId="478"/>
          <ac:cxnSpMkLst>
            <pc:docMk/>
            <pc:sldMk cId="1028155324" sldId="588"/>
            <ac:cxnSpMk id="65" creationId="{4E4B70F6-6F30-D81F-583E-3372015B981D}"/>
          </ac:cxnSpMkLst>
        </pc:cxnChg>
        <pc:cxnChg chg="add del mod">
          <ac:chgData name="Hyun Young-Hwan" userId="a0cf7ab2776e5965" providerId="LiveId" clId="{BA19B8C8-D048-491F-ABF2-AD57C7B0D6ED}" dt="2024-07-30T00:17:57.017" v="3382" actId="478"/>
          <ac:cxnSpMkLst>
            <pc:docMk/>
            <pc:sldMk cId="1028155324" sldId="588"/>
            <ac:cxnSpMk id="66" creationId="{ED048619-C8B4-A2A9-D8CD-D4D66D3C4EB6}"/>
          </ac:cxnSpMkLst>
        </pc:cxnChg>
        <pc:cxnChg chg="add del mod">
          <ac:chgData name="Hyun Young-Hwan" userId="a0cf7ab2776e5965" providerId="LiveId" clId="{BA19B8C8-D048-491F-ABF2-AD57C7B0D6ED}" dt="2024-07-30T00:17:57.017" v="3382" actId="478"/>
          <ac:cxnSpMkLst>
            <pc:docMk/>
            <pc:sldMk cId="1028155324" sldId="588"/>
            <ac:cxnSpMk id="72" creationId="{ED20FE34-1974-F346-FB80-D504DD7609AC}"/>
          </ac:cxnSpMkLst>
        </pc:cxnChg>
        <pc:cxnChg chg="mod">
          <ac:chgData name="Hyun Young-Hwan" userId="a0cf7ab2776e5965" providerId="LiveId" clId="{BA19B8C8-D048-491F-ABF2-AD57C7B0D6ED}" dt="2024-07-30T00:18:05.433" v="3384" actId="1076"/>
          <ac:cxnSpMkLst>
            <pc:docMk/>
            <pc:sldMk cId="1028155324" sldId="588"/>
            <ac:cxnSpMk id="75" creationId="{E240578E-F4C3-7931-30A4-601E984FEB03}"/>
          </ac:cxnSpMkLst>
        </pc:cxnChg>
        <pc:cxnChg chg="mod">
          <ac:chgData name="Hyun Young-Hwan" userId="a0cf7ab2776e5965" providerId="LiveId" clId="{BA19B8C8-D048-491F-ABF2-AD57C7B0D6ED}" dt="2024-07-30T00:18:05.433" v="3384" actId="1076"/>
          <ac:cxnSpMkLst>
            <pc:docMk/>
            <pc:sldMk cId="1028155324" sldId="588"/>
            <ac:cxnSpMk id="76" creationId="{B823ECD8-DF63-F5D9-A3EF-45541DFE82F9}"/>
          </ac:cxnSpMkLst>
        </pc:cxnChg>
        <pc:cxnChg chg="mod">
          <ac:chgData name="Hyun Young-Hwan" userId="a0cf7ab2776e5965" providerId="LiveId" clId="{BA19B8C8-D048-491F-ABF2-AD57C7B0D6ED}" dt="2024-07-30T00:18:05.433" v="3384" actId="1076"/>
          <ac:cxnSpMkLst>
            <pc:docMk/>
            <pc:sldMk cId="1028155324" sldId="588"/>
            <ac:cxnSpMk id="77" creationId="{B848A38C-EEFA-E2EB-B3C3-3ECDFE68C72F}"/>
          </ac:cxnSpMkLst>
        </pc:cxnChg>
        <pc:cxnChg chg="mod">
          <ac:chgData name="Hyun Young-Hwan" userId="a0cf7ab2776e5965" providerId="LiveId" clId="{BA19B8C8-D048-491F-ABF2-AD57C7B0D6ED}" dt="2024-07-30T00:18:05.433" v="3384" actId="1076"/>
          <ac:cxnSpMkLst>
            <pc:docMk/>
            <pc:sldMk cId="1028155324" sldId="588"/>
            <ac:cxnSpMk id="78" creationId="{B908F174-C12A-5214-C602-36E60646D12B}"/>
          </ac:cxnSpMkLst>
        </pc:cxnChg>
        <pc:cxnChg chg="mod">
          <ac:chgData name="Hyun Young-Hwan" userId="a0cf7ab2776e5965" providerId="LiveId" clId="{BA19B8C8-D048-491F-ABF2-AD57C7B0D6ED}" dt="2024-07-30T00:18:05.433" v="3384" actId="1076"/>
          <ac:cxnSpMkLst>
            <pc:docMk/>
            <pc:sldMk cId="1028155324" sldId="588"/>
            <ac:cxnSpMk id="79" creationId="{0875CC97-7A7F-84AF-6F72-7A0419D40021}"/>
          </ac:cxnSpMkLst>
        </pc:cxnChg>
        <pc:cxnChg chg="add del mod">
          <ac:chgData name="Hyun Young-Hwan" userId="a0cf7ab2776e5965" providerId="LiveId" clId="{BA19B8C8-D048-491F-ABF2-AD57C7B0D6ED}" dt="2024-07-30T00:18:06.470" v="3385" actId="478"/>
          <ac:cxnSpMkLst>
            <pc:docMk/>
            <pc:sldMk cId="1028155324" sldId="588"/>
            <ac:cxnSpMk id="80" creationId="{3282D8F6-AF99-7D96-7A51-E795B1BADD60}"/>
          </ac:cxnSpMkLst>
        </pc:cxnChg>
        <pc:cxnChg chg="add del mod">
          <ac:chgData name="Hyun Young-Hwan" userId="a0cf7ab2776e5965" providerId="LiveId" clId="{BA19B8C8-D048-491F-ABF2-AD57C7B0D6ED}" dt="2024-07-30T00:18:06.470" v="3385" actId="478"/>
          <ac:cxnSpMkLst>
            <pc:docMk/>
            <pc:sldMk cId="1028155324" sldId="588"/>
            <ac:cxnSpMk id="81" creationId="{B536777F-5C31-316E-FE79-BA79B2A7C2ED}"/>
          </ac:cxnSpMkLst>
        </pc:cxnChg>
        <pc:cxnChg chg="add del mod">
          <ac:chgData name="Hyun Young-Hwan" userId="a0cf7ab2776e5965" providerId="LiveId" clId="{BA19B8C8-D048-491F-ABF2-AD57C7B0D6ED}" dt="2024-07-30T00:18:06.470" v="3385" actId="478"/>
          <ac:cxnSpMkLst>
            <pc:docMk/>
            <pc:sldMk cId="1028155324" sldId="588"/>
            <ac:cxnSpMk id="85" creationId="{F4617D98-FB9A-BAF0-7C44-C58661D0A9E2}"/>
          </ac:cxnSpMkLst>
        </pc:cxnChg>
        <pc:cxnChg chg="add del mod">
          <ac:chgData name="Hyun Young-Hwan" userId="a0cf7ab2776e5965" providerId="LiveId" clId="{BA19B8C8-D048-491F-ABF2-AD57C7B0D6ED}" dt="2024-07-30T00:18:06.470" v="3385" actId="478"/>
          <ac:cxnSpMkLst>
            <pc:docMk/>
            <pc:sldMk cId="1028155324" sldId="588"/>
            <ac:cxnSpMk id="87" creationId="{E7245BA8-CDE1-EA62-24EC-0B1B74C61A48}"/>
          </ac:cxnSpMkLst>
        </pc:cxnChg>
        <pc:cxnChg chg="add del mod">
          <ac:chgData name="Hyun Young-Hwan" userId="a0cf7ab2776e5965" providerId="LiveId" clId="{BA19B8C8-D048-491F-ABF2-AD57C7B0D6ED}" dt="2024-07-30T00:18:06.470" v="3385" actId="478"/>
          <ac:cxnSpMkLst>
            <pc:docMk/>
            <pc:sldMk cId="1028155324" sldId="588"/>
            <ac:cxnSpMk id="88" creationId="{5072AA13-C4F7-F14B-2E41-464DB0932532}"/>
          </ac:cxnSpMkLst>
        </pc:cxnChg>
        <pc:cxnChg chg="add del mod">
          <ac:chgData name="Hyun Young-Hwan" userId="a0cf7ab2776e5965" providerId="LiveId" clId="{BA19B8C8-D048-491F-ABF2-AD57C7B0D6ED}" dt="2024-07-30T00:18:06.470" v="3385" actId="478"/>
          <ac:cxnSpMkLst>
            <pc:docMk/>
            <pc:sldMk cId="1028155324" sldId="588"/>
            <ac:cxnSpMk id="89" creationId="{F10EF348-19F6-E6BE-783C-FF71F0284B96}"/>
          </ac:cxnSpMkLst>
        </pc:cxnChg>
        <pc:cxnChg chg="add del mod">
          <ac:chgData name="Hyun Young-Hwan" userId="a0cf7ab2776e5965" providerId="LiveId" clId="{BA19B8C8-D048-491F-ABF2-AD57C7B0D6ED}" dt="2024-07-30T00:18:06.470" v="3385" actId="478"/>
          <ac:cxnSpMkLst>
            <pc:docMk/>
            <pc:sldMk cId="1028155324" sldId="588"/>
            <ac:cxnSpMk id="90" creationId="{C7F64E95-91AF-F2C9-CD95-D96151C78DDE}"/>
          </ac:cxnSpMkLst>
        </pc:cxnChg>
        <pc:cxnChg chg="add del mod">
          <ac:chgData name="Hyun Young-Hwan" userId="a0cf7ab2776e5965" providerId="LiveId" clId="{BA19B8C8-D048-491F-ABF2-AD57C7B0D6ED}" dt="2024-07-30T00:18:06.470" v="3385" actId="478"/>
          <ac:cxnSpMkLst>
            <pc:docMk/>
            <pc:sldMk cId="1028155324" sldId="588"/>
            <ac:cxnSpMk id="91" creationId="{C53388D8-CD16-B487-FB1C-8A69E908C0B7}"/>
          </ac:cxnSpMkLst>
        </pc:cxnChg>
        <pc:cxnChg chg="add del mod">
          <ac:chgData name="Hyun Young-Hwan" userId="a0cf7ab2776e5965" providerId="LiveId" clId="{BA19B8C8-D048-491F-ABF2-AD57C7B0D6ED}" dt="2024-07-30T00:18:06.470" v="3385" actId="478"/>
          <ac:cxnSpMkLst>
            <pc:docMk/>
            <pc:sldMk cId="1028155324" sldId="588"/>
            <ac:cxnSpMk id="92" creationId="{20130D93-3349-37F4-BD3F-B898A850B6F9}"/>
          </ac:cxnSpMkLst>
        </pc:cxnChg>
        <pc:cxnChg chg="add del mod">
          <ac:chgData name="Hyun Young-Hwan" userId="a0cf7ab2776e5965" providerId="LiveId" clId="{BA19B8C8-D048-491F-ABF2-AD57C7B0D6ED}" dt="2024-07-30T00:18:06.470" v="3385" actId="478"/>
          <ac:cxnSpMkLst>
            <pc:docMk/>
            <pc:sldMk cId="1028155324" sldId="588"/>
            <ac:cxnSpMk id="98" creationId="{9B3A20F2-14B4-5CC0-B7B4-0948E7073E80}"/>
          </ac:cxnSpMkLst>
        </pc:cxnChg>
        <pc:cxnChg chg="mod">
          <ac:chgData name="Hyun Young-Hwan" userId="a0cf7ab2776e5965" providerId="LiveId" clId="{BA19B8C8-D048-491F-ABF2-AD57C7B0D6ED}" dt="2024-07-30T00:18:18.129" v="3388" actId="1076"/>
          <ac:cxnSpMkLst>
            <pc:docMk/>
            <pc:sldMk cId="1028155324" sldId="588"/>
            <ac:cxnSpMk id="101" creationId="{925B0041-AD55-FB8A-04D1-A04C33417737}"/>
          </ac:cxnSpMkLst>
        </pc:cxnChg>
        <pc:cxnChg chg="mod">
          <ac:chgData name="Hyun Young-Hwan" userId="a0cf7ab2776e5965" providerId="LiveId" clId="{BA19B8C8-D048-491F-ABF2-AD57C7B0D6ED}" dt="2024-07-30T00:18:18.129" v="3388" actId="1076"/>
          <ac:cxnSpMkLst>
            <pc:docMk/>
            <pc:sldMk cId="1028155324" sldId="588"/>
            <ac:cxnSpMk id="102" creationId="{EED34023-D714-E177-F3BC-D85ABFF65792}"/>
          </ac:cxnSpMkLst>
        </pc:cxnChg>
        <pc:cxnChg chg="mod">
          <ac:chgData name="Hyun Young-Hwan" userId="a0cf7ab2776e5965" providerId="LiveId" clId="{BA19B8C8-D048-491F-ABF2-AD57C7B0D6ED}" dt="2024-07-30T00:18:18.129" v="3388" actId="1076"/>
          <ac:cxnSpMkLst>
            <pc:docMk/>
            <pc:sldMk cId="1028155324" sldId="588"/>
            <ac:cxnSpMk id="103" creationId="{824082C1-F3D8-E442-D4AC-2F20B79924DF}"/>
          </ac:cxnSpMkLst>
        </pc:cxnChg>
        <pc:cxnChg chg="mod">
          <ac:chgData name="Hyun Young-Hwan" userId="a0cf7ab2776e5965" providerId="LiveId" clId="{BA19B8C8-D048-491F-ABF2-AD57C7B0D6ED}" dt="2024-07-30T00:18:18.129" v="3388" actId="1076"/>
          <ac:cxnSpMkLst>
            <pc:docMk/>
            <pc:sldMk cId="1028155324" sldId="588"/>
            <ac:cxnSpMk id="104" creationId="{1F0FDEC2-7C79-B6E2-E943-56B738D9BD88}"/>
          </ac:cxnSpMkLst>
        </pc:cxnChg>
        <pc:cxnChg chg="mod">
          <ac:chgData name="Hyun Young-Hwan" userId="a0cf7ab2776e5965" providerId="LiveId" clId="{BA19B8C8-D048-491F-ABF2-AD57C7B0D6ED}" dt="2024-07-30T00:18:18.129" v="3388" actId="1076"/>
          <ac:cxnSpMkLst>
            <pc:docMk/>
            <pc:sldMk cId="1028155324" sldId="588"/>
            <ac:cxnSpMk id="105" creationId="{55DD19A1-B7DF-9EAD-D808-85F30610A4E1}"/>
          </ac:cxnSpMkLst>
        </pc:cxnChg>
        <pc:cxnChg chg="mod">
          <ac:chgData name="Hyun Young-Hwan" userId="a0cf7ab2776e5965" providerId="LiveId" clId="{BA19B8C8-D048-491F-ABF2-AD57C7B0D6ED}" dt="2024-07-30T00:18:18.129" v="3388" actId="1076"/>
          <ac:cxnSpMkLst>
            <pc:docMk/>
            <pc:sldMk cId="1028155324" sldId="588"/>
            <ac:cxnSpMk id="107" creationId="{0418BEA0-24A4-D879-9A82-874AEC7F92A9}"/>
          </ac:cxnSpMkLst>
        </pc:cxnChg>
        <pc:cxnChg chg="mod">
          <ac:chgData name="Hyun Young-Hwan" userId="a0cf7ab2776e5965" providerId="LiveId" clId="{BA19B8C8-D048-491F-ABF2-AD57C7B0D6ED}" dt="2024-07-30T00:18:18.129" v="3388" actId="1076"/>
          <ac:cxnSpMkLst>
            <pc:docMk/>
            <pc:sldMk cId="1028155324" sldId="588"/>
            <ac:cxnSpMk id="108" creationId="{F873DBB4-088F-0AFE-0700-CFFA3CC4CFBB}"/>
          </ac:cxnSpMkLst>
        </pc:cxnChg>
        <pc:cxnChg chg="mod">
          <ac:chgData name="Hyun Young-Hwan" userId="a0cf7ab2776e5965" providerId="LiveId" clId="{BA19B8C8-D048-491F-ABF2-AD57C7B0D6ED}" dt="2024-07-30T00:18:18.129" v="3388" actId="1076"/>
          <ac:cxnSpMkLst>
            <pc:docMk/>
            <pc:sldMk cId="1028155324" sldId="588"/>
            <ac:cxnSpMk id="109" creationId="{F240926B-6DC4-4146-2871-D22CFAA6E8C3}"/>
          </ac:cxnSpMkLst>
        </pc:cxnChg>
        <pc:cxnChg chg="mod">
          <ac:chgData name="Hyun Young-Hwan" userId="a0cf7ab2776e5965" providerId="LiveId" clId="{BA19B8C8-D048-491F-ABF2-AD57C7B0D6ED}" dt="2024-07-30T00:18:18.129" v="3388" actId="1076"/>
          <ac:cxnSpMkLst>
            <pc:docMk/>
            <pc:sldMk cId="1028155324" sldId="588"/>
            <ac:cxnSpMk id="110" creationId="{19C04F07-0983-32C6-13CC-113AEA8307AE}"/>
          </ac:cxnSpMkLst>
        </pc:cxnChg>
        <pc:cxnChg chg="mod">
          <ac:chgData name="Hyun Young-Hwan" userId="a0cf7ab2776e5965" providerId="LiveId" clId="{BA19B8C8-D048-491F-ABF2-AD57C7B0D6ED}" dt="2024-07-30T00:18:18.129" v="3388" actId="1076"/>
          <ac:cxnSpMkLst>
            <pc:docMk/>
            <pc:sldMk cId="1028155324" sldId="588"/>
            <ac:cxnSpMk id="111" creationId="{B4ECE210-F5FF-7E65-005C-FE6F3B15BF90}"/>
          </ac:cxnSpMkLst>
        </pc:cxnChg>
        <pc:cxnChg chg="add del mod">
          <ac:chgData name="Hyun Young-Hwan" userId="a0cf7ab2776e5965" providerId="LiveId" clId="{BA19B8C8-D048-491F-ABF2-AD57C7B0D6ED}" dt="2024-07-30T00:39:43.901" v="3587" actId="478"/>
          <ac:cxnSpMkLst>
            <pc:docMk/>
            <pc:sldMk cId="1028155324" sldId="588"/>
            <ac:cxnSpMk id="112" creationId="{72488827-21F1-5F76-9476-E24E1CDDCCDF}"/>
          </ac:cxnSpMkLst>
        </pc:cxnChg>
        <pc:cxnChg chg="add del mod">
          <ac:chgData name="Hyun Young-Hwan" userId="a0cf7ab2776e5965" providerId="LiveId" clId="{BA19B8C8-D048-491F-ABF2-AD57C7B0D6ED}" dt="2024-07-30T00:39:43.901" v="3587" actId="478"/>
          <ac:cxnSpMkLst>
            <pc:docMk/>
            <pc:sldMk cId="1028155324" sldId="588"/>
            <ac:cxnSpMk id="113" creationId="{A7781607-58B4-7967-62A0-BF9C7B6906E3}"/>
          </ac:cxnSpMkLst>
        </pc:cxnChg>
        <pc:cxnChg chg="add del mod">
          <ac:chgData name="Hyun Young-Hwan" userId="a0cf7ab2776e5965" providerId="LiveId" clId="{BA19B8C8-D048-491F-ABF2-AD57C7B0D6ED}" dt="2024-07-30T00:39:43.901" v="3587" actId="478"/>
          <ac:cxnSpMkLst>
            <pc:docMk/>
            <pc:sldMk cId="1028155324" sldId="588"/>
            <ac:cxnSpMk id="117" creationId="{933F1CDD-8184-BB00-00B0-EF6D15296910}"/>
          </ac:cxnSpMkLst>
        </pc:cxnChg>
        <pc:cxnChg chg="add del mod">
          <ac:chgData name="Hyun Young-Hwan" userId="a0cf7ab2776e5965" providerId="LiveId" clId="{BA19B8C8-D048-491F-ABF2-AD57C7B0D6ED}" dt="2024-07-30T00:39:43.901" v="3587" actId="478"/>
          <ac:cxnSpMkLst>
            <pc:docMk/>
            <pc:sldMk cId="1028155324" sldId="588"/>
            <ac:cxnSpMk id="119" creationId="{BDC25DBD-091C-59B7-E7CC-AFB843655CA9}"/>
          </ac:cxnSpMkLst>
        </pc:cxnChg>
        <pc:cxnChg chg="add del mod">
          <ac:chgData name="Hyun Young-Hwan" userId="a0cf7ab2776e5965" providerId="LiveId" clId="{BA19B8C8-D048-491F-ABF2-AD57C7B0D6ED}" dt="2024-07-30T00:39:43.901" v="3587" actId="478"/>
          <ac:cxnSpMkLst>
            <pc:docMk/>
            <pc:sldMk cId="1028155324" sldId="588"/>
            <ac:cxnSpMk id="120" creationId="{CDB2B81A-C3F1-0AD2-3083-A7AFF20D1CE0}"/>
          </ac:cxnSpMkLst>
        </pc:cxnChg>
        <pc:cxnChg chg="add del mod">
          <ac:chgData name="Hyun Young-Hwan" userId="a0cf7ab2776e5965" providerId="LiveId" clId="{BA19B8C8-D048-491F-ABF2-AD57C7B0D6ED}" dt="2024-07-30T00:39:43.901" v="3587" actId="478"/>
          <ac:cxnSpMkLst>
            <pc:docMk/>
            <pc:sldMk cId="1028155324" sldId="588"/>
            <ac:cxnSpMk id="121" creationId="{14EC62A9-8ECE-08B3-E994-B36AF9E888BE}"/>
          </ac:cxnSpMkLst>
        </pc:cxnChg>
        <pc:cxnChg chg="add del mod">
          <ac:chgData name="Hyun Young-Hwan" userId="a0cf7ab2776e5965" providerId="LiveId" clId="{BA19B8C8-D048-491F-ABF2-AD57C7B0D6ED}" dt="2024-07-30T00:39:43.901" v="3587" actId="478"/>
          <ac:cxnSpMkLst>
            <pc:docMk/>
            <pc:sldMk cId="1028155324" sldId="588"/>
            <ac:cxnSpMk id="122" creationId="{364F1EE0-7E92-5EBA-1E19-C9C76EE18E66}"/>
          </ac:cxnSpMkLst>
        </pc:cxnChg>
        <pc:cxnChg chg="add del mod">
          <ac:chgData name="Hyun Young-Hwan" userId="a0cf7ab2776e5965" providerId="LiveId" clId="{BA19B8C8-D048-491F-ABF2-AD57C7B0D6ED}" dt="2024-07-30T00:39:43.901" v="3587" actId="478"/>
          <ac:cxnSpMkLst>
            <pc:docMk/>
            <pc:sldMk cId="1028155324" sldId="588"/>
            <ac:cxnSpMk id="123" creationId="{084BCB0A-0BD8-42A0-7E9E-D2B186B3AFD5}"/>
          </ac:cxnSpMkLst>
        </pc:cxnChg>
        <pc:cxnChg chg="add del mod">
          <ac:chgData name="Hyun Young-Hwan" userId="a0cf7ab2776e5965" providerId="LiveId" clId="{BA19B8C8-D048-491F-ABF2-AD57C7B0D6ED}" dt="2024-07-30T00:39:43.901" v="3587" actId="478"/>
          <ac:cxnSpMkLst>
            <pc:docMk/>
            <pc:sldMk cId="1028155324" sldId="588"/>
            <ac:cxnSpMk id="124" creationId="{7058DF61-F416-CA6A-71EF-CEB4CCBC69DE}"/>
          </ac:cxnSpMkLst>
        </pc:cxnChg>
        <pc:cxnChg chg="add del mod">
          <ac:chgData name="Hyun Young-Hwan" userId="a0cf7ab2776e5965" providerId="LiveId" clId="{BA19B8C8-D048-491F-ABF2-AD57C7B0D6ED}" dt="2024-07-30T00:39:43.901" v="3587" actId="478"/>
          <ac:cxnSpMkLst>
            <pc:docMk/>
            <pc:sldMk cId="1028155324" sldId="588"/>
            <ac:cxnSpMk id="130" creationId="{D54F5F0D-68D2-24E9-AB43-7C3A19A79383}"/>
          </ac:cxnSpMkLst>
        </pc:cxnChg>
        <pc:cxnChg chg="del mod topLvl">
          <ac:chgData name="Hyun Young-Hwan" userId="a0cf7ab2776e5965" providerId="LiveId" clId="{BA19B8C8-D048-491F-ABF2-AD57C7B0D6ED}" dt="2024-07-30T00:29:32.448" v="3487" actId="478"/>
          <ac:cxnSpMkLst>
            <pc:docMk/>
            <pc:sldMk cId="1028155324" sldId="588"/>
            <ac:cxnSpMk id="133" creationId="{CA785C45-983A-4FB9-E0A6-1E8C45C2CBF4}"/>
          </ac:cxnSpMkLst>
        </pc:cxnChg>
        <pc:cxnChg chg="del mod topLvl">
          <ac:chgData name="Hyun Young-Hwan" userId="a0cf7ab2776e5965" providerId="LiveId" clId="{BA19B8C8-D048-491F-ABF2-AD57C7B0D6ED}" dt="2024-07-30T00:19:43.464" v="3409" actId="478"/>
          <ac:cxnSpMkLst>
            <pc:docMk/>
            <pc:sldMk cId="1028155324" sldId="588"/>
            <ac:cxnSpMk id="134" creationId="{783D36FC-0B81-8F6E-095F-8E3668AD1099}"/>
          </ac:cxnSpMkLst>
        </pc:cxnChg>
        <pc:cxnChg chg="del mod topLvl">
          <ac:chgData name="Hyun Young-Hwan" userId="a0cf7ab2776e5965" providerId="LiveId" clId="{BA19B8C8-D048-491F-ABF2-AD57C7B0D6ED}" dt="2024-07-30T00:19:41.812" v="3408" actId="478"/>
          <ac:cxnSpMkLst>
            <pc:docMk/>
            <pc:sldMk cId="1028155324" sldId="588"/>
            <ac:cxnSpMk id="135" creationId="{90BFEE1F-1A5D-0F88-132C-AF5990EDE1E8}"/>
          </ac:cxnSpMkLst>
        </pc:cxnChg>
        <pc:cxnChg chg="del mod topLvl">
          <ac:chgData name="Hyun Young-Hwan" userId="a0cf7ab2776e5965" providerId="LiveId" clId="{BA19B8C8-D048-491F-ABF2-AD57C7B0D6ED}" dt="2024-07-30T00:19:46.929" v="3411" actId="478"/>
          <ac:cxnSpMkLst>
            <pc:docMk/>
            <pc:sldMk cId="1028155324" sldId="588"/>
            <ac:cxnSpMk id="136" creationId="{843B486E-3906-3EA6-E911-993D0652A228}"/>
          </ac:cxnSpMkLst>
        </pc:cxnChg>
        <pc:cxnChg chg="del mod topLvl">
          <ac:chgData name="Hyun Young-Hwan" userId="a0cf7ab2776e5965" providerId="LiveId" clId="{BA19B8C8-D048-491F-ABF2-AD57C7B0D6ED}" dt="2024-07-30T00:19:45.411" v="3410" actId="478"/>
          <ac:cxnSpMkLst>
            <pc:docMk/>
            <pc:sldMk cId="1028155324" sldId="588"/>
            <ac:cxnSpMk id="137" creationId="{85F25CE7-757E-17F9-D741-DEC2B12732A0}"/>
          </ac:cxnSpMkLst>
        </pc:cxnChg>
        <pc:cxnChg chg="del mod topLvl">
          <ac:chgData name="Hyun Young-Hwan" userId="a0cf7ab2776e5965" providerId="LiveId" clId="{BA19B8C8-D048-491F-ABF2-AD57C7B0D6ED}" dt="2024-07-30T00:39:35.796" v="3585" actId="478"/>
          <ac:cxnSpMkLst>
            <pc:docMk/>
            <pc:sldMk cId="1028155324" sldId="588"/>
            <ac:cxnSpMk id="141" creationId="{9C3D8B93-9EDD-BA35-CE98-37B98BA3EFFC}"/>
          </ac:cxnSpMkLst>
        </pc:cxnChg>
        <pc:cxnChg chg="del mod topLvl">
          <ac:chgData name="Hyun Young-Hwan" userId="a0cf7ab2776e5965" providerId="LiveId" clId="{BA19B8C8-D048-491F-ABF2-AD57C7B0D6ED}" dt="2024-07-30T00:39:35.796" v="3585" actId="478"/>
          <ac:cxnSpMkLst>
            <pc:docMk/>
            <pc:sldMk cId="1028155324" sldId="588"/>
            <ac:cxnSpMk id="142" creationId="{9BAC3D77-A0E6-AFB6-C098-0C336EE2FA43}"/>
          </ac:cxnSpMkLst>
        </pc:cxnChg>
        <pc:cxnChg chg="del mod topLvl">
          <ac:chgData name="Hyun Young-Hwan" userId="a0cf7ab2776e5965" providerId="LiveId" clId="{BA19B8C8-D048-491F-ABF2-AD57C7B0D6ED}" dt="2024-07-30T00:39:35.796" v="3585" actId="478"/>
          <ac:cxnSpMkLst>
            <pc:docMk/>
            <pc:sldMk cId="1028155324" sldId="588"/>
            <ac:cxnSpMk id="143" creationId="{1652BCD7-14E9-3662-21A1-B42A250DC50A}"/>
          </ac:cxnSpMkLst>
        </pc:cxnChg>
        <pc:cxnChg chg="del mod topLvl">
          <ac:chgData name="Hyun Young-Hwan" userId="a0cf7ab2776e5965" providerId="LiveId" clId="{BA19B8C8-D048-491F-ABF2-AD57C7B0D6ED}" dt="2024-07-30T00:39:35.796" v="3585" actId="478"/>
          <ac:cxnSpMkLst>
            <pc:docMk/>
            <pc:sldMk cId="1028155324" sldId="588"/>
            <ac:cxnSpMk id="144" creationId="{4237A50F-82D9-DC8A-E5D7-6F3200F8ADC7}"/>
          </ac:cxnSpMkLst>
        </pc:cxnChg>
        <pc:cxnChg chg="del mod topLvl">
          <ac:chgData name="Hyun Young-Hwan" userId="a0cf7ab2776e5965" providerId="LiveId" clId="{BA19B8C8-D048-491F-ABF2-AD57C7B0D6ED}" dt="2024-07-30T00:39:35.796" v="3585" actId="478"/>
          <ac:cxnSpMkLst>
            <pc:docMk/>
            <pc:sldMk cId="1028155324" sldId="588"/>
            <ac:cxnSpMk id="145" creationId="{4C4D0110-9D47-25AA-7E73-CC883FEF7156}"/>
          </ac:cxnSpMkLst>
        </pc:cxnChg>
        <pc:cxnChg chg="del mod topLvl">
          <ac:chgData name="Hyun Young-Hwan" userId="a0cf7ab2776e5965" providerId="LiveId" clId="{BA19B8C8-D048-491F-ABF2-AD57C7B0D6ED}" dt="2024-07-30T00:20:44.348" v="3420" actId="478"/>
          <ac:cxnSpMkLst>
            <pc:docMk/>
            <pc:sldMk cId="1028155324" sldId="588"/>
            <ac:cxnSpMk id="147" creationId="{B231AFB2-E7A8-2573-0293-BE2C38E9A2B2}"/>
          </ac:cxnSpMkLst>
        </pc:cxnChg>
        <pc:cxnChg chg="del mod topLvl">
          <ac:chgData name="Hyun Young-Hwan" userId="a0cf7ab2776e5965" providerId="LiveId" clId="{BA19B8C8-D048-491F-ABF2-AD57C7B0D6ED}" dt="2024-07-30T00:20:40.613" v="3418" actId="478"/>
          <ac:cxnSpMkLst>
            <pc:docMk/>
            <pc:sldMk cId="1028155324" sldId="588"/>
            <ac:cxnSpMk id="148" creationId="{09F0A74E-375B-5650-A510-FC43AFA2335E}"/>
          </ac:cxnSpMkLst>
        </pc:cxnChg>
        <pc:cxnChg chg="del mod topLvl">
          <ac:chgData name="Hyun Young-Hwan" userId="a0cf7ab2776e5965" providerId="LiveId" clId="{BA19B8C8-D048-491F-ABF2-AD57C7B0D6ED}" dt="2024-07-30T00:20:37.798" v="3417" actId="478"/>
          <ac:cxnSpMkLst>
            <pc:docMk/>
            <pc:sldMk cId="1028155324" sldId="588"/>
            <ac:cxnSpMk id="149" creationId="{45405883-FD7F-D96D-710D-196385103B04}"/>
          </ac:cxnSpMkLst>
        </pc:cxnChg>
        <pc:cxnChg chg="del mod topLvl">
          <ac:chgData name="Hyun Young-Hwan" userId="a0cf7ab2776e5965" providerId="LiveId" clId="{BA19B8C8-D048-491F-ABF2-AD57C7B0D6ED}" dt="2024-07-30T00:20:51.972" v="3423" actId="478"/>
          <ac:cxnSpMkLst>
            <pc:docMk/>
            <pc:sldMk cId="1028155324" sldId="588"/>
            <ac:cxnSpMk id="150" creationId="{135DA0E0-FF2B-3BF6-A972-93D37CD778B0}"/>
          </ac:cxnSpMkLst>
        </pc:cxnChg>
        <pc:cxnChg chg="del mod topLvl">
          <ac:chgData name="Hyun Young-Hwan" userId="a0cf7ab2776e5965" providerId="LiveId" clId="{BA19B8C8-D048-491F-ABF2-AD57C7B0D6ED}" dt="2024-07-30T00:20:49.901" v="3422" actId="478"/>
          <ac:cxnSpMkLst>
            <pc:docMk/>
            <pc:sldMk cId="1028155324" sldId="588"/>
            <ac:cxnSpMk id="151" creationId="{0D3A1AB8-4346-2C0B-12A2-E0C34EA5A051}"/>
          </ac:cxnSpMkLst>
        </pc:cxnChg>
        <pc:cxnChg chg="add del mod">
          <ac:chgData name="Hyun Young-Hwan" userId="a0cf7ab2776e5965" providerId="LiveId" clId="{BA19B8C8-D048-491F-ABF2-AD57C7B0D6ED}" dt="2024-07-30T00:39:35.796" v="3585" actId="478"/>
          <ac:cxnSpMkLst>
            <pc:docMk/>
            <pc:sldMk cId="1028155324" sldId="588"/>
            <ac:cxnSpMk id="152" creationId="{3938EEB7-EFC1-83B2-797F-082E6E223A21}"/>
          </ac:cxnSpMkLst>
        </pc:cxnChg>
        <pc:cxnChg chg="add del mod">
          <ac:chgData name="Hyun Young-Hwan" userId="a0cf7ab2776e5965" providerId="LiveId" clId="{BA19B8C8-D048-491F-ABF2-AD57C7B0D6ED}" dt="2024-07-30T00:39:35.796" v="3585" actId="478"/>
          <ac:cxnSpMkLst>
            <pc:docMk/>
            <pc:sldMk cId="1028155324" sldId="588"/>
            <ac:cxnSpMk id="153" creationId="{8607473F-FC24-2719-9B7E-50D482967140}"/>
          </ac:cxnSpMkLst>
        </pc:cxnChg>
        <pc:cxnChg chg="add del mod">
          <ac:chgData name="Hyun Young-Hwan" userId="a0cf7ab2776e5965" providerId="LiveId" clId="{BA19B8C8-D048-491F-ABF2-AD57C7B0D6ED}" dt="2024-07-30T00:39:35.796" v="3585" actId="478"/>
          <ac:cxnSpMkLst>
            <pc:docMk/>
            <pc:sldMk cId="1028155324" sldId="588"/>
            <ac:cxnSpMk id="157" creationId="{560BB4EF-7146-2992-CF49-26FCA610388E}"/>
          </ac:cxnSpMkLst>
        </pc:cxnChg>
        <pc:cxnChg chg="add del mod">
          <ac:chgData name="Hyun Young-Hwan" userId="a0cf7ab2776e5965" providerId="LiveId" clId="{BA19B8C8-D048-491F-ABF2-AD57C7B0D6ED}" dt="2024-07-30T00:39:35.796" v="3585" actId="478"/>
          <ac:cxnSpMkLst>
            <pc:docMk/>
            <pc:sldMk cId="1028155324" sldId="588"/>
            <ac:cxnSpMk id="159" creationId="{6C44C11E-3A20-6752-F627-BCD712951C68}"/>
          </ac:cxnSpMkLst>
        </pc:cxnChg>
        <pc:cxnChg chg="add del mod">
          <ac:chgData name="Hyun Young-Hwan" userId="a0cf7ab2776e5965" providerId="LiveId" clId="{BA19B8C8-D048-491F-ABF2-AD57C7B0D6ED}" dt="2024-07-30T00:39:35.796" v="3585" actId="478"/>
          <ac:cxnSpMkLst>
            <pc:docMk/>
            <pc:sldMk cId="1028155324" sldId="588"/>
            <ac:cxnSpMk id="160" creationId="{87BFBFA1-798B-07B6-D402-8902ACF3F91C}"/>
          </ac:cxnSpMkLst>
        </pc:cxnChg>
        <pc:cxnChg chg="add del mod">
          <ac:chgData name="Hyun Young-Hwan" userId="a0cf7ab2776e5965" providerId="LiveId" clId="{BA19B8C8-D048-491F-ABF2-AD57C7B0D6ED}" dt="2024-07-30T00:39:35.796" v="3585" actId="478"/>
          <ac:cxnSpMkLst>
            <pc:docMk/>
            <pc:sldMk cId="1028155324" sldId="588"/>
            <ac:cxnSpMk id="161" creationId="{04E772C0-5EBF-E7D6-1402-B6B4D946D7D8}"/>
          </ac:cxnSpMkLst>
        </pc:cxnChg>
        <pc:cxnChg chg="add del mod">
          <ac:chgData name="Hyun Young-Hwan" userId="a0cf7ab2776e5965" providerId="LiveId" clId="{BA19B8C8-D048-491F-ABF2-AD57C7B0D6ED}" dt="2024-07-30T00:39:35.796" v="3585" actId="478"/>
          <ac:cxnSpMkLst>
            <pc:docMk/>
            <pc:sldMk cId="1028155324" sldId="588"/>
            <ac:cxnSpMk id="162" creationId="{9A9847FE-4277-3BC9-5274-B1A37FDFC9E3}"/>
          </ac:cxnSpMkLst>
        </pc:cxnChg>
        <pc:cxnChg chg="add del mod">
          <ac:chgData name="Hyun Young-Hwan" userId="a0cf7ab2776e5965" providerId="LiveId" clId="{BA19B8C8-D048-491F-ABF2-AD57C7B0D6ED}" dt="2024-07-30T00:39:35.796" v="3585" actId="478"/>
          <ac:cxnSpMkLst>
            <pc:docMk/>
            <pc:sldMk cId="1028155324" sldId="588"/>
            <ac:cxnSpMk id="163" creationId="{04748711-3E16-E9B9-458B-6014FA743B4D}"/>
          </ac:cxnSpMkLst>
        </pc:cxnChg>
        <pc:cxnChg chg="add del mod">
          <ac:chgData name="Hyun Young-Hwan" userId="a0cf7ab2776e5965" providerId="LiveId" clId="{BA19B8C8-D048-491F-ABF2-AD57C7B0D6ED}" dt="2024-07-30T00:39:35.796" v="3585" actId="478"/>
          <ac:cxnSpMkLst>
            <pc:docMk/>
            <pc:sldMk cId="1028155324" sldId="588"/>
            <ac:cxnSpMk id="164" creationId="{B837803D-A3ED-1E73-C121-1A8AFD1B94D5}"/>
          </ac:cxnSpMkLst>
        </pc:cxnChg>
        <pc:cxnChg chg="add del mod">
          <ac:chgData name="Hyun Young-Hwan" userId="a0cf7ab2776e5965" providerId="LiveId" clId="{BA19B8C8-D048-491F-ABF2-AD57C7B0D6ED}" dt="2024-07-30T00:39:35.796" v="3585" actId="478"/>
          <ac:cxnSpMkLst>
            <pc:docMk/>
            <pc:sldMk cId="1028155324" sldId="588"/>
            <ac:cxnSpMk id="170" creationId="{78CD6542-CBB0-0189-85FF-0AF68DB95BC5}"/>
          </ac:cxnSpMkLst>
        </pc:cxnChg>
        <pc:cxnChg chg="add mod topLvl">
          <ac:chgData name="Hyun Young-Hwan" userId="a0cf7ab2776e5965" providerId="LiveId" clId="{BA19B8C8-D048-491F-ABF2-AD57C7B0D6ED}" dt="2024-07-30T01:01:05.329" v="3698" actId="1076"/>
          <ac:cxnSpMkLst>
            <pc:docMk/>
            <pc:sldMk cId="1028155324" sldId="588"/>
            <ac:cxnSpMk id="172" creationId="{537898BF-B56F-A297-4E37-85FD9BB40E75}"/>
          </ac:cxnSpMkLst>
        </pc:cxnChg>
        <pc:cxnChg chg="add mod topLvl">
          <ac:chgData name="Hyun Young-Hwan" userId="a0cf7ab2776e5965" providerId="LiveId" clId="{BA19B8C8-D048-491F-ABF2-AD57C7B0D6ED}" dt="2024-07-30T01:01:05.329" v="3698" actId="1076"/>
          <ac:cxnSpMkLst>
            <pc:docMk/>
            <pc:sldMk cId="1028155324" sldId="588"/>
            <ac:cxnSpMk id="173" creationId="{8B0F9D97-4C23-6C7E-D8C1-81C2FDFC1990}"/>
          </ac:cxnSpMkLst>
        </pc:cxnChg>
        <pc:cxnChg chg="add mod topLvl">
          <ac:chgData name="Hyun Young-Hwan" userId="a0cf7ab2776e5965" providerId="LiveId" clId="{BA19B8C8-D048-491F-ABF2-AD57C7B0D6ED}" dt="2024-07-30T01:01:05.329" v="3698" actId="1076"/>
          <ac:cxnSpMkLst>
            <pc:docMk/>
            <pc:sldMk cId="1028155324" sldId="588"/>
            <ac:cxnSpMk id="174" creationId="{B90AB587-81E8-E679-E973-5DB9F77D382A}"/>
          </ac:cxnSpMkLst>
        </pc:cxnChg>
        <pc:cxnChg chg="add mod topLvl">
          <ac:chgData name="Hyun Young-Hwan" userId="a0cf7ab2776e5965" providerId="LiveId" clId="{BA19B8C8-D048-491F-ABF2-AD57C7B0D6ED}" dt="2024-07-30T01:01:05.329" v="3698" actId="1076"/>
          <ac:cxnSpMkLst>
            <pc:docMk/>
            <pc:sldMk cId="1028155324" sldId="588"/>
            <ac:cxnSpMk id="175" creationId="{6077B538-83CE-F1DD-53FE-E6D71B7CAB22}"/>
          </ac:cxnSpMkLst>
        </pc:cxnChg>
        <pc:cxnChg chg="add mod topLvl">
          <ac:chgData name="Hyun Young-Hwan" userId="a0cf7ab2776e5965" providerId="LiveId" clId="{BA19B8C8-D048-491F-ABF2-AD57C7B0D6ED}" dt="2024-07-30T01:01:05.329" v="3698" actId="1076"/>
          <ac:cxnSpMkLst>
            <pc:docMk/>
            <pc:sldMk cId="1028155324" sldId="588"/>
            <ac:cxnSpMk id="176" creationId="{0076417E-F5E2-8D0D-2A7A-9A69E2CCF168}"/>
          </ac:cxnSpMkLst>
        </pc:cxnChg>
        <pc:cxnChg chg="add mod">
          <ac:chgData name="Hyun Young-Hwan" userId="a0cf7ab2776e5965" providerId="LiveId" clId="{BA19B8C8-D048-491F-ABF2-AD57C7B0D6ED}" dt="2024-07-30T01:01:05.329" v="3698" actId="1076"/>
          <ac:cxnSpMkLst>
            <pc:docMk/>
            <pc:sldMk cId="1028155324" sldId="588"/>
            <ac:cxnSpMk id="186" creationId="{8CD7A2DF-00E8-F0B7-C629-8B1E84F99F8D}"/>
          </ac:cxnSpMkLst>
        </pc:cxnChg>
        <pc:cxnChg chg="mod">
          <ac:chgData name="Hyun Young-Hwan" userId="a0cf7ab2776e5965" providerId="LiveId" clId="{BA19B8C8-D048-491F-ABF2-AD57C7B0D6ED}" dt="2024-07-30T00:28:43.179" v="3478" actId="1076"/>
          <ac:cxnSpMkLst>
            <pc:docMk/>
            <pc:sldMk cId="1028155324" sldId="588"/>
            <ac:cxnSpMk id="193" creationId="{FB891092-216B-0452-CE8B-BFF49B84152C}"/>
          </ac:cxnSpMkLst>
        </pc:cxnChg>
        <pc:cxnChg chg="mod">
          <ac:chgData name="Hyun Young-Hwan" userId="a0cf7ab2776e5965" providerId="LiveId" clId="{BA19B8C8-D048-491F-ABF2-AD57C7B0D6ED}" dt="2024-07-30T00:28:43.179" v="3478" actId="1076"/>
          <ac:cxnSpMkLst>
            <pc:docMk/>
            <pc:sldMk cId="1028155324" sldId="588"/>
            <ac:cxnSpMk id="194" creationId="{E80D78B3-5FD1-A1EA-E3C0-62E11C3316B9}"/>
          </ac:cxnSpMkLst>
        </pc:cxnChg>
        <pc:cxnChg chg="mod">
          <ac:chgData name="Hyun Young-Hwan" userId="a0cf7ab2776e5965" providerId="LiveId" clId="{BA19B8C8-D048-491F-ABF2-AD57C7B0D6ED}" dt="2024-07-30T00:28:43.179" v="3478" actId="1076"/>
          <ac:cxnSpMkLst>
            <pc:docMk/>
            <pc:sldMk cId="1028155324" sldId="588"/>
            <ac:cxnSpMk id="195" creationId="{C31D5188-D083-B535-C1EE-1BEC6C63B59D}"/>
          </ac:cxnSpMkLst>
        </pc:cxnChg>
        <pc:cxnChg chg="mod">
          <ac:chgData name="Hyun Young-Hwan" userId="a0cf7ab2776e5965" providerId="LiveId" clId="{BA19B8C8-D048-491F-ABF2-AD57C7B0D6ED}" dt="2024-07-30T00:28:43.179" v="3478" actId="1076"/>
          <ac:cxnSpMkLst>
            <pc:docMk/>
            <pc:sldMk cId="1028155324" sldId="588"/>
            <ac:cxnSpMk id="196" creationId="{D5F237CB-C211-DFAD-D375-26EC93045CFA}"/>
          </ac:cxnSpMkLst>
        </pc:cxnChg>
        <pc:cxnChg chg="mod">
          <ac:chgData name="Hyun Young-Hwan" userId="a0cf7ab2776e5965" providerId="LiveId" clId="{BA19B8C8-D048-491F-ABF2-AD57C7B0D6ED}" dt="2024-07-30T00:28:43.179" v="3478" actId="1076"/>
          <ac:cxnSpMkLst>
            <pc:docMk/>
            <pc:sldMk cId="1028155324" sldId="588"/>
            <ac:cxnSpMk id="197" creationId="{AA42ED50-82E6-2996-4607-2249E0617C03}"/>
          </ac:cxnSpMkLst>
        </pc:cxnChg>
        <pc:cxnChg chg="add del mod">
          <ac:chgData name="Hyun Young-Hwan" userId="a0cf7ab2776e5965" providerId="LiveId" clId="{BA19B8C8-D048-491F-ABF2-AD57C7B0D6ED}" dt="2024-07-30T00:28:45.114" v="3479" actId="478"/>
          <ac:cxnSpMkLst>
            <pc:docMk/>
            <pc:sldMk cId="1028155324" sldId="588"/>
            <ac:cxnSpMk id="198" creationId="{B6CED4D0-2C5F-5632-2BA4-4AFB24A8D01E}"/>
          </ac:cxnSpMkLst>
        </pc:cxnChg>
        <pc:cxnChg chg="add del mod">
          <ac:chgData name="Hyun Young-Hwan" userId="a0cf7ab2776e5965" providerId="LiveId" clId="{BA19B8C8-D048-491F-ABF2-AD57C7B0D6ED}" dt="2024-07-30T00:28:45.114" v="3479" actId="478"/>
          <ac:cxnSpMkLst>
            <pc:docMk/>
            <pc:sldMk cId="1028155324" sldId="588"/>
            <ac:cxnSpMk id="199" creationId="{96FA245D-1F4C-B058-E735-85CED049722C}"/>
          </ac:cxnSpMkLst>
        </pc:cxnChg>
        <pc:cxnChg chg="add del mod">
          <ac:chgData name="Hyun Young-Hwan" userId="a0cf7ab2776e5965" providerId="LiveId" clId="{BA19B8C8-D048-491F-ABF2-AD57C7B0D6ED}" dt="2024-07-30T00:28:45.114" v="3479" actId="478"/>
          <ac:cxnSpMkLst>
            <pc:docMk/>
            <pc:sldMk cId="1028155324" sldId="588"/>
            <ac:cxnSpMk id="203" creationId="{1F97F554-5178-9440-4122-A02568867F67}"/>
          </ac:cxnSpMkLst>
        </pc:cxnChg>
        <pc:cxnChg chg="add del mod">
          <ac:chgData name="Hyun Young-Hwan" userId="a0cf7ab2776e5965" providerId="LiveId" clId="{BA19B8C8-D048-491F-ABF2-AD57C7B0D6ED}" dt="2024-07-30T00:28:45.114" v="3479" actId="478"/>
          <ac:cxnSpMkLst>
            <pc:docMk/>
            <pc:sldMk cId="1028155324" sldId="588"/>
            <ac:cxnSpMk id="205" creationId="{1288320F-012B-022F-2223-3F136FF21DF5}"/>
          </ac:cxnSpMkLst>
        </pc:cxnChg>
        <pc:cxnChg chg="add del mod">
          <ac:chgData name="Hyun Young-Hwan" userId="a0cf7ab2776e5965" providerId="LiveId" clId="{BA19B8C8-D048-491F-ABF2-AD57C7B0D6ED}" dt="2024-07-30T00:28:45.114" v="3479" actId="478"/>
          <ac:cxnSpMkLst>
            <pc:docMk/>
            <pc:sldMk cId="1028155324" sldId="588"/>
            <ac:cxnSpMk id="206" creationId="{8C23A4A4-A791-A3B0-76C9-6ACF511F89D0}"/>
          </ac:cxnSpMkLst>
        </pc:cxnChg>
        <pc:cxnChg chg="add del mod">
          <ac:chgData name="Hyun Young-Hwan" userId="a0cf7ab2776e5965" providerId="LiveId" clId="{BA19B8C8-D048-491F-ABF2-AD57C7B0D6ED}" dt="2024-07-30T00:28:45.114" v="3479" actId="478"/>
          <ac:cxnSpMkLst>
            <pc:docMk/>
            <pc:sldMk cId="1028155324" sldId="588"/>
            <ac:cxnSpMk id="207" creationId="{6033D62C-0F1F-30DD-3116-77A84BC5FA6A}"/>
          </ac:cxnSpMkLst>
        </pc:cxnChg>
        <pc:cxnChg chg="add del mod">
          <ac:chgData name="Hyun Young-Hwan" userId="a0cf7ab2776e5965" providerId="LiveId" clId="{BA19B8C8-D048-491F-ABF2-AD57C7B0D6ED}" dt="2024-07-30T00:28:45.114" v="3479" actId="478"/>
          <ac:cxnSpMkLst>
            <pc:docMk/>
            <pc:sldMk cId="1028155324" sldId="588"/>
            <ac:cxnSpMk id="208" creationId="{10B9DAFA-25F9-E0A6-DFE4-499FEE9E1666}"/>
          </ac:cxnSpMkLst>
        </pc:cxnChg>
        <pc:cxnChg chg="add del mod">
          <ac:chgData name="Hyun Young-Hwan" userId="a0cf7ab2776e5965" providerId="LiveId" clId="{BA19B8C8-D048-491F-ABF2-AD57C7B0D6ED}" dt="2024-07-30T00:28:45.114" v="3479" actId="478"/>
          <ac:cxnSpMkLst>
            <pc:docMk/>
            <pc:sldMk cId="1028155324" sldId="588"/>
            <ac:cxnSpMk id="209" creationId="{ABF0218E-FF6A-11E9-0A5A-C5D664A97BC7}"/>
          </ac:cxnSpMkLst>
        </pc:cxnChg>
        <pc:cxnChg chg="add del mod">
          <ac:chgData name="Hyun Young-Hwan" userId="a0cf7ab2776e5965" providerId="LiveId" clId="{BA19B8C8-D048-491F-ABF2-AD57C7B0D6ED}" dt="2024-07-30T00:28:45.114" v="3479" actId="478"/>
          <ac:cxnSpMkLst>
            <pc:docMk/>
            <pc:sldMk cId="1028155324" sldId="588"/>
            <ac:cxnSpMk id="210" creationId="{F3E1C8F0-59B7-3379-6B7E-7BECE86520DF}"/>
          </ac:cxnSpMkLst>
        </pc:cxnChg>
        <pc:cxnChg chg="add del mod">
          <ac:chgData name="Hyun Young-Hwan" userId="a0cf7ab2776e5965" providerId="LiveId" clId="{BA19B8C8-D048-491F-ABF2-AD57C7B0D6ED}" dt="2024-07-30T00:28:45.114" v="3479" actId="478"/>
          <ac:cxnSpMkLst>
            <pc:docMk/>
            <pc:sldMk cId="1028155324" sldId="588"/>
            <ac:cxnSpMk id="216" creationId="{97C882B4-3EE7-4510-C447-09729FA006B4}"/>
          </ac:cxnSpMkLst>
        </pc:cxnChg>
        <pc:cxnChg chg="mod">
          <ac:chgData name="Hyun Young-Hwan" userId="a0cf7ab2776e5965" providerId="LiveId" clId="{BA19B8C8-D048-491F-ABF2-AD57C7B0D6ED}" dt="2024-07-30T00:45:11.928" v="3637" actId="1076"/>
          <ac:cxnSpMkLst>
            <pc:docMk/>
            <pc:sldMk cId="1028155324" sldId="588"/>
            <ac:cxnSpMk id="219" creationId="{CA975BF7-3F2B-E655-42CC-D83F96F84B93}"/>
          </ac:cxnSpMkLst>
        </pc:cxnChg>
        <pc:cxnChg chg="mod">
          <ac:chgData name="Hyun Young-Hwan" userId="a0cf7ab2776e5965" providerId="LiveId" clId="{BA19B8C8-D048-491F-ABF2-AD57C7B0D6ED}" dt="2024-07-30T00:45:11.928" v="3637" actId="1076"/>
          <ac:cxnSpMkLst>
            <pc:docMk/>
            <pc:sldMk cId="1028155324" sldId="588"/>
            <ac:cxnSpMk id="220" creationId="{93CE92B3-EAC1-D741-961A-6F09270AC615}"/>
          </ac:cxnSpMkLst>
        </pc:cxnChg>
        <pc:cxnChg chg="mod">
          <ac:chgData name="Hyun Young-Hwan" userId="a0cf7ab2776e5965" providerId="LiveId" clId="{BA19B8C8-D048-491F-ABF2-AD57C7B0D6ED}" dt="2024-07-30T00:45:11.928" v="3637" actId="1076"/>
          <ac:cxnSpMkLst>
            <pc:docMk/>
            <pc:sldMk cId="1028155324" sldId="588"/>
            <ac:cxnSpMk id="221" creationId="{61FFA6DF-2871-437B-040E-E14801A7BDF0}"/>
          </ac:cxnSpMkLst>
        </pc:cxnChg>
        <pc:cxnChg chg="mod">
          <ac:chgData name="Hyun Young-Hwan" userId="a0cf7ab2776e5965" providerId="LiveId" clId="{BA19B8C8-D048-491F-ABF2-AD57C7B0D6ED}" dt="2024-07-30T00:45:11.928" v="3637" actId="1076"/>
          <ac:cxnSpMkLst>
            <pc:docMk/>
            <pc:sldMk cId="1028155324" sldId="588"/>
            <ac:cxnSpMk id="222" creationId="{3C6D9C61-C265-001B-A545-B02248DD2609}"/>
          </ac:cxnSpMkLst>
        </pc:cxnChg>
        <pc:cxnChg chg="mod">
          <ac:chgData name="Hyun Young-Hwan" userId="a0cf7ab2776e5965" providerId="LiveId" clId="{BA19B8C8-D048-491F-ABF2-AD57C7B0D6ED}" dt="2024-07-30T00:45:11.928" v="3637" actId="1076"/>
          <ac:cxnSpMkLst>
            <pc:docMk/>
            <pc:sldMk cId="1028155324" sldId="588"/>
            <ac:cxnSpMk id="223" creationId="{5C2404BB-53CB-5FEA-4921-39624397494F}"/>
          </ac:cxnSpMkLst>
        </pc:cxnChg>
        <pc:cxnChg chg="del mod topLvl">
          <ac:chgData name="Hyun Young-Hwan" userId="a0cf7ab2776e5965" providerId="LiveId" clId="{BA19B8C8-D048-491F-ABF2-AD57C7B0D6ED}" dt="2024-07-30T01:18:34.976" v="3785" actId="478"/>
          <ac:cxnSpMkLst>
            <pc:docMk/>
            <pc:sldMk cId="1028155324" sldId="588"/>
            <ac:cxnSpMk id="225" creationId="{19EB6917-FEC1-B252-F353-17E759C3A267}"/>
          </ac:cxnSpMkLst>
        </pc:cxnChg>
        <pc:cxnChg chg="del mod topLvl">
          <ac:chgData name="Hyun Young-Hwan" userId="a0cf7ab2776e5965" providerId="LiveId" clId="{BA19B8C8-D048-491F-ABF2-AD57C7B0D6ED}" dt="2024-07-30T01:18:34.976" v="3785" actId="478"/>
          <ac:cxnSpMkLst>
            <pc:docMk/>
            <pc:sldMk cId="1028155324" sldId="588"/>
            <ac:cxnSpMk id="226" creationId="{EDB5603B-CCC2-415D-F676-98DD42393483}"/>
          </ac:cxnSpMkLst>
        </pc:cxnChg>
        <pc:cxnChg chg="del mod topLvl">
          <ac:chgData name="Hyun Young-Hwan" userId="a0cf7ab2776e5965" providerId="LiveId" clId="{BA19B8C8-D048-491F-ABF2-AD57C7B0D6ED}" dt="2024-07-30T01:18:34.976" v="3785" actId="478"/>
          <ac:cxnSpMkLst>
            <pc:docMk/>
            <pc:sldMk cId="1028155324" sldId="588"/>
            <ac:cxnSpMk id="227" creationId="{79BB7310-438E-9C7A-6E7A-C7E10B5721F0}"/>
          </ac:cxnSpMkLst>
        </pc:cxnChg>
        <pc:cxnChg chg="del mod topLvl">
          <ac:chgData name="Hyun Young-Hwan" userId="a0cf7ab2776e5965" providerId="LiveId" clId="{BA19B8C8-D048-491F-ABF2-AD57C7B0D6ED}" dt="2024-07-30T01:18:34.976" v="3785" actId="478"/>
          <ac:cxnSpMkLst>
            <pc:docMk/>
            <pc:sldMk cId="1028155324" sldId="588"/>
            <ac:cxnSpMk id="228" creationId="{8A1A56DD-F77D-E367-1ADD-05C3A86E84D0}"/>
          </ac:cxnSpMkLst>
        </pc:cxnChg>
        <pc:cxnChg chg="del mod topLvl">
          <ac:chgData name="Hyun Young-Hwan" userId="a0cf7ab2776e5965" providerId="LiveId" clId="{BA19B8C8-D048-491F-ABF2-AD57C7B0D6ED}" dt="2024-07-30T01:18:34.976" v="3785" actId="478"/>
          <ac:cxnSpMkLst>
            <pc:docMk/>
            <pc:sldMk cId="1028155324" sldId="588"/>
            <ac:cxnSpMk id="229" creationId="{2B0EC40C-8997-75A3-3B45-B5BAC5E03022}"/>
          </ac:cxnSpMkLst>
        </pc:cxnChg>
        <pc:cxnChg chg="add del mod">
          <ac:chgData name="Hyun Young-Hwan" userId="a0cf7ab2776e5965" providerId="LiveId" clId="{BA19B8C8-D048-491F-ABF2-AD57C7B0D6ED}" dt="2024-07-30T01:18:34.976" v="3785" actId="478"/>
          <ac:cxnSpMkLst>
            <pc:docMk/>
            <pc:sldMk cId="1028155324" sldId="588"/>
            <ac:cxnSpMk id="230" creationId="{18B740D1-20DD-8169-8498-8BE287AA4780}"/>
          </ac:cxnSpMkLst>
        </pc:cxnChg>
        <pc:cxnChg chg="add del mod">
          <ac:chgData name="Hyun Young-Hwan" userId="a0cf7ab2776e5965" providerId="LiveId" clId="{BA19B8C8-D048-491F-ABF2-AD57C7B0D6ED}" dt="2024-07-30T01:18:34.976" v="3785" actId="478"/>
          <ac:cxnSpMkLst>
            <pc:docMk/>
            <pc:sldMk cId="1028155324" sldId="588"/>
            <ac:cxnSpMk id="231" creationId="{15104474-6B13-9EA7-F625-EC762312C1BE}"/>
          </ac:cxnSpMkLst>
        </pc:cxnChg>
        <pc:cxnChg chg="add del mod">
          <ac:chgData name="Hyun Young-Hwan" userId="a0cf7ab2776e5965" providerId="LiveId" clId="{BA19B8C8-D048-491F-ABF2-AD57C7B0D6ED}" dt="2024-07-30T01:18:34.976" v="3785" actId="478"/>
          <ac:cxnSpMkLst>
            <pc:docMk/>
            <pc:sldMk cId="1028155324" sldId="588"/>
            <ac:cxnSpMk id="235" creationId="{5184571D-FB88-4B0E-4197-4E09213C02F6}"/>
          </ac:cxnSpMkLst>
        </pc:cxnChg>
        <pc:cxnChg chg="add mod">
          <ac:chgData name="Hyun Young-Hwan" userId="a0cf7ab2776e5965" providerId="LiveId" clId="{BA19B8C8-D048-491F-ABF2-AD57C7B0D6ED}" dt="2024-07-30T01:01:05.329" v="3698" actId="1076"/>
          <ac:cxnSpMkLst>
            <pc:docMk/>
            <pc:sldMk cId="1028155324" sldId="588"/>
            <ac:cxnSpMk id="237" creationId="{A81F7C7F-1E54-5CFA-9AD9-50199C14F4D2}"/>
          </ac:cxnSpMkLst>
        </pc:cxnChg>
        <pc:cxnChg chg="add mod">
          <ac:chgData name="Hyun Young-Hwan" userId="a0cf7ab2776e5965" providerId="LiveId" clId="{BA19B8C8-D048-491F-ABF2-AD57C7B0D6ED}" dt="2024-07-30T01:17:33.738" v="3779" actId="1076"/>
          <ac:cxnSpMkLst>
            <pc:docMk/>
            <pc:sldMk cId="1028155324" sldId="588"/>
            <ac:cxnSpMk id="238" creationId="{C755B434-C688-3BAD-E50E-C4A2C133B334}"/>
          </ac:cxnSpMkLst>
        </pc:cxnChg>
        <pc:cxnChg chg="add mod">
          <ac:chgData name="Hyun Young-Hwan" userId="a0cf7ab2776e5965" providerId="LiveId" clId="{BA19B8C8-D048-491F-ABF2-AD57C7B0D6ED}" dt="2024-07-30T01:16:48.561" v="3775" actId="1076"/>
          <ac:cxnSpMkLst>
            <pc:docMk/>
            <pc:sldMk cId="1028155324" sldId="588"/>
            <ac:cxnSpMk id="239" creationId="{5A098BF6-C3CC-7F7D-6BDB-63D593C722ED}"/>
          </ac:cxnSpMkLst>
        </pc:cxnChg>
        <pc:cxnChg chg="add mod">
          <ac:chgData name="Hyun Young-Hwan" userId="a0cf7ab2776e5965" providerId="LiveId" clId="{BA19B8C8-D048-491F-ABF2-AD57C7B0D6ED}" dt="2024-07-30T01:16:59.204" v="3777" actId="1076"/>
          <ac:cxnSpMkLst>
            <pc:docMk/>
            <pc:sldMk cId="1028155324" sldId="588"/>
            <ac:cxnSpMk id="240" creationId="{BB48B428-D17D-A96F-9598-98B5837693E2}"/>
          </ac:cxnSpMkLst>
        </pc:cxnChg>
        <pc:cxnChg chg="add del mod">
          <ac:chgData name="Hyun Young-Hwan" userId="a0cf7ab2776e5965" providerId="LiveId" clId="{BA19B8C8-D048-491F-ABF2-AD57C7B0D6ED}" dt="2024-07-30T00:39:39.237" v="3586" actId="478"/>
          <ac:cxnSpMkLst>
            <pc:docMk/>
            <pc:sldMk cId="1028155324" sldId="588"/>
            <ac:cxnSpMk id="241" creationId="{0595A981-74E5-AD0F-2AC3-478458918FCB}"/>
          </ac:cxnSpMkLst>
        </pc:cxnChg>
        <pc:cxnChg chg="add mod">
          <ac:chgData name="Hyun Young-Hwan" userId="a0cf7ab2776e5965" providerId="LiveId" clId="{BA19B8C8-D048-491F-ABF2-AD57C7B0D6ED}" dt="2024-07-30T01:16:48.561" v="3775" actId="1076"/>
          <ac:cxnSpMkLst>
            <pc:docMk/>
            <pc:sldMk cId="1028155324" sldId="588"/>
            <ac:cxnSpMk id="242" creationId="{2F971567-E041-1921-9B31-4C3C327BBCFC}"/>
          </ac:cxnSpMkLst>
        </pc:cxnChg>
        <pc:cxnChg chg="add del mod">
          <ac:chgData name="Hyun Young-Hwan" userId="a0cf7ab2776e5965" providerId="LiveId" clId="{BA19B8C8-D048-491F-ABF2-AD57C7B0D6ED}" dt="2024-07-30T01:18:34.976" v="3785" actId="478"/>
          <ac:cxnSpMkLst>
            <pc:docMk/>
            <pc:sldMk cId="1028155324" sldId="588"/>
            <ac:cxnSpMk id="248" creationId="{B5C69E9F-8307-9B4B-D3F8-EB45E46CB718}"/>
          </ac:cxnSpMkLst>
        </pc:cxnChg>
        <pc:cxnChg chg="add del mod">
          <ac:chgData name="Hyun Young-Hwan" userId="a0cf7ab2776e5965" providerId="LiveId" clId="{BA19B8C8-D048-491F-ABF2-AD57C7B0D6ED}" dt="2024-07-30T00:39:39.237" v="3586" actId="478"/>
          <ac:cxnSpMkLst>
            <pc:docMk/>
            <pc:sldMk cId="1028155324" sldId="588"/>
            <ac:cxnSpMk id="250" creationId="{6661245A-EBA9-B901-1619-065CA1DD9859}"/>
          </ac:cxnSpMkLst>
        </pc:cxnChg>
        <pc:cxnChg chg="add del mod">
          <ac:chgData name="Hyun Young-Hwan" userId="a0cf7ab2776e5965" providerId="LiveId" clId="{BA19B8C8-D048-491F-ABF2-AD57C7B0D6ED}" dt="2024-07-30T00:39:39.237" v="3586" actId="478"/>
          <ac:cxnSpMkLst>
            <pc:docMk/>
            <pc:sldMk cId="1028155324" sldId="588"/>
            <ac:cxnSpMk id="251" creationId="{F8F68745-91D2-1508-CAFD-136EA0CE7079}"/>
          </ac:cxnSpMkLst>
        </pc:cxnChg>
        <pc:cxnChg chg="add del mod">
          <ac:chgData name="Hyun Young-Hwan" userId="a0cf7ab2776e5965" providerId="LiveId" clId="{BA19B8C8-D048-491F-ABF2-AD57C7B0D6ED}" dt="2024-07-30T00:39:39.237" v="3586" actId="478"/>
          <ac:cxnSpMkLst>
            <pc:docMk/>
            <pc:sldMk cId="1028155324" sldId="588"/>
            <ac:cxnSpMk id="252" creationId="{00D01F30-EF0B-79A0-501D-78D1D655AA5C}"/>
          </ac:cxnSpMkLst>
        </pc:cxnChg>
        <pc:cxnChg chg="add mod">
          <ac:chgData name="Hyun Young-Hwan" userId="a0cf7ab2776e5965" providerId="LiveId" clId="{BA19B8C8-D048-491F-ABF2-AD57C7B0D6ED}" dt="2024-07-30T01:01:05.329" v="3698" actId="1076"/>
          <ac:cxnSpMkLst>
            <pc:docMk/>
            <pc:sldMk cId="1028155324" sldId="588"/>
            <ac:cxnSpMk id="255" creationId="{C93F55B6-F193-0D43-C839-F7896E1DCE8B}"/>
          </ac:cxnSpMkLst>
        </pc:cxnChg>
        <pc:cxnChg chg="add mod">
          <ac:chgData name="Hyun Young-Hwan" userId="a0cf7ab2776e5965" providerId="LiveId" clId="{BA19B8C8-D048-491F-ABF2-AD57C7B0D6ED}" dt="2024-07-30T01:01:05.329" v="3698" actId="1076"/>
          <ac:cxnSpMkLst>
            <pc:docMk/>
            <pc:sldMk cId="1028155324" sldId="588"/>
            <ac:cxnSpMk id="256" creationId="{BD629C69-9F4B-6777-6D6F-90B96F52495E}"/>
          </ac:cxnSpMkLst>
        </pc:cxnChg>
        <pc:cxnChg chg="add mod">
          <ac:chgData name="Hyun Young-Hwan" userId="a0cf7ab2776e5965" providerId="LiveId" clId="{BA19B8C8-D048-491F-ABF2-AD57C7B0D6ED}" dt="2024-07-30T01:01:05.329" v="3698" actId="1076"/>
          <ac:cxnSpMkLst>
            <pc:docMk/>
            <pc:sldMk cId="1028155324" sldId="588"/>
            <ac:cxnSpMk id="257" creationId="{EAC6DA24-0C27-8495-B4F5-E77290EEAD01}"/>
          </ac:cxnSpMkLst>
        </pc:cxnChg>
        <pc:cxnChg chg="add del mod">
          <ac:chgData name="Hyun Young-Hwan" userId="a0cf7ab2776e5965" providerId="LiveId" clId="{BA19B8C8-D048-491F-ABF2-AD57C7B0D6ED}" dt="2024-07-30T00:40:47.693" v="3593" actId="478"/>
          <ac:cxnSpMkLst>
            <pc:docMk/>
            <pc:sldMk cId="1028155324" sldId="588"/>
            <ac:cxnSpMk id="258" creationId="{D8389169-9FCE-4D83-C2DA-E0A806072252}"/>
          </ac:cxnSpMkLst>
        </pc:cxnChg>
        <pc:cxnChg chg="add del mod">
          <ac:chgData name="Hyun Young-Hwan" userId="a0cf7ab2776e5965" providerId="LiveId" clId="{BA19B8C8-D048-491F-ABF2-AD57C7B0D6ED}" dt="2024-07-30T00:40:51.961" v="3595" actId="478"/>
          <ac:cxnSpMkLst>
            <pc:docMk/>
            <pc:sldMk cId="1028155324" sldId="588"/>
            <ac:cxnSpMk id="259" creationId="{19E677B3-2E9F-61ED-8871-8BF3E5DD8323}"/>
          </ac:cxnSpMkLst>
        </pc:cxnChg>
        <pc:cxnChg chg="add mod">
          <ac:chgData name="Hyun Young-Hwan" userId="a0cf7ab2776e5965" providerId="LiveId" clId="{BA19B8C8-D048-491F-ABF2-AD57C7B0D6ED}" dt="2024-07-30T01:01:05.329" v="3698" actId="1076"/>
          <ac:cxnSpMkLst>
            <pc:docMk/>
            <pc:sldMk cId="1028155324" sldId="588"/>
            <ac:cxnSpMk id="285" creationId="{236818A3-67CE-2177-C613-057D7CD2D045}"/>
          </ac:cxnSpMkLst>
        </pc:cxnChg>
        <pc:cxnChg chg="add mod">
          <ac:chgData name="Hyun Young-Hwan" userId="a0cf7ab2776e5965" providerId="LiveId" clId="{BA19B8C8-D048-491F-ABF2-AD57C7B0D6ED}" dt="2024-07-30T01:01:05.329" v="3698" actId="1076"/>
          <ac:cxnSpMkLst>
            <pc:docMk/>
            <pc:sldMk cId="1028155324" sldId="588"/>
            <ac:cxnSpMk id="290" creationId="{38C0690B-9A19-D009-7FCB-524E6ED24671}"/>
          </ac:cxnSpMkLst>
        </pc:cxnChg>
      </pc:sldChg>
    </pc:docChg>
  </pc:docChgLst>
  <pc:docChgLst>
    <pc:chgData name="Hyun Young-Hwan" userId="a0cf7ab2776e5965" providerId="LiveId" clId="{173F7312-5D0E-4436-8323-888F61690162}"/>
    <pc:docChg chg="delSld">
      <pc:chgData name="Hyun Young-Hwan" userId="a0cf7ab2776e5965" providerId="LiveId" clId="{173F7312-5D0E-4436-8323-888F61690162}" dt="2024-07-30T02:51:08.204" v="1" actId="47"/>
      <pc:docMkLst>
        <pc:docMk/>
      </pc:docMkLst>
      <pc:sldChg chg="del">
        <pc:chgData name="Hyun Young-Hwan" userId="a0cf7ab2776e5965" providerId="LiveId" clId="{173F7312-5D0E-4436-8323-888F61690162}" dt="2024-07-30T02:51:00.752" v="0" actId="47"/>
        <pc:sldMkLst>
          <pc:docMk/>
          <pc:sldMk cId="426769286" sldId="469"/>
        </pc:sldMkLst>
      </pc:sldChg>
      <pc:sldChg chg="del">
        <pc:chgData name="Hyun Young-Hwan" userId="a0cf7ab2776e5965" providerId="LiveId" clId="{173F7312-5D0E-4436-8323-888F61690162}" dt="2024-07-30T02:51:08.204" v="1" actId="47"/>
        <pc:sldMkLst>
          <pc:docMk/>
          <pc:sldMk cId="3789513683" sldId="57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563A6A-23E2-4505-8BE8-ACE89800D4C2}" type="datetimeFigureOut">
              <a:rPr lang="ko-KR" altLang="en-US" smtClean="0"/>
              <a:t>2024-07-30</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370292-5D3E-4A85-97DA-F8D7DB935929}" type="slidenum">
              <a:rPr lang="ko-KR" altLang="en-US" smtClean="0"/>
              <a:t>‹#›</a:t>
            </a:fld>
            <a:endParaRPr lang="ko-KR" altLang="en-US"/>
          </a:p>
        </p:txBody>
      </p:sp>
    </p:spTree>
    <p:extLst>
      <p:ext uri="{BB962C8B-B14F-4D97-AF65-F5344CB8AC3E}">
        <p14:creationId xmlns:p14="http://schemas.microsoft.com/office/powerpoint/2010/main" val="302731668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C2370292-5D3E-4A85-97DA-F8D7DB935929}" type="slidenum">
              <a:rPr lang="ko-KR" altLang="en-US" smtClean="0"/>
              <a:t>10</a:t>
            </a:fld>
            <a:endParaRPr lang="ko-KR" altLang="en-US"/>
          </a:p>
        </p:txBody>
      </p:sp>
    </p:spTree>
    <p:extLst>
      <p:ext uri="{BB962C8B-B14F-4D97-AF65-F5344CB8AC3E}">
        <p14:creationId xmlns:p14="http://schemas.microsoft.com/office/powerpoint/2010/main" val="2025601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C2370292-5D3E-4A85-97DA-F8D7DB935929}" type="slidenum">
              <a:rPr lang="ko-KR" altLang="en-US" smtClean="0"/>
              <a:t>19</a:t>
            </a:fld>
            <a:endParaRPr lang="ko-KR" altLang="en-US"/>
          </a:p>
        </p:txBody>
      </p:sp>
    </p:spTree>
    <p:extLst>
      <p:ext uri="{BB962C8B-B14F-4D97-AF65-F5344CB8AC3E}">
        <p14:creationId xmlns:p14="http://schemas.microsoft.com/office/powerpoint/2010/main" val="1560177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C2370292-5D3E-4A85-97DA-F8D7DB935929}" type="slidenum">
              <a:rPr lang="ko-KR" altLang="en-US" smtClean="0"/>
              <a:t>20</a:t>
            </a:fld>
            <a:endParaRPr lang="ko-KR" altLang="en-US"/>
          </a:p>
        </p:txBody>
      </p:sp>
    </p:spTree>
    <p:extLst>
      <p:ext uri="{BB962C8B-B14F-4D97-AF65-F5344CB8AC3E}">
        <p14:creationId xmlns:p14="http://schemas.microsoft.com/office/powerpoint/2010/main" val="600374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C2370292-5D3E-4A85-97DA-F8D7DB935929}" type="slidenum">
              <a:rPr lang="ko-KR" altLang="en-US" smtClean="0"/>
              <a:t>43</a:t>
            </a:fld>
            <a:endParaRPr lang="ko-KR" altLang="en-US"/>
          </a:p>
        </p:txBody>
      </p:sp>
    </p:spTree>
    <p:extLst>
      <p:ext uri="{BB962C8B-B14F-4D97-AF65-F5344CB8AC3E}">
        <p14:creationId xmlns:p14="http://schemas.microsoft.com/office/powerpoint/2010/main" val="39363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8FC6A651-E20C-4E96-8835-210CC94D670D}" type="slidenum">
              <a:rPr lang="ko-KR" altLang="en-US" smtClean="0"/>
              <a:t>66</a:t>
            </a:fld>
            <a:endParaRPr lang="ko-KR" altLang="en-US"/>
          </a:p>
        </p:txBody>
      </p:sp>
    </p:spTree>
    <p:extLst>
      <p:ext uri="{BB962C8B-B14F-4D97-AF65-F5344CB8AC3E}">
        <p14:creationId xmlns:p14="http://schemas.microsoft.com/office/powerpoint/2010/main" val="2900646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48618E9-EE2D-4864-9EEE-58939BD4FBBA}"/>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8" name="Straight Connector 7">
              <a:extLst>
                <a:ext uri="{FF2B5EF4-FFF2-40B4-BE49-F238E27FC236}">
                  <a16:creationId xmlns:a16="http://schemas.microsoft.com/office/drawing/2014/main" id="{317D1EC0-23FF-4FC8-B22D-E34878EAA4CC}"/>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AB929A7-258C-4469-AAB4-A67D713F7A80}"/>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A635CDB-2D00-49D5-B26E-0694A25000C7}"/>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4288D7A-F857-418D-92F2-368E841B9F27}"/>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084F50-7F3C-4A4A-877E-FFD9EC7CD88B}"/>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31E64C1-F4C0-4A94-B319-BB1A0A2450B5}"/>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63D8374-8052-417F-AB69-B97EAC43D513}"/>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7750734-4D51-4019-A003-38A3DE49B434}"/>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1B693D1-DBA2-4D3B-9B37-D9EE8C4112F4}"/>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BCD3EA8-E4C0-4AF6-817F-F9F29157A499}"/>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170FB3-B397-4AC9-85FD-65388F26D90A}"/>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E5EC0B9-49C7-4777-AEC5-B5EF8DE40498}"/>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902048B-30F7-4434-87A5-140F9BB4BEB1}"/>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500A6E2-A41C-4751-8A4E-9A0C5718D930}"/>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C259517-7BE7-45F9-81C0-3A6362BF143C}"/>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0652F56-7B71-42B2-AB68-22204A6DF177}"/>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059830E-1C3D-4D42-8789-524971CB4657}"/>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53325A7-86D3-4B52-A7E3-ADDF408B4067}"/>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D53F46F-EC12-484C-A4E7-791E57687AC1}"/>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64ED9CA-8950-47B8-A9ED-22B45CE15FBC}"/>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4429F7B-9FD7-438F-8ECA-3FCAD0061805}"/>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C558100-D455-4B41-890C-BCC898B2D165}"/>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2886397-398A-4318-BE16-2CBAC1902F9E}"/>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D32A3A6-CE6E-4ABD-8522-2C8DC88C070E}"/>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9014C09-5B84-4798-8BDE-C80D76E67B8E}"/>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A29EB9E-ED9D-4C69-8A26-9A7A0A830569}"/>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A2899F9-1795-416F-8F3D-26EEB684DB6A}"/>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3043474-8625-495C-BD06-3627FD286C55}"/>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432CE47-7631-408E-8DDC-79EE378B707B}"/>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2C8832D-8B8D-4036-B913-2D363143274B}"/>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CCEFEAF-E87B-4FF2-A947-94CABAA0610D}"/>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43A7CD3-94E1-42A9-BAB7-2AFCD9FCBD10}"/>
              </a:ext>
            </a:extLst>
          </p:cNvPr>
          <p:cNvSpPr>
            <a:spLocks noGrp="1"/>
          </p:cNvSpPr>
          <p:nvPr>
            <p:ph type="ctrTitle"/>
          </p:nvPr>
        </p:nvSpPr>
        <p:spPr>
          <a:xfrm>
            <a:off x="691078" y="722903"/>
            <a:ext cx="10495904" cy="2460770"/>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467609B-8FD3-4FF7-8EBC-6619CA868B33}"/>
              </a:ext>
            </a:extLst>
          </p:cNvPr>
          <p:cNvSpPr>
            <a:spLocks noGrp="1"/>
          </p:cNvSpPr>
          <p:nvPr>
            <p:ph type="subTitle" idx="1"/>
          </p:nvPr>
        </p:nvSpPr>
        <p:spPr>
          <a:xfrm>
            <a:off x="691078" y="3428997"/>
            <a:ext cx="10495904" cy="2306639"/>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39" name="Right Triangle 38">
            <a:extLst>
              <a:ext uri="{FF2B5EF4-FFF2-40B4-BE49-F238E27FC236}">
                <a16:creationId xmlns:a16="http://schemas.microsoft.com/office/drawing/2014/main" id="{2437C4A8-8E3A-4ADA-93B9-64737CE1ABB1}"/>
              </a:ext>
              <a:ext uri="{C183D7F6-B498-43B3-948B-1728B52AA6E4}">
                <adec:decorative xmlns:adec="http://schemas.microsoft.com/office/drawing/2017/decorative" val="1"/>
              </a:ext>
            </a:extLst>
          </p:cNvPr>
          <p:cNvSpPr/>
          <p:nvPr/>
        </p:nvSpPr>
        <p:spPr>
          <a:xfrm rot="13500000">
            <a:off x="-281093" y="260790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ACC7A76F-3401-4F50-AE85-8F2AA247B99F}"/>
              </a:ext>
            </a:extLst>
          </p:cNvPr>
          <p:cNvSpPr>
            <a:spLocks noGrp="1"/>
          </p:cNvSpPr>
          <p:nvPr>
            <p:ph type="dt" sz="half" idx="10"/>
          </p:nvPr>
        </p:nvSpPr>
        <p:spPr/>
        <p:txBody>
          <a:bodyPr/>
          <a:lstStyle/>
          <a:p>
            <a:fld id="{8F72BA41-EC5B-4197-BCC8-0FD2E523CD7A}" type="datetimeFigureOut">
              <a:rPr lang="en-US" smtClean="0"/>
              <a:t>7/30/2024</a:t>
            </a:fld>
            <a:endParaRPr lang="en-US"/>
          </a:p>
        </p:txBody>
      </p:sp>
      <p:sp>
        <p:nvSpPr>
          <p:cNvPr id="5" name="Footer Placeholder 4">
            <a:extLst>
              <a:ext uri="{FF2B5EF4-FFF2-40B4-BE49-F238E27FC236}">
                <a16:creationId xmlns:a16="http://schemas.microsoft.com/office/drawing/2014/main" id="{DEF02E50-D34E-4DD4-8B3B-55D08F25F50A}"/>
              </a:ext>
            </a:extLst>
          </p:cNvPr>
          <p:cNvSpPr>
            <a:spLocks noGrp="1"/>
          </p:cNvSpPr>
          <p:nvPr>
            <p:ph type="ftr" sz="quarter" idx="11"/>
          </p:nvPr>
        </p:nvSpPr>
        <p:spPr>
          <a:xfrm>
            <a:off x="691078" y="236364"/>
            <a:ext cx="4114800" cy="417126"/>
          </a:xfrm>
        </p:spPr>
        <p:txBody>
          <a:bodyPr/>
          <a:lstStyle/>
          <a:p>
            <a:endParaRPr lang="en-US" dirty="0"/>
          </a:p>
        </p:txBody>
      </p:sp>
      <p:sp>
        <p:nvSpPr>
          <p:cNvPr id="6" name="Slide Number Placeholder 5">
            <a:extLst>
              <a:ext uri="{FF2B5EF4-FFF2-40B4-BE49-F238E27FC236}">
                <a16:creationId xmlns:a16="http://schemas.microsoft.com/office/drawing/2014/main" id="{37B53B71-D2FA-4DDC-9C9C-E26F7B591A8E}"/>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1825310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BD70F-ACE4-4595-845E-2296BDF83B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978CD9-E0B5-4B48-8366-91E6D22C9F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AF4B4-44D3-4E29-B235-A1B868207789}"/>
              </a:ext>
            </a:extLst>
          </p:cNvPr>
          <p:cNvSpPr>
            <a:spLocks noGrp="1"/>
          </p:cNvSpPr>
          <p:nvPr>
            <p:ph type="dt" sz="half" idx="10"/>
          </p:nvPr>
        </p:nvSpPr>
        <p:spPr/>
        <p:txBody>
          <a:bodyPr/>
          <a:lstStyle/>
          <a:p>
            <a:fld id="{8F72BA41-EC5B-4197-BCC8-0FD2E523CD7A}" type="datetimeFigureOut">
              <a:rPr lang="en-US" smtClean="0"/>
              <a:t>7/30/2024</a:t>
            </a:fld>
            <a:endParaRPr lang="en-US"/>
          </a:p>
        </p:txBody>
      </p:sp>
      <p:sp>
        <p:nvSpPr>
          <p:cNvPr id="5" name="Footer Placeholder 4">
            <a:extLst>
              <a:ext uri="{FF2B5EF4-FFF2-40B4-BE49-F238E27FC236}">
                <a16:creationId xmlns:a16="http://schemas.microsoft.com/office/drawing/2014/main" id="{E2D7BA37-9639-480E-84AB-EA277225CA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BFC658-154E-48DE-AD31-813E5170C93C}"/>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3654146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5405209-5179-4359-91ED-1B1A46619A99}"/>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8" name="Straight Connector 7">
              <a:extLst>
                <a:ext uri="{FF2B5EF4-FFF2-40B4-BE49-F238E27FC236}">
                  <a16:creationId xmlns:a16="http://schemas.microsoft.com/office/drawing/2014/main" id="{0E32344F-3BE0-4CE8-B1BD-9ABD425E1C0D}"/>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9DE306-F4FB-4730-A066-ADF38D739563}"/>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CB32885-303F-477F-A081-27425944F230}"/>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60C0C0B-4CD0-467D-A382-2B2415102C48}"/>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788DF0F-327F-43A5-AB71-3D32053D83CA}"/>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98A0902-2662-4911-A532-AA6310861479}"/>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BDA4F7-23F4-46D1-8B7E-A21DD84083E1}"/>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7FC9FC2-8808-438E-8FFB-5FE416BFB5C8}"/>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04694E5-71F9-4210-9BE8-FC12CC177BD3}"/>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B37E805-A7E5-4906-B0C5-1373F3DA9628}"/>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4CD964-FBD6-41AB-8A02-9509A2BAC11F}"/>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CD7FF8-E827-4E0A-BCE2-CCB34EDAC0FC}"/>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C4AD6BB-F1EE-4FB8-96E8-6890447800EC}"/>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E935057-E0A3-4DAE-B9C8-6E818D7A7205}"/>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08DDF69-1C14-453C-BC3A-37D3FE69DFC7}"/>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6C26D82-15BA-4B2E-A42D-2ECA8012D307}"/>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7F73B67-E5E9-4000-91DA-034B2127EFD2}"/>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AFAC1B5-F0DD-4FC0-B4C9-77CB29DF4425}"/>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9ACB3DB-54B2-4CEE-A791-C6FC6C758DAE}"/>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8324004-1030-47D9-B817-425FF6ECCECC}"/>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AA001C4-81AB-4FA6-ADAA-C8618056353B}"/>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D1DAD34-7844-4F16-9874-F51F2A23B9EA}"/>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7DCBC6D-1BDA-4CB1-A3EC-59F240C8FA19}"/>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5B3C1A0-58E7-47E4-831B-CF3EE21D1E90}"/>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8A09FAA-E123-4FE4-B67A-9EBDE1A3130F}"/>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317B7C6-C816-4A58-B184-135E4FD19F55}"/>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4D22ABB-4CE8-47DC-80BF-39B3E4CF7048}"/>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A17DE37-A292-4031-AF42-CDB00A13EE76}"/>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73EF673-CB75-435F-9BF3-7594EC3ADF8F}"/>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35F4581-15F6-47EE-87D0-1132A093DBA5}"/>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65CF984-F5BD-45C4-9A12-B02DB4F044E1}"/>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39" name="Right Triangle 38">
            <a:extLst>
              <a:ext uri="{FF2B5EF4-FFF2-40B4-BE49-F238E27FC236}">
                <a16:creationId xmlns:a16="http://schemas.microsoft.com/office/drawing/2014/main" id="{ACE66A86-8455-497B-9CA4-F460A19E5FBB}"/>
              </a:ext>
              <a:ext uri="{C183D7F6-B498-43B3-948B-1728B52AA6E4}">
                <adec:decorative xmlns:adec="http://schemas.microsoft.com/office/drawing/2017/decorative" val="1"/>
              </a:ext>
            </a:extLst>
          </p:cNvPr>
          <p:cNvSpPr/>
          <p:nvPr/>
        </p:nvSpPr>
        <p:spPr>
          <a:xfrm rot="18900000">
            <a:off x="7770390" y="-287370"/>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Vertical Title 1">
            <a:extLst>
              <a:ext uri="{FF2B5EF4-FFF2-40B4-BE49-F238E27FC236}">
                <a16:creationId xmlns:a16="http://schemas.microsoft.com/office/drawing/2014/main" id="{5868C62B-71EF-4824-9EE8-6CAE17984232}"/>
              </a:ext>
            </a:extLst>
          </p:cNvPr>
          <p:cNvSpPr>
            <a:spLocks noGrp="1"/>
          </p:cNvSpPr>
          <p:nvPr>
            <p:ph type="title" orient="vert"/>
          </p:nvPr>
        </p:nvSpPr>
        <p:spPr>
          <a:xfrm>
            <a:off x="7707774" y="715616"/>
            <a:ext cx="3295876" cy="5026597"/>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243E4C8-4AA9-49D7-BF71-1AB5F2CFE1FC}"/>
              </a:ext>
            </a:extLst>
          </p:cNvPr>
          <p:cNvSpPr>
            <a:spLocks noGrp="1"/>
          </p:cNvSpPr>
          <p:nvPr>
            <p:ph type="body" orient="vert" idx="1"/>
          </p:nvPr>
        </p:nvSpPr>
        <p:spPr>
          <a:xfrm>
            <a:off x="683588" y="715616"/>
            <a:ext cx="6770448" cy="50265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97898B3-014E-440B-BA4E-106339212804}"/>
              </a:ext>
            </a:extLst>
          </p:cNvPr>
          <p:cNvSpPr>
            <a:spLocks noGrp="1"/>
          </p:cNvSpPr>
          <p:nvPr>
            <p:ph type="dt" sz="half" idx="10"/>
          </p:nvPr>
        </p:nvSpPr>
        <p:spPr/>
        <p:txBody>
          <a:bodyPr/>
          <a:lstStyle/>
          <a:p>
            <a:fld id="{8F72BA41-EC5B-4197-BCC8-0FD2E523CD7A}" type="datetimeFigureOut">
              <a:rPr lang="en-US" smtClean="0"/>
              <a:t>7/30/2024</a:t>
            </a:fld>
            <a:endParaRPr lang="en-US"/>
          </a:p>
        </p:txBody>
      </p:sp>
      <p:sp>
        <p:nvSpPr>
          <p:cNvPr id="5" name="Footer Placeholder 4">
            <a:extLst>
              <a:ext uri="{FF2B5EF4-FFF2-40B4-BE49-F238E27FC236}">
                <a16:creationId xmlns:a16="http://schemas.microsoft.com/office/drawing/2014/main" id="{81C22643-CE63-4C3E-B437-5A1A5EF911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D1CE5E-160A-4B37-94E2-3D9DC75BFFAF}"/>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2454230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D8D6B-70A2-430A-9F5D-DA093D8C16C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94A2845-6CA6-4745-A951-25B8D5319D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049424-7A20-4BA1-9F60-671A5DBB3B13}"/>
              </a:ext>
            </a:extLst>
          </p:cNvPr>
          <p:cNvSpPr>
            <a:spLocks noGrp="1"/>
          </p:cNvSpPr>
          <p:nvPr>
            <p:ph type="dt" sz="half" idx="10"/>
          </p:nvPr>
        </p:nvSpPr>
        <p:spPr/>
        <p:txBody>
          <a:bodyPr/>
          <a:lstStyle/>
          <a:p>
            <a:fld id="{8F72BA41-EC5B-4197-BCC8-0FD2E523CD7A}" type="datetimeFigureOut">
              <a:rPr lang="en-US" smtClean="0"/>
              <a:t>7/30/2024</a:t>
            </a:fld>
            <a:endParaRPr lang="en-US"/>
          </a:p>
        </p:txBody>
      </p:sp>
      <p:sp>
        <p:nvSpPr>
          <p:cNvPr id="5" name="Footer Placeholder 4">
            <a:extLst>
              <a:ext uri="{FF2B5EF4-FFF2-40B4-BE49-F238E27FC236}">
                <a16:creationId xmlns:a16="http://schemas.microsoft.com/office/drawing/2014/main" id="{4F1BD2B2-E17F-402E-8EA3-5C7C1118A8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D23070-8658-4AC0-B2A3-4BE605A840F8}"/>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705215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69DB7AC-F7D7-430A-A2A7-CD3EBBF1D35D}"/>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8" name="Straight Connector 7">
              <a:extLst>
                <a:ext uri="{FF2B5EF4-FFF2-40B4-BE49-F238E27FC236}">
                  <a16:creationId xmlns:a16="http://schemas.microsoft.com/office/drawing/2014/main" id="{66AAF10E-F092-4160-BF4A-FF568555B790}"/>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6341C04-9B94-4385-A661-7B8C17000497}"/>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4C1D709-6A0F-409C-B2D0-C248E562265E}"/>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999BE53-BA11-4B67-BFBB-6281DB50C75D}"/>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B662D93-31C1-4DFB-A938-E631F89AA9F0}"/>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7ECC8DA-0BEC-4508-89D4-12FA35B481F5}"/>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7DC8E6C-1B78-4B89-82DD-BBA778CD1482}"/>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8E5F54A-0315-4B15-B865-1F0460526260}"/>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DD7F352-DE39-4835-8D3F-69CDEC490F1E}"/>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9D6F20A-F777-4F41-B23B-735A64FA5DA3}"/>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1BBADBA-0F74-418B-BC50-AD44596C3EF8}"/>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918BE26-88E5-457C-8095-745F34D15366}"/>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B269E0-E058-4340-B93D-7D40FFF521F3}"/>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DDD9AEE-5501-4385-B339-4616F567B53D}"/>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4D29C61-8926-4C98-882B-AB90108C8386}"/>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AC585F9-B633-4F7E-AADE-75079DC17158}"/>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5DC6366-5525-4FBC-9886-D4409F6B2993}"/>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CC03CF9-098C-4140-806A-023D3DC3F2E3}"/>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9C41BC4-89DF-4EC4-A141-9EF16D8EEB5B}"/>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32AD067-E64C-499E-9C0A-A72525874417}"/>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653DD54-FA2B-4B91-A94E-3C46AE21B385}"/>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86AC204-156B-442E-B028-01036BD1F267}"/>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03512DE-F013-431A-9F6E-ADDA88FB2DD5}"/>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E95FEE1-61A9-4065-B9F8-5589180AC62B}"/>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028AA59-C1FA-46C0-BFDD-1C1D3404C81C}"/>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A5C99EE-B791-470A-8639-0357A751EB43}"/>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54F4204-F48B-4AF5-B11E-0CE7D972AC37}"/>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76643FE-3966-4B82-9623-C61A56EDD20C}"/>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DD769C5-B1B1-45BD-A40A-67E6568C8434}"/>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A511707-50C7-48B2-81F7-5C82BF57795C}"/>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38D44F3-CCFE-48A0-8414-FFF5E43D9184}"/>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2D126FE0-8204-40BB-AD46-4A0C7A47514C}"/>
              </a:ext>
            </a:extLst>
          </p:cNvPr>
          <p:cNvSpPr>
            <a:spLocks noGrp="1"/>
          </p:cNvSpPr>
          <p:nvPr>
            <p:ph type="title"/>
          </p:nvPr>
        </p:nvSpPr>
        <p:spPr>
          <a:xfrm>
            <a:off x="691078" y="718115"/>
            <a:ext cx="10312571" cy="2781501"/>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25E350-4200-419C-A167-527DD6B77792}"/>
              </a:ext>
            </a:extLst>
          </p:cNvPr>
          <p:cNvSpPr>
            <a:spLocks noGrp="1"/>
          </p:cNvSpPr>
          <p:nvPr>
            <p:ph type="body" idx="1"/>
          </p:nvPr>
        </p:nvSpPr>
        <p:spPr>
          <a:xfrm>
            <a:off x="691078" y="3753350"/>
            <a:ext cx="10312571" cy="1991572"/>
          </a:xfrm>
        </p:spPr>
        <p:txBody>
          <a:bodyPr/>
          <a:lstStyle>
            <a:lvl1pPr marL="0" indent="0">
              <a:buNone/>
              <a:defRPr lang="en-US" sz="2400" kern="120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9" name="Right Triangle 38">
            <a:extLst>
              <a:ext uri="{FF2B5EF4-FFF2-40B4-BE49-F238E27FC236}">
                <a16:creationId xmlns:a16="http://schemas.microsoft.com/office/drawing/2014/main" id="{6741F519-22CF-4C01-B140-5480DBAB30F8}"/>
              </a:ext>
              <a:ext uri="{C183D7F6-B498-43B3-948B-1728B52AA6E4}">
                <adec:decorative xmlns:adec="http://schemas.microsoft.com/office/drawing/2017/decorative" val="1"/>
              </a:ext>
            </a:extLst>
          </p:cNvPr>
          <p:cNvSpPr/>
          <p:nvPr/>
        </p:nvSpPr>
        <p:spPr>
          <a:xfrm rot="13500000">
            <a:off x="-281093" y="260790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D05D1550-9064-4767-B70A-3501AF956C94}"/>
              </a:ext>
            </a:extLst>
          </p:cNvPr>
          <p:cNvSpPr>
            <a:spLocks noGrp="1"/>
          </p:cNvSpPr>
          <p:nvPr>
            <p:ph type="dt" sz="half" idx="10"/>
          </p:nvPr>
        </p:nvSpPr>
        <p:spPr/>
        <p:txBody>
          <a:bodyPr/>
          <a:lstStyle/>
          <a:p>
            <a:fld id="{8F72BA41-EC5B-4197-BCC8-0FD2E523CD7A}" type="datetimeFigureOut">
              <a:rPr lang="en-US" smtClean="0"/>
              <a:t>7/30/2024</a:t>
            </a:fld>
            <a:endParaRPr lang="en-US"/>
          </a:p>
        </p:txBody>
      </p:sp>
      <p:sp>
        <p:nvSpPr>
          <p:cNvPr id="5" name="Footer Placeholder 4">
            <a:extLst>
              <a:ext uri="{FF2B5EF4-FFF2-40B4-BE49-F238E27FC236}">
                <a16:creationId xmlns:a16="http://schemas.microsoft.com/office/drawing/2014/main" id="{581E1C33-2E8E-4041-9683-12048CB8AB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D36992-B921-4F3F-9C4A-0D67E618D114}"/>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890167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CFDF5-4B31-4F1B-83BA-82A9510379F2}"/>
              </a:ext>
            </a:extLst>
          </p:cNvPr>
          <p:cNvSpPr>
            <a:spLocks noGrp="1"/>
          </p:cNvSpPr>
          <p:nvPr>
            <p:ph type="title"/>
          </p:nvPr>
        </p:nvSpPr>
        <p:spPr>
          <a:xfrm>
            <a:off x="691078" y="722903"/>
            <a:ext cx="10312571" cy="1354844"/>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14EC9A6-F718-4497-8A75-637EE17458E0}"/>
              </a:ext>
            </a:extLst>
          </p:cNvPr>
          <p:cNvSpPr>
            <a:spLocks noGrp="1"/>
          </p:cNvSpPr>
          <p:nvPr>
            <p:ph sz="half" idx="1"/>
          </p:nvPr>
        </p:nvSpPr>
        <p:spPr>
          <a:xfrm>
            <a:off x="691078" y="2345843"/>
            <a:ext cx="5009584" cy="3274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D503E57-9695-4508-9778-B3DB1FB5FAB6}"/>
              </a:ext>
            </a:extLst>
          </p:cNvPr>
          <p:cNvSpPr>
            <a:spLocks noGrp="1"/>
          </p:cNvSpPr>
          <p:nvPr>
            <p:ph sz="half" idx="2"/>
          </p:nvPr>
        </p:nvSpPr>
        <p:spPr>
          <a:xfrm>
            <a:off x="5935075" y="2345843"/>
            <a:ext cx="5068574" cy="3274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474CEE6-B9DC-4CCC-8F4C-0B4DADFB0195}"/>
              </a:ext>
            </a:extLst>
          </p:cNvPr>
          <p:cNvSpPr>
            <a:spLocks noGrp="1"/>
          </p:cNvSpPr>
          <p:nvPr>
            <p:ph type="dt" sz="half" idx="10"/>
          </p:nvPr>
        </p:nvSpPr>
        <p:spPr/>
        <p:txBody>
          <a:bodyPr/>
          <a:lstStyle/>
          <a:p>
            <a:fld id="{8F72BA41-EC5B-4197-BCC8-0FD2E523CD7A}" type="datetimeFigureOut">
              <a:rPr lang="en-US" smtClean="0"/>
              <a:t>7/30/2024</a:t>
            </a:fld>
            <a:endParaRPr lang="en-US"/>
          </a:p>
        </p:txBody>
      </p:sp>
      <p:sp>
        <p:nvSpPr>
          <p:cNvPr id="6" name="Footer Placeholder 5">
            <a:extLst>
              <a:ext uri="{FF2B5EF4-FFF2-40B4-BE49-F238E27FC236}">
                <a16:creationId xmlns:a16="http://schemas.microsoft.com/office/drawing/2014/main" id="{2AC85191-5804-47C9-95EB-D49D715737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6B0A03-44F6-4299-B45D-E07A023906F0}"/>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4200942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920E6-CC97-4BD8-92FE-8F36024D0E38}"/>
              </a:ext>
            </a:extLst>
          </p:cNvPr>
          <p:cNvSpPr>
            <a:spLocks noGrp="1"/>
          </p:cNvSpPr>
          <p:nvPr>
            <p:ph type="title"/>
          </p:nvPr>
        </p:nvSpPr>
        <p:spPr>
          <a:xfrm>
            <a:off x="691078" y="722900"/>
            <a:ext cx="10320062" cy="140750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73872FB-EDD5-42FB-8A9A-279EAD4FB0D9}"/>
              </a:ext>
            </a:extLst>
          </p:cNvPr>
          <p:cNvSpPr>
            <a:spLocks noGrp="1"/>
          </p:cNvSpPr>
          <p:nvPr>
            <p:ph type="body" idx="1"/>
          </p:nvPr>
        </p:nvSpPr>
        <p:spPr>
          <a:xfrm>
            <a:off x="691078" y="2331481"/>
            <a:ext cx="4963444" cy="54007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5F28C1-95C8-476A-8D93-D580DD39D8F7}"/>
              </a:ext>
            </a:extLst>
          </p:cNvPr>
          <p:cNvSpPr>
            <a:spLocks noGrp="1"/>
          </p:cNvSpPr>
          <p:nvPr>
            <p:ph sz="half" idx="2"/>
          </p:nvPr>
        </p:nvSpPr>
        <p:spPr>
          <a:xfrm>
            <a:off x="691078" y="2954564"/>
            <a:ext cx="4963444" cy="279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4315485-EE1A-41B0-873A-BA9D06E88BFD}"/>
              </a:ext>
            </a:extLst>
          </p:cNvPr>
          <p:cNvSpPr>
            <a:spLocks noGrp="1"/>
          </p:cNvSpPr>
          <p:nvPr>
            <p:ph type="body" sz="quarter" idx="3"/>
          </p:nvPr>
        </p:nvSpPr>
        <p:spPr>
          <a:xfrm>
            <a:off x="6103351" y="2331481"/>
            <a:ext cx="4900298" cy="54007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81A6FB-1583-4A1B-A4A7-C65062C57B73}"/>
              </a:ext>
            </a:extLst>
          </p:cNvPr>
          <p:cNvSpPr>
            <a:spLocks noGrp="1"/>
          </p:cNvSpPr>
          <p:nvPr>
            <p:ph sz="quarter" idx="4"/>
          </p:nvPr>
        </p:nvSpPr>
        <p:spPr>
          <a:xfrm>
            <a:off x="6103351" y="2954564"/>
            <a:ext cx="4900298" cy="279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3A29EA7-E61E-4617-9DA9-40B9299B3287}"/>
              </a:ext>
            </a:extLst>
          </p:cNvPr>
          <p:cNvSpPr>
            <a:spLocks noGrp="1"/>
          </p:cNvSpPr>
          <p:nvPr>
            <p:ph type="dt" sz="half" idx="10"/>
          </p:nvPr>
        </p:nvSpPr>
        <p:spPr>
          <a:xfrm>
            <a:off x="683587" y="6215870"/>
            <a:ext cx="3843779" cy="417126"/>
          </a:xfrm>
        </p:spPr>
        <p:txBody>
          <a:bodyPr/>
          <a:lstStyle/>
          <a:p>
            <a:fld id="{8F72BA41-EC5B-4197-BCC8-0FD2E523CD7A}" type="datetimeFigureOut">
              <a:rPr lang="en-US" smtClean="0"/>
              <a:t>7/30/2024</a:t>
            </a:fld>
            <a:endParaRPr lang="en-US"/>
          </a:p>
        </p:txBody>
      </p:sp>
      <p:sp>
        <p:nvSpPr>
          <p:cNvPr id="8" name="Footer Placeholder 7">
            <a:extLst>
              <a:ext uri="{FF2B5EF4-FFF2-40B4-BE49-F238E27FC236}">
                <a16:creationId xmlns:a16="http://schemas.microsoft.com/office/drawing/2014/main" id="{D56249CC-EB72-46A6-87D9-5FBDA8E450EC}"/>
              </a:ext>
            </a:extLst>
          </p:cNvPr>
          <p:cNvSpPr>
            <a:spLocks noGrp="1"/>
          </p:cNvSpPr>
          <p:nvPr>
            <p:ph type="ftr" sz="quarter" idx="11"/>
          </p:nvPr>
        </p:nvSpPr>
        <p:spPr>
          <a:xfrm>
            <a:off x="691078" y="236364"/>
            <a:ext cx="4114800" cy="417126"/>
          </a:xfrm>
        </p:spPr>
        <p:txBody>
          <a:bodyPr/>
          <a:lstStyle/>
          <a:p>
            <a:endParaRPr lang="en-US" dirty="0"/>
          </a:p>
        </p:txBody>
      </p:sp>
      <p:sp>
        <p:nvSpPr>
          <p:cNvPr id="9" name="Slide Number Placeholder 8">
            <a:extLst>
              <a:ext uri="{FF2B5EF4-FFF2-40B4-BE49-F238E27FC236}">
                <a16:creationId xmlns:a16="http://schemas.microsoft.com/office/drawing/2014/main" id="{EAA04EE7-47BE-4ECE-A170-793C4E569518}"/>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3284375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E4946-24AD-40DD-95A7-49BA49C227DF}"/>
              </a:ext>
            </a:extLst>
          </p:cNvPr>
          <p:cNvSpPr>
            <a:spLocks noGrp="1"/>
          </p:cNvSpPr>
          <p:nvPr>
            <p:ph type="title"/>
          </p:nvPr>
        </p:nvSpPr>
        <p:spPr>
          <a:xfrm>
            <a:off x="691078" y="722903"/>
            <a:ext cx="10501177" cy="1401231"/>
          </a:xfrm>
        </p:spPr>
        <p:txBody>
          <a:bodyPr/>
          <a:lstStyle>
            <a:lvl1pP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D8CF342-49F6-482D-943E-7E50B1694AE3}"/>
              </a:ext>
            </a:extLst>
          </p:cNvPr>
          <p:cNvSpPr>
            <a:spLocks noGrp="1"/>
          </p:cNvSpPr>
          <p:nvPr>
            <p:ph type="dt" sz="half" idx="10"/>
          </p:nvPr>
        </p:nvSpPr>
        <p:spPr/>
        <p:txBody>
          <a:bodyPr/>
          <a:lstStyle/>
          <a:p>
            <a:fld id="{8F72BA41-EC5B-4197-BCC8-0FD2E523CD7A}" type="datetimeFigureOut">
              <a:rPr lang="en-US" smtClean="0"/>
              <a:t>7/30/2024</a:t>
            </a:fld>
            <a:endParaRPr lang="en-US"/>
          </a:p>
        </p:txBody>
      </p:sp>
      <p:sp>
        <p:nvSpPr>
          <p:cNvPr id="4" name="Footer Placeholder 3">
            <a:extLst>
              <a:ext uri="{FF2B5EF4-FFF2-40B4-BE49-F238E27FC236}">
                <a16:creationId xmlns:a16="http://schemas.microsoft.com/office/drawing/2014/main" id="{064033E5-3797-4FF8-866F-9FD9325A9FAB}"/>
              </a:ext>
            </a:extLst>
          </p:cNvPr>
          <p:cNvSpPr>
            <a:spLocks noGrp="1"/>
          </p:cNvSpPr>
          <p:nvPr>
            <p:ph type="ftr" sz="quarter" idx="11"/>
          </p:nvPr>
        </p:nvSpPr>
        <p:spPr>
          <a:xfrm>
            <a:off x="691078" y="236364"/>
            <a:ext cx="4114800" cy="417126"/>
          </a:xfrm>
        </p:spPr>
        <p:txBody>
          <a:bodyPr/>
          <a:lstStyle/>
          <a:p>
            <a:endParaRPr lang="en-US"/>
          </a:p>
        </p:txBody>
      </p:sp>
      <p:sp>
        <p:nvSpPr>
          <p:cNvPr id="5" name="Slide Number Placeholder 4">
            <a:extLst>
              <a:ext uri="{FF2B5EF4-FFF2-40B4-BE49-F238E27FC236}">
                <a16:creationId xmlns:a16="http://schemas.microsoft.com/office/drawing/2014/main" id="{66DC1E67-424D-4638-98F8-38E71A410011}"/>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3575892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6" name="Straight Connector 5">
              <a:extLst>
                <a:ext uri="{FF2B5EF4-FFF2-40B4-BE49-F238E27FC236}">
                  <a16:creationId xmlns:a16="http://schemas.microsoft.com/office/drawing/2014/main" id="{E0418BE5-560E-4E49-B12D-B555511FED72}"/>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49D1162-73B9-420F-BCBE-95039D00CD24}"/>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2BA76FE-316A-48E2-A03B-4E05691C4348}"/>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E678FBC-A6AD-4422-BA24-A4172F8862CA}"/>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D3C5C3E-2D08-43F0-AFAC-E15360CA7D34}"/>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0BEAC62-AF92-4A65-9790-6F6E0C6C5A1F}"/>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77D7C5-E76E-4E82-BFC4-9A75D2C8089D}"/>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66E0152-96B9-4067-80D3-D9BDE6D7EC95}"/>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918AFCC-B9DA-4092-8FBA-2CFEDB0388E3}"/>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1EC7D33-C87E-4812-A722-53C5D99272B5}"/>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5F239E3-501A-4C3C-9BE4-6BFA0D3126B7}"/>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B62BF3B-95BB-4188-AAE5-015A0EF3D186}"/>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14E5F0F-0124-40D0-A0BF-AE307A0E15F4}"/>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BADC3B1-26C7-4CF1-B29D-4D0DEA3E2633}"/>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0A7DF6E-1132-4A80-9B18-593B1ACD7784}"/>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EF19589-10D8-4A8F-A0B1-F7CE380E3001}"/>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8E6BB32-C4F8-4914-88D3-7DC5E79D023E}"/>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8F046EE-9DBA-4924-A19C-ED8741F5F810}"/>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AABBC44-ABA8-4913-824E-64D344724644}"/>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4272B22-1C39-47A0-8551-73666AFBEECC}"/>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8CDFF66-464C-4ABF-BB01-00500A3B7517}"/>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079FC88-BD3B-4C04-9B90-0FC93C179217}"/>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1FCAED8-8687-4141-A7C3-0D88ACEDFECA}"/>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5038E6-7B32-460F-B804-D6C105FF44C9}"/>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C5DAE85-AD17-454B-AB64-CEFF52FDAB9D}"/>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C603643-2066-4967-AE4B-9DA143843B25}"/>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37E9533-9B07-43E3-B939-7BADC01FEE86}"/>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DCCAAEE-AB2E-4534-893A-3DB109499FBB}"/>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BD39A2-970F-4714-AAA6-67EE99A0EAA9}"/>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F4A1387-348B-4E46-9B65-FDF76ED0EF20}"/>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F5DAF27-A54D-442A-93E4-BA7F04EAE379}"/>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Date Placeholder 1">
            <a:extLst>
              <a:ext uri="{FF2B5EF4-FFF2-40B4-BE49-F238E27FC236}">
                <a16:creationId xmlns:a16="http://schemas.microsoft.com/office/drawing/2014/main" id="{D2EA265F-80A1-448D-A6EB-CE8D6F6EC723}"/>
              </a:ext>
            </a:extLst>
          </p:cNvPr>
          <p:cNvSpPr>
            <a:spLocks noGrp="1"/>
          </p:cNvSpPr>
          <p:nvPr>
            <p:ph type="dt" sz="half" idx="10"/>
          </p:nvPr>
        </p:nvSpPr>
        <p:spPr/>
        <p:txBody>
          <a:bodyPr/>
          <a:lstStyle/>
          <a:p>
            <a:fld id="{8F72BA41-EC5B-4197-BCC8-0FD2E523CD7A}" type="datetimeFigureOut">
              <a:rPr lang="en-US" smtClean="0"/>
              <a:t>7/30/2024</a:t>
            </a:fld>
            <a:endParaRPr lang="en-US"/>
          </a:p>
        </p:txBody>
      </p:sp>
      <p:sp>
        <p:nvSpPr>
          <p:cNvPr id="3" name="Footer Placeholder 2">
            <a:extLst>
              <a:ext uri="{FF2B5EF4-FFF2-40B4-BE49-F238E27FC236}">
                <a16:creationId xmlns:a16="http://schemas.microsoft.com/office/drawing/2014/main" id="{4815D00D-89E6-4E7A-9A4D-A8CCEB3BED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2B5AEA-8C38-4776-878C-AB01474D9171}"/>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4035046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40" name="Right Triangle 39">
            <a:extLst>
              <a:ext uri="{FF2B5EF4-FFF2-40B4-BE49-F238E27FC236}">
                <a16:creationId xmlns:a16="http://schemas.microsoft.com/office/drawing/2014/main" id="{C4853C57-22BC-4465-8B37-DC06FE5A0003}"/>
              </a:ext>
              <a:ext uri="{C183D7F6-B498-43B3-948B-1728B52AA6E4}">
                <adec:decorative xmlns:adec="http://schemas.microsoft.com/office/drawing/2017/decorative" val="1"/>
              </a:ext>
            </a:extLst>
          </p:cNvPr>
          <p:cNvSpPr/>
          <p:nvPr/>
        </p:nvSpPr>
        <p:spPr>
          <a:xfrm rot="13500000">
            <a:off x="-281092" y="314485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E67C0A6-48E9-4845-9EBF-EF2A3DFD274F}"/>
              </a:ext>
            </a:extLst>
          </p:cNvPr>
          <p:cNvSpPr>
            <a:spLocks noGrp="1"/>
          </p:cNvSpPr>
          <p:nvPr>
            <p:ph type="title"/>
          </p:nvPr>
        </p:nvSpPr>
        <p:spPr>
          <a:xfrm>
            <a:off x="683587" y="713677"/>
            <a:ext cx="4499914" cy="2996581"/>
          </a:xfr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A8B542-2084-485C-ABFC-94340B4C7E77}"/>
              </a:ext>
            </a:extLst>
          </p:cNvPr>
          <p:cNvSpPr>
            <a:spLocks noGrp="1"/>
          </p:cNvSpPr>
          <p:nvPr>
            <p:ph idx="1"/>
          </p:nvPr>
        </p:nvSpPr>
        <p:spPr>
          <a:xfrm>
            <a:off x="5698672" y="708102"/>
            <a:ext cx="5656716" cy="543064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647791F-9546-470D-A174-D75285263C2C}"/>
              </a:ext>
            </a:extLst>
          </p:cNvPr>
          <p:cNvSpPr>
            <a:spLocks noGrp="1"/>
          </p:cNvSpPr>
          <p:nvPr>
            <p:ph type="body" sz="half" idx="2"/>
          </p:nvPr>
        </p:nvSpPr>
        <p:spPr>
          <a:xfrm>
            <a:off x="683587" y="3976544"/>
            <a:ext cx="4499914" cy="2162201"/>
          </a:xfrm>
        </p:spPr>
        <p:txBody>
          <a:bodyPr>
            <a:normAutofit/>
          </a:bodyPr>
          <a:lstStyle>
            <a:lvl1pPr marL="0" indent="0">
              <a:buNone/>
              <a:defRPr lang="en-US" sz="2400" b="0" i="1"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10000"/>
              </a:lnSpc>
              <a:spcBef>
                <a:spcPts val="1000"/>
              </a:spcBef>
              <a:buClr>
                <a:schemeClr val="tx2">
                  <a:lumMod val="50000"/>
                  <a:lumOff val="50000"/>
                </a:schemeClr>
              </a:buClr>
              <a:buSzPct val="75000"/>
              <a:buFont typeface="Wingdings" panose="05000000000000000000" pitchFamily="2" charset="2"/>
              <a:buNone/>
            </a:pPr>
            <a:r>
              <a:rPr lang="en-US"/>
              <a:t>Click to edit Master text styles</a:t>
            </a:r>
          </a:p>
        </p:txBody>
      </p:sp>
      <p:grpSp>
        <p:nvGrpSpPr>
          <p:cNvPr id="8" name="Group 7">
            <a:extLst>
              <a:ext uri="{FF2B5EF4-FFF2-40B4-BE49-F238E27FC236}">
                <a16:creationId xmlns:a16="http://schemas.microsoft.com/office/drawing/2014/main" id="{0550D594-9D00-4E12-9A7B-8B78EC199482}"/>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9" name="Straight Connector 8">
              <a:extLst>
                <a:ext uri="{FF2B5EF4-FFF2-40B4-BE49-F238E27FC236}">
                  <a16:creationId xmlns:a16="http://schemas.microsoft.com/office/drawing/2014/main" id="{C5DEA230-2680-47DD-BD49-FDBF4C1105A5}"/>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0BA61D-887F-46F1-B20D-EA4C38D467CE}"/>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0DFBA-D16D-4AE0-8339-58C4089B94AD}"/>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F4AAAA5-CEFC-4C25-91D3-5AE49F720DA5}"/>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4D142AD-3FA3-43E4-8A61-61CF1E415684}"/>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C3755A3-93F4-4EC4-9635-7E89E4AF1D3F}"/>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0BFB588-0AB8-4BD8-9272-1CA867726018}"/>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45A6DF3-CF29-4480-A235-EAE88D65A63C}"/>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D6FF036-365A-4C15-8E15-0D5BBEBCEA58}"/>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5E76FF-4E86-4E42-B67E-B11AAE8D3076}"/>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1A64CEE-7CED-4EB2-A414-6F2D91E824F9}"/>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12C571B-47A6-49EB-A29F-678368BAED9F}"/>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160B109-845C-4119-BB66-9887B3859A7D}"/>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68B7447-FF64-42D9-B3C6-2BDC6F547EDE}"/>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FFF9B71-8653-450D-AFBE-2140D586FB50}"/>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F0B9E5A-C1DA-445C-A911-721DF98DDCDD}"/>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5C9A3DC-A478-4469-9359-34A435689F36}"/>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7DE3299-EED7-4771-A270-F6B02941AD65}"/>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434422A-5B59-41DC-8E2A-1A8244580E30}"/>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A176117-0990-434B-A9D9-B4B9043C5447}"/>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7D6425E-C84A-462F-98F8-D0AB4FC3AF88}"/>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F13AB68-7321-4AC2-AC60-0F417877D078}"/>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E275CCE-D06F-49D0-8A47-372C5040330B}"/>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D4B374E-EEBC-4A9C-B3B4-B269EC719857}"/>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D80A7E6-BBEF-4EF1-B14A-29F26BFCF8E6}"/>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D7BC013-9B50-459D-8B8D-F756514A478B}"/>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48964C0-675D-4807-B795-4B695A8F8420}"/>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6911512-51A8-4CE7-A043-425C809EB5FB}"/>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3C15D1E-0EDF-4AD7-90C7-3D8D64E645DB}"/>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8265A2D-2A6A-4301-B59F-8BAD98D9A57B}"/>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4A4907F-2D1D-49D1-882D-119AA5E1183B}"/>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5" name="Date Placeholder 4">
            <a:extLst>
              <a:ext uri="{FF2B5EF4-FFF2-40B4-BE49-F238E27FC236}">
                <a16:creationId xmlns:a16="http://schemas.microsoft.com/office/drawing/2014/main" id="{AF6A2284-37AB-43F5-98B8-8AB49DBFA9F5}"/>
              </a:ext>
            </a:extLst>
          </p:cNvPr>
          <p:cNvSpPr>
            <a:spLocks noGrp="1"/>
          </p:cNvSpPr>
          <p:nvPr>
            <p:ph type="dt" sz="half" idx="10"/>
          </p:nvPr>
        </p:nvSpPr>
        <p:spPr/>
        <p:txBody>
          <a:bodyPr/>
          <a:lstStyle/>
          <a:p>
            <a:fld id="{8F72BA41-EC5B-4197-BCC8-0FD2E523CD7A}" type="datetimeFigureOut">
              <a:rPr lang="en-US" smtClean="0"/>
              <a:t>7/30/2024</a:t>
            </a:fld>
            <a:endParaRPr lang="en-US"/>
          </a:p>
        </p:txBody>
      </p:sp>
      <p:sp>
        <p:nvSpPr>
          <p:cNvPr id="6" name="Footer Placeholder 5">
            <a:extLst>
              <a:ext uri="{FF2B5EF4-FFF2-40B4-BE49-F238E27FC236}">
                <a16:creationId xmlns:a16="http://schemas.microsoft.com/office/drawing/2014/main" id="{9AD8ABAA-E2F7-4C89-99ED-2C340220DD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52EF12-B2CD-4F3C-9F19-A86915405017}"/>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1380823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DDA6865-0A03-48FA-AD6E-D5BF8FDE9272}"/>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9" name="Straight Connector 8">
              <a:extLst>
                <a:ext uri="{FF2B5EF4-FFF2-40B4-BE49-F238E27FC236}">
                  <a16:creationId xmlns:a16="http://schemas.microsoft.com/office/drawing/2014/main" id="{2277E8EB-0DA2-40E4-AD12-1CCD0D262D0B}"/>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5BFE9F8-907A-4FFC-9FDE-2B51D238C40E}"/>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BDDC323-8732-4007-BB81-1BE917E3B2FF}"/>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908FC40-8403-438D-95CA-E4EDC66192A9}"/>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411D218-3FEA-4455-9809-91F029FB55AE}"/>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541390F-BE50-4E4E-9DA2-B5F23F1A93D8}"/>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EB3F094-97B5-48E1-A4DE-8BEED2550283}"/>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D4DBB43-CB34-4881-9445-A7FE131D5327}"/>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B71F972-027A-47F0-996C-84BFE4574050}"/>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C41353D-93C8-43F8-BBDE-7AB6B29EC38C}"/>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CF07B24-CBD8-4F09-81EB-504285F8E115}"/>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27873BB-1D79-4055-801C-BDA0F9A15136}"/>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008D42B-2F35-497E-A26D-9AF008619D43}"/>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7F57499-C4D9-4B7D-BADA-38462AA3164E}"/>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271F2B9-1FFA-4350-9370-B098459A2324}"/>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8FBAFFC-DC8F-4BB4-B405-E4AAA269AED4}"/>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94FCE64-D7A5-411A-8795-932DD39F9520}"/>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0B4ECFC-FD43-44CF-B7FA-2A8C5651400F}"/>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9DFBC12-1E1D-44DE-9966-BAB05B246636}"/>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9BEF096-361C-478B-81EB-37584119BFEE}"/>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FC81993-CE86-4910-B9CE-B69375BDCEE3}"/>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75613D7-9FB0-4D33-8784-EC059DE019C8}"/>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520AFD9-E849-4F42-99B2-928E6098C29A}"/>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A200B0B-91CD-4D66-ADFC-9585D283103C}"/>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5DB0C45-30CE-4C85-95C6-FFF4977C646A}"/>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DC31604-5F93-436D-A9D2-A48846D4E0DE}"/>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FF1B965-7DE1-4AE3-B28B-DB6847BC52CC}"/>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D9FB65-4392-4D6A-8ACC-8151F682BFE8}"/>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B40380C-3493-4AFE-BF13-AE68A8D244B4}"/>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CB21DF1-4859-4991-9C10-F8FA68F41013}"/>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54AD212-17DC-4506-AAA0-34A46A0B11C3}"/>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5B556E7-762B-4E18-A961-A4F7A9ECF9D8}"/>
              </a:ext>
            </a:extLst>
          </p:cNvPr>
          <p:cNvSpPr>
            <a:spLocks noGrp="1"/>
          </p:cNvSpPr>
          <p:nvPr>
            <p:ph type="title"/>
          </p:nvPr>
        </p:nvSpPr>
        <p:spPr>
          <a:xfrm>
            <a:off x="683587" y="713677"/>
            <a:ext cx="4434823" cy="3020519"/>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B7118AF-C54D-406D-AABE-AED6576D1281}"/>
              </a:ext>
            </a:extLst>
          </p:cNvPr>
          <p:cNvSpPr>
            <a:spLocks noGrp="1"/>
          </p:cNvSpPr>
          <p:nvPr>
            <p:ph type="pic" idx="1"/>
          </p:nvPr>
        </p:nvSpPr>
        <p:spPr>
          <a:xfrm>
            <a:off x="5698672" y="713677"/>
            <a:ext cx="5304977" cy="5430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0" name="Right Triangle 39">
            <a:extLst>
              <a:ext uri="{FF2B5EF4-FFF2-40B4-BE49-F238E27FC236}">
                <a16:creationId xmlns:a16="http://schemas.microsoft.com/office/drawing/2014/main" id="{205CDEB9-8DED-4711-8140-4C943FC2CDA0}"/>
              </a:ext>
              <a:ext uri="{C183D7F6-B498-43B3-948B-1728B52AA6E4}">
                <adec:decorative xmlns:adec="http://schemas.microsoft.com/office/drawing/2017/decorative" val="1"/>
              </a:ext>
            </a:extLst>
          </p:cNvPr>
          <p:cNvSpPr/>
          <p:nvPr/>
        </p:nvSpPr>
        <p:spPr>
          <a:xfrm rot="13500000">
            <a:off x="-281093" y="3143304"/>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 Placeholder 3">
            <a:extLst>
              <a:ext uri="{FF2B5EF4-FFF2-40B4-BE49-F238E27FC236}">
                <a16:creationId xmlns:a16="http://schemas.microsoft.com/office/drawing/2014/main" id="{02E13C3F-6360-4760-9477-C3831A6E26EF}"/>
              </a:ext>
            </a:extLst>
          </p:cNvPr>
          <p:cNvSpPr>
            <a:spLocks noGrp="1"/>
          </p:cNvSpPr>
          <p:nvPr>
            <p:ph type="body" sz="half" idx="2"/>
          </p:nvPr>
        </p:nvSpPr>
        <p:spPr>
          <a:xfrm>
            <a:off x="683587" y="3970330"/>
            <a:ext cx="4434823" cy="2173992"/>
          </a:xfrm>
        </p:spPr>
        <p:txBody>
          <a:bodyPr/>
          <a:lstStyle>
            <a:lvl1pPr marL="0" indent="0">
              <a:buNone/>
              <a:defRPr lang="en-US" sz="2400" b="0" i="1"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192D3B-60EE-4FC5-9ED7-4445300844CA}"/>
              </a:ext>
            </a:extLst>
          </p:cNvPr>
          <p:cNvSpPr>
            <a:spLocks noGrp="1"/>
          </p:cNvSpPr>
          <p:nvPr>
            <p:ph type="dt" sz="half" idx="10"/>
          </p:nvPr>
        </p:nvSpPr>
        <p:spPr/>
        <p:txBody>
          <a:bodyPr/>
          <a:lstStyle/>
          <a:p>
            <a:fld id="{8F72BA41-EC5B-4197-BCC8-0FD2E523CD7A}" type="datetimeFigureOut">
              <a:rPr lang="en-US" smtClean="0"/>
              <a:t>7/30/2024</a:t>
            </a:fld>
            <a:endParaRPr lang="en-US"/>
          </a:p>
        </p:txBody>
      </p:sp>
      <p:sp>
        <p:nvSpPr>
          <p:cNvPr id="6" name="Footer Placeholder 5">
            <a:extLst>
              <a:ext uri="{FF2B5EF4-FFF2-40B4-BE49-F238E27FC236}">
                <a16:creationId xmlns:a16="http://schemas.microsoft.com/office/drawing/2014/main" id="{5BCF831E-9B19-4936-8BC9-F62A9B118B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1E1D1-F7A2-40D0-91DA-07468A9651E7}"/>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4258900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BDF0D99C-5D42-41C6-A50C-C4E2D6B2A36E}"/>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40" name="Straight Connector 39">
              <a:extLst>
                <a:ext uri="{FF2B5EF4-FFF2-40B4-BE49-F238E27FC236}">
                  <a16:creationId xmlns:a16="http://schemas.microsoft.com/office/drawing/2014/main" id="{5F28962D-50BA-43F8-8863-28ECE711D3FC}"/>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80F5939-D4E0-46FD-9A5A-5D648E381092}"/>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633D331-78CB-40A1-B167-8185EC5D707B}"/>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512E4B1-E78E-49E7-AA36-374CC1B084E4}"/>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7D46340-CBFC-490F-B44E-7AA8FBF58B05}"/>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575C26C-3EBD-4AA9-BA4D-2561E295D65D}"/>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35DB6BE-E065-4559-BF5C-36B56B379040}"/>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DA54272-CD9D-4F68-BBAB-4F0C0C3EC635}"/>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002CE8F-9256-4F2C-B474-58873717119E}"/>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9C9DE9F-4252-401D-913E-B74C9E326F98}"/>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FE4E69B-534F-4A80-9E1C-798BEE1B0795}"/>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7564E1C-009C-4832-AE8D-E98286693F0C}"/>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305DF1C-5801-43F2-A8B9-5351369418C0}"/>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06E71C8-0783-4E17-9B34-F51231DD2954}"/>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D908F17-2A89-4B0A-A2EA-692390969FE0}"/>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BE22751-380F-44F9-BEED-0A553CF87BE5}"/>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7B27910-846F-4E4E-B588-F5B2E026FE96}"/>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6E0501E-134E-46D7-984F-3A382B0BB29B}"/>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0A83974-CBD7-4A69-9D84-2D3BBDE027A5}"/>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503E931-00D4-4B0C-BC69-49FE5C766518}"/>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7732A30-BE2F-4D71-BC37-60F7B44591B9}"/>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C8EB840-DE7D-4E67-989C-F4D8F50E15BD}"/>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05D2CC2-53CC-487E-A72E-42B1E9B18460}"/>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3A12D6B-1D60-4F26-8FB9-74AD5B070BDF}"/>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1895D00-2D63-443C-95A8-5EB6E5EECBFF}"/>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AC50652-2A56-4382-95D0-971644EE0FA9}"/>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A50A374-8880-482D-B54F-F74E0D7BE187}"/>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66364D8-CCC7-4AAF-94BC-766EC160D99E}"/>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A0DC409-26E2-4453-89FD-745EA849BE7F}"/>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39ED039-D66C-4A5E-AA35-E7A5FA2E64C2}"/>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72C13DC-161E-49CF-96B5-5383AA052AB7}"/>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Placeholder 1">
            <a:extLst>
              <a:ext uri="{FF2B5EF4-FFF2-40B4-BE49-F238E27FC236}">
                <a16:creationId xmlns:a16="http://schemas.microsoft.com/office/drawing/2014/main" id="{05103067-48DA-458C-99F6-9921C19A802A}"/>
              </a:ext>
            </a:extLst>
          </p:cNvPr>
          <p:cNvSpPr>
            <a:spLocks noGrp="1"/>
          </p:cNvSpPr>
          <p:nvPr>
            <p:ph type="title"/>
          </p:nvPr>
        </p:nvSpPr>
        <p:spPr>
          <a:xfrm>
            <a:off x="691079" y="725951"/>
            <a:ext cx="10325000" cy="1442463"/>
          </a:xfrm>
          <a:prstGeom prst="rect">
            <a:avLst/>
          </a:prstGeom>
        </p:spPr>
        <p:txBody>
          <a:bodyPr lIns="109728" tIns="109728" rIns="109728" bIns="91440" anchor="b"/>
          <a:lstStyle/>
          <a:p>
            <a:r>
              <a:rPr lang="en-US"/>
              <a:t>Click to edit Master title style</a:t>
            </a:r>
            <a:endParaRPr lang="en-US" dirty="0"/>
          </a:p>
        </p:txBody>
      </p:sp>
      <p:sp>
        <p:nvSpPr>
          <p:cNvPr id="3" name="Text Placeholder 2">
            <a:extLst>
              <a:ext uri="{FF2B5EF4-FFF2-40B4-BE49-F238E27FC236}">
                <a16:creationId xmlns:a16="http://schemas.microsoft.com/office/drawing/2014/main" id="{BCB86862-507E-4F73-890F-3B77BCFA3FA2}"/>
              </a:ext>
            </a:extLst>
          </p:cNvPr>
          <p:cNvSpPr>
            <a:spLocks noGrp="1"/>
          </p:cNvSpPr>
          <p:nvPr>
            <p:ph type="body" idx="1"/>
          </p:nvPr>
        </p:nvSpPr>
        <p:spPr>
          <a:xfrm>
            <a:off x="691079" y="2340131"/>
            <a:ext cx="10325000" cy="3564436"/>
          </a:xfrm>
          <a:prstGeom prst="rect">
            <a:avLst/>
          </a:prstGeom>
        </p:spPr>
        <p:txBody>
          <a:bodyPr lIns="109728" tIns="109728" rIns="109728"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EFBC0BB-AF05-4753-9159-41A16FBFC3B4}"/>
              </a:ext>
            </a:extLst>
          </p:cNvPr>
          <p:cNvSpPr>
            <a:spLocks noGrp="1"/>
          </p:cNvSpPr>
          <p:nvPr>
            <p:ph type="dt" sz="half" idx="2"/>
          </p:nvPr>
        </p:nvSpPr>
        <p:spPr>
          <a:xfrm>
            <a:off x="683587" y="6215870"/>
            <a:ext cx="3843779" cy="417126"/>
          </a:xfrm>
          <a:prstGeom prst="rect">
            <a:avLst/>
          </a:prstGeom>
        </p:spPr>
        <p:txBody>
          <a:bodyPr lIns="109728" tIns="109728" rIns="109728" bIns="91440" anchor="ctr"/>
          <a:lstStyle>
            <a:lvl1pPr algn="l">
              <a:defRPr sz="900">
                <a:solidFill>
                  <a:schemeClr val="tx1">
                    <a:tint val="75000"/>
                  </a:schemeClr>
                </a:solidFill>
              </a:defRPr>
            </a:lvl1pPr>
          </a:lstStyle>
          <a:p>
            <a:fld id="{8F72BA41-EC5B-4197-BCC8-0FD2E523CD7A}" type="datetimeFigureOut">
              <a:rPr lang="en-US" smtClean="0"/>
              <a:pPr/>
              <a:t>7/30/2024</a:t>
            </a:fld>
            <a:endParaRPr lang="en-US" dirty="0"/>
          </a:p>
        </p:txBody>
      </p:sp>
      <p:sp>
        <p:nvSpPr>
          <p:cNvPr id="5" name="Footer Placeholder 4">
            <a:extLst>
              <a:ext uri="{FF2B5EF4-FFF2-40B4-BE49-F238E27FC236}">
                <a16:creationId xmlns:a16="http://schemas.microsoft.com/office/drawing/2014/main" id="{28362F82-EA1A-4B02-8A64-3B44C0D9DAC6}"/>
              </a:ext>
            </a:extLst>
          </p:cNvPr>
          <p:cNvSpPr>
            <a:spLocks noGrp="1"/>
          </p:cNvSpPr>
          <p:nvPr>
            <p:ph type="ftr" sz="quarter" idx="3"/>
          </p:nvPr>
        </p:nvSpPr>
        <p:spPr>
          <a:xfrm>
            <a:off x="691078" y="236364"/>
            <a:ext cx="4114800" cy="417126"/>
          </a:xfrm>
          <a:prstGeom prst="rect">
            <a:avLst/>
          </a:prstGeom>
        </p:spPr>
        <p:txBody>
          <a:bodyPr lIns="109728" tIns="109728" rIns="109728" bIns="91440" anchor="ctr"/>
          <a:lstStyle>
            <a:lvl1pPr algn="l">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9C5EF32-1CA9-4CDA-8182-2FB0C30A0F6F}"/>
              </a:ext>
            </a:extLst>
          </p:cNvPr>
          <p:cNvSpPr>
            <a:spLocks noGrp="1"/>
          </p:cNvSpPr>
          <p:nvPr>
            <p:ph type="sldNum" sz="quarter" idx="4"/>
          </p:nvPr>
        </p:nvSpPr>
        <p:spPr>
          <a:xfrm>
            <a:off x="11003649" y="6215870"/>
            <a:ext cx="979151" cy="417126"/>
          </a:xfrm>
          <a:prstGeom prst="rect">
            <a:avLst/>
          </a:prstGeom>
        </p:spPr>
        <p:txBody>
          <a:bodyPr lIns="109728" tIns="109728" rIns="109728" bIns="91440" anchor="ctr"/>
          <a:lstStyle>
            <a:lvl1pPr algn="ctr">
              <a:defRPr sz="900">
                <a:solidFill>
                  <a:schemeClr val="tx1">
                    <a:tint val="75000"/>
                  </a:schemeClr>
                </a:solidFill>
              </a:defRPr>
            </a:lvl1pPr>
          </a:lstStyle>
          <a:p>
            <a:fld id="{BE15108C-154A-4A5A-9C05-91A49A422BA7}" type="slidenum">
              <a:rPr lang="en-US" smtClean="0"/>
              <a:pPr/>
              <a:t>‹#›</a:t>
            </a:fld>
            <a:endParaRPr lang="en-US" dirty="0"/>
          </a:p>
        </p:txBody>
      </p:sp>
      <p:sp>
        <p:nvSpPr>
          <p:cNvPr id="7" name="Right Triangle 6">
            <a:extLst>
              <a:ext uri="{FF2B5EF4-FFF2-40B4-BE49-F238E27FC236}">
                <a16:creationId xmlns:a16="http://schemas.microsoft.com/office/drawing/2014/main" id="{63BAC6E0-ADAC-40FB-AF53-88FA5F83738C}"/>
              </a:ext>
              <a:ext uri="{C183D7F6-B498-43B3-948B-1728B52AA6E4}">
                <adec:decorative xmlns:adec="http://schemas.microsoft.com/office/drawing/2017/decorative" val="1"/>
              </a:ext>
            </a:extLst>
          </p:cNvPr>
          <p:cNvSpPr/>
          <p:nvPr/>
        </p:nvSpPr>
        <p:spPr>
          <a:xfrm rot="13500000">
            <a:off x="-281094" y="1516214"/>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04503017"/>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14000"/>
        </a:lnSpc>
        <a:spcBef>
          <a:spcPct val="0"/>
        </a:spcBef>
        <a:buNone/>
        <a:defRPr sz="4400" kern="1200" spc="50">
          <a:solidFill>
            <a:schemeClr val="tx2"/>
          </a:solidFill>
          <a:latin typeface="+mj-lt"/>
          <a:ea typeface="+mj-ea"/>
          <a:cs typeface="+mj-cs"/>
        </a:defRPr>
      </a:lvl1pPr>
    </p:titleStyle>
    <p:bodyStyle>
      <a:lvl1pPr marL="228600" indent="-228600" algn="l" defTabSz="914400" rtl="0" eaLnBrk="1" latinLnBrk="0" hangingPunct="1">
        <a:lnSpc>
          <a:spcPct val="114000"/>
        </a:lnSpc>
        <a:spcBef>
          <a:spcPts val="1000"/>
        </a:spcBef>
        <a:buClr>
          <a:schemeClr val="tx2">
            <a:lumMod val="50000"/>
            <a:lumOff val="50000"/>
          </a:schemeClr>
        </a:buClr>
        <a:buSzPct val="75000"/>
        <a:buFont typeface="Wingdings" panose="05000000000000000000" pitchFamily="2" charset="2"/>
        <a:buChar char="§"/>
        <a:defRPr sz="2000" kern="1200" spc="30">
          <a:solidFill>
            <a:schemeClr val="tx2"/>
          </a:solidFill>
          <a:latin typeface="+mn-lt"/>
          <a:ea typeface="+mn-ea"/>
          <a:cs typeface="+mn-cs"/>
        </a:defRPr>
      </a:lvl1pPr>
      <a:lvl2pPr marL="457200" indent="-228600" algn="l" defTabSz="914400" rtl="0" eaLnBrk="1" latinLnBrk="0" hangingPunct="1">
        <a:lnSpc>
          <a:spcPct val="114000"/>
        </a:lnSpc>
        <a:spcBef>
          <a:spcPts val="500"/>
        </a:spcBef>
        <a:buClr>
          <a:schemeClr val="tx2">
            <a:lumMod val="50000"/>
            <a:lumOff val="50000"/>
          </a:schemeClr>
        </a:buClr>
        <a:buSzPct val="75000"/>
        <a:buFont typeface="Wingdings" panose="05000000000000000000" pitchFamily="2" charset="2"/>
        <a:buChar char="§"/>
        <a:defRPr sz="1800" kern="1200" spc="30">
          <a:solidFill>
            <a:schemeClr val="tx2"/>
          </a:solidFill>
          <a:latin typeface="+mn-lt"/>
          <a:ea typeface="+mn-ea"/>
          <a:cs typeface="+mn-cs"/>
        </a:defRPr>
      </a:lvl2pPr>
      <a:lvl3pPr marL="685800" indent="-228600" algn="l" defTabSz="914400" rtl="0" eaLnBrk="1" latinLnBrk="0" hangingPunct="1">
        <a:lnSpc>
          <a:spcPct val="114000"/>
        </a:lnSpc>
        <a:spcBef>
          <a:spcPts val="500"/>
        </a:spcBef>
        <a:buClr>
          <a:schemeClr val="tx2">
            <a:lumMod val="50000"/>
            <a:lumOff val="50000"/>
          </a:schemeClr>
        </a:buClr>
        <a:buSzPct val="75000"/>
        <a:buFont typeface="Wingdings" panose="05000000000000000000" pitchFamily="2" charset="2"/>
        <a:buChar char="§"/>
        <a:defRPr sz="1600" kern="1200" spc="30">
          <a:solidFill>
            <a:schemeClr val="tx2"/>
          </a:solidFill>
          <a:latin typeface="+mn-lt"/>
          <a:ea typeface="+mn-ea"/>
          <a:cs typeface="+mn-cs"/>
        </a:defRPr>
      </a:lvl3pPr>
      <a:lvl4pPr marL="914400" indent="-228600" algn="l" defTabSz="914400" rtl="0" eaLnBrk="1" latinLnBrk="0" hangingPunct="1">
        <a:lnSpc>
          <a:spcPct val="114000"/>
        </a:lnSpc>
        <a:spcBef>
          <a:spcPts val="500"/>
        </a:spcBef>
        <a:buClr>
          <a:schemeClr val="tx2">
            <a:lumMod val="50000"/>
            <a:lumOff val="50000"/>
          </a:schemeClr>
        </a:buClr>
        <a:buSzPct val="75000"/>
        <a:buFont typeface="Wingdings" panose="05000000000000000000" pitchFamily="2" charset="2"/>
        <a:buChar char="§"/>
        <a:defRPr sz="1400" kern="1200" spc="30">
          <a:solidFill>
            <a:schemeClr val="tx2"/>
          </a:solidFill>
          <a:latin typeface="+mn-lt"/>
          <a:ea typeface="+mn-ea"/>
          <a:cs typeface="+mn-cs"/>
        </a:defRPr>
      </a:lvl4pPr>
      <a:lvl5pPr marL="1143000" indent="-228600" algn="l" defTabSz="914400" rtl="0" eaLnBrk="1" latinLnBrk="0" hangingPunct="1">
        <a:lnSpc>
          <a:spcPct val="114000"/>
        </a:lnSpc>
        <a:spcBef>
          <a:spcPts val="500"/>
        </a:spcBef>
        <a:buClr>
          <a:schemeClr val="tx2">
            <a:lumMod val="50000"/>
            <a:lumOff val="50000"/>
          </a:schemeClr>
        </a:buClr>
        <a:buSzPct val="75000"/>
        <a:buFont typeface="Wingdings" panose="05000000000000000000" pitchFamily="2" charset="2"/>
        <a:buChar char="§"/>
        <a:defRPr sz="1400" kern="1200" spc="3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9.gif"/><Relationship Id="rId13" Type="http://schemas.openxmlformats.org/officeDocument/2006/relationships/image" Target="../media/image31.png"/><Relationship Id="rId18" Type="http://schemas.openxmlformats.org/officeDocument/2006/relationships/image" Target="../media/image40.png"/><Relationship Id="rId3" Type="http://schemas.openxmlformats.org/officeDocument/2006/relationships/image" Target="../media/image33.gif"/><Relationship Id="rId7" Type="http://schemas.openxmlformats.org/officeDocument/2006/relationships/image" Target="../media/image26.gif"/><Relationship Id="rId12" Type="http://schemas.openxmlformats.org/officeDocument/2006/relationships/image" Target="../media/image30.png"/><Relationship Id="rId17" Type="http://schemas.openxmlformats.org/officeDocument/2006/relationships/image" Target="../media/image39.png"/><Relationship Id="rId2" Type="http://schemas.openxmlformats.org/officeDocument/2006/relationships/notesSlide" Target="../notesSlides/notesSlide1.xml"/><Relationship Id="rId16"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5.gif"/><Relationship Id="rId11" Type="http://schemas.openxmlformats.org/officeDocument/2006/relationships/image" Target="../media/image35.png"/><Relationship Id="rId5" Type="http://schemas.openxmlformats.org/officeDocument/2006/relationships/image" Target="../media/image27.gif"/><Relationship Id="rId15" Type="http://schemas.openxmlformats.org/officeDocument/2006/relationships/image" Target="../media/image37.png"/><Relationship Id="rId10" Type="http://schemas.openxmlformats.org/officeDocument/2006/relationships/image" Target="../media/image34.png"/><Relationship Id="rId4" Type="http://schemas.openxmlformats.org/officeDocument/2006/relationships/image" Target="../media/image28.gif"/><Relationship Id="rId9" Type="http://schemas.openxmlformats.org/officeDocument/2006/relationships/image" Target="../media/image32.gif"/><Relationship Id="rId1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image" Target="../media/image23.png"/><Relationship Id="rId7" Type="http://schemas.openxmlformats.org/officeDocument/2006/relationships/image" Target="../media/image31.png"/><Relationship Id="rId12" Type="http://schemas.openxmlformats.org/officeDocument/2006/relationships/image" Target="../media/image45.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44.png"/><Relationship Id="rId5" Type="http://schemas.openxmlformats.org/officeDocument/2006/relationships/image" Target="../media/image26.gif"/><Relationship Id="rId10" Type="http://schemas.openxmlformats.org/officeDocument/2006/relationships/image" Target="../media/image43.gif"/><Relationship Id="rId4" Type="http://schemas.openxmlformats.org/officeDocument/2006/relationships/image" Target="../media/image25.gif"/><Relationship Id="rId9" Type="http://schemas.openxmlformats.org/officeDocument/2006/relationships/image" Target="../media/image42.gif"/></Relationships>
</file>

<file path=ppt/slides/_rels/slide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4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9.png"/><Relationship Id="rId7" Type="http://schemas.openxmlformats.org/officeDocument/2006/relationships/image" Target="../media/image7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image" Target="../media/image77.png"/><Relationship Id="rId7" Type="http://schemas.openxmlformats.org/officeDocument/2006/relationships/image" Target="../media/image31.png"/><Relationship Id="rId12" Type="http://schemas.openxmlformats.org/officeDocument/2006/relationships/image" Target="../media/image81.gif"/><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9.gif"/><Relationship Id="rId11" Type="http://schemas.openxmlformats.org/officeDocument/2006/relationships/image" Target="../media/image80.gif"/><Relationship Id="rId5" Type="http://schemas.openxmlformats.org/officeDocument/2006/relationships/image" Target="../media/image28.gif"/><Relationship Id="rId10" Type="http://schemas.openxmlformats.org/officeDocument/2006/relationships/image" Target="../media/image79.gif"/><Relationship Id="rId4" Type="http://schemas.openxmlformats.org/officeDocument/2006/relationships/image" Target="../media/image25.gif"/><Relationship Id="rId9" Type="http://schemas.openxmlformats.org/officeDocument/2006/relationships/image" Target="../media/image78.gif"/></Relationships>
</file>

<file path=ppt/slides/_rels/slide2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23.xml.rels><?xml version="1.0" encoding="UTF-8" standalone="yes"?>
<Relationships xmlns="http://schemas.openxmlformats.org/package/2006/relationships"><Relationship Id="rId8" Type="http://schemas.openxmlformats.org/officeDocument/2006/relationships/image" Target="../media/image79.gif"/><Relationship Id="rId13" Type="http://schemas.openxmlformats.org/officeDocument/2006/relationships/image" Target="../media/image87.gif"/><Relationship Id="rId3" Type="http://schemas.openxmlformats.org/officeDocument/2006/relationships/image" Target="../media/image28.gif"/><Relationship Id="rId7" Type="http://schemas.openxmlformats.org/officeDocument/2006/relationships/image" Target="../media/image78.gif"/><Relationship Id="rId12" Type="http://schemas.openxmlformats.org/officeDocument/2006/relationships/image" Target="../media/image86.gif"/><Relationship Id="rId2" Type="http://schemas.openxmlformats.org/officeDocument/2006/relationships/image" Target="../media/image25.gif"/><Relationship Id="rId1" Type="http://schemas.openxmlformats.org/officeDocument/2006/relationships/slideLayout" Target="../slideLayouts/slideLayout2.xml"/><Relationship Id="rId6" Type="http://schemas.openxmlformats.org/officeDocument/2006/relationships/image" Target="../media/image32.gif"/><Relationship Id="rId11" Type="http://schemas.openxmlformats.org/officeDocument/2006/relationships/image" Target="../media/image620.png"/><Relationship Id="rId5" Type="http://schemas.openxmlformats.org/officeDocument/2006/relationships/image" Target="../media/image31.png"/><Relationship Id="rId10" Type="http://schemas.openxmlformats.org/officeDocument/2006/relationships/image" Target="../media/image610.png"/><Relationship Id="rId4" Type="http://schemas.openxmlformats.org/officeDocument/2006/relationships/image" Target="../media/image29.gif"/><Relationship Id="rId9" Type="http://schemas.openxmlformats.org/officeDocument/2006/relationships/image" Target="../media/image80.gif"/></Relationships>
</file>

<file path=ppt/slides/_rels/slide24.xml.rels><?xml version="1.0" encoding="UTF-8" standalone="yes"?>
<Relationships xmlns="http://schemas.openxmlformats.org/package/2006/relationships"><Relationship Id="rId8" Type="http://schemas.openxmlformats.org/officeDocument/2006/relationships/image" Target="../media/image79.gif"/><Relationship Id="rId13" Type="http://schemas.openxmlformats.org/officeDocument/2006/relationships/image" Target="../media/image87.gif"/><Relationship Id="rId3" Type="http://schemas.openxmlformats.org/officeDocument/2006/relationships/image" Target="../media/image28.gif"/><Relationship Id="rId7" Type="http://schemas.openxmlformats.org/officeDocument/2006/relationships/image" Target="../media/image78.gif"/><Relationship Id="rId12" Type="http://schemas.openxmlformats.org/officeDocument/2006/relationships/image" Target="../media/image86.gif"/><Relationship Id="rId2" Type="http://schemas.openxmlformats.org/officeDocument/2006/relationships/image" Target="../media/image25.gif"/><Relationship Id="rId16"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32.gif"/><Relationship Id="rId11" Type="http://schemas.openxmlformats.org/officeDocument/2006/relationships/image" Target="../media/image660.png"/><Relationship Id="rId5" Type="http://schemas.openxmlformats.org/officeDocument/2006/relationships/image" Target="../media/image31.png"/><Relationship Id="rId15" Type="http://schemas.openxmlformats.org/officeDocument/2006/relationships/image" Target="../media/image89.png"/><Relationship Id="rId10" Type="http://schemas.openxmlformats.org/officeDocument/2006/relationships/image" Target="../media/image650.png"/><Relationship Id="rId4" Type="http://schemas.openxmlformats.org/officeDocument/2006/relationships/image" Target="../media/image29.gif"/><Relationship Id="rId9" Type="http://schemas.openxmlformats.org/officeDocument/2006/relationships/image" Target="../media/image80.gif"/><Relationship Id="rId14" Type="http://schemas.openxmlformats.org/officeDocument/2006/relationships/image" Target="../media/image88.png"/></Relationships>
</file>

<file path=ppt/slides/_rels/slide25.xml.rels><?xml version="1.0" encoding="UTF-8" standalone="yes"?>
<Relationships xmlns="http://schemas.openxmlformats.org/package/2006/relationships"><Relationship Id="rId8" Type="http://schemas.openxmlformats.org/officeDocument/2006/relationships/image" Target="../media/image79.gif"/><Relationship Id="rId13" Type="http://schemas.openxmlformats.org/officeDocument/2006/relationships/image" Target="../media/image87.gif"/><Relationship Id="rId3" Type="http://schemas.openxmlformats.org/officeDocument/2006/relationships/image" Target="../media/image28.gif"/><Relationship Id="rId7" Type="http://schemas.openxmlformats.org/officeDocument/2006/relationships/image" Target="../media/image78.gif"/><Relationship Id="rId12" Type="http://schemas.openxmlformats.org/officeDocument/2006/relationships/image" Target="../media/image86.gif"/><Relationship Id="rId17" Type="http://schemas.openxmlformats.org/officeDocument/2006/relationships/image" Target="../media/image720.png"/><Relationship Id="rId2" Type="http://schemas.openxmlformats.org/officeDocument/2006/relationships/image" Target="../media/image25.gif"/><Relationship Id="rId16" Type="http://schemas.openxmlformats.org/officeDocument/2006/relationships/image" Target="../media/image710.png"/><Relationship Id="rId1" Type="http://schemas.openxmlformats.org/officeDocument/2006/relationships/slideLayout" Target="../slideLayouts/slideLayout2.xml"/><Relationship Id="rId6" Type="http://schemas.openxmlformats.org/officeDocument/2006/relationships/image" Target="../media/image32.gif"/><Relationship Id="rId11" Type="http://schemas.openxmlformats.org/officeDocument/2006/relationships/image" Target="../media/image660.png"/><Relationship Id="rId5" Type="http://schemas.openxmlformats.org/officeDocument/2006/relationships/image" Target="../media/image31.png"/><Relationship Id="rId15" Type="http://schemas.openxmlformats.org/officeDocument/2006/relationships/image" Target="../media/image91.png"/><Relationship Id="rId10" Type="http://schemas.openxmlformats.org/officeDocument/2006/relationships/image" Target="../media/image650.png"/><Relationship Id="rId4" Type="http://schemas.openxmlformats.org/officeDocument/2006/relationships/image" Target="../media/image29.gif"/><Relationship Id="rId9" Type="http://schemas.openxmlformats.org/officeDocument/2006/relationships/image" Target="../media/image80.gif"/><Relationship Id="rId14" Type="http://schemas.openxmlformats.org/officeDocument/2006/relationships/image" Target="../media/image90.png"/></Relationships>
</file>

<file path=ppt/slides/_rels/slide26.xml.rels><?xml version="1.0" encoding="UTF-8" standalone="yes"?>
<Relationships xmlns="http://schemas.openxmlformats.org/package/2006/relationships"><Relationship Id="rId18" Type="http://schemas.openxmlformats.org/officeDocument/2006/relationships/image" Target="../media/image93.png"/><Relationship Id="rId3" Type="http://schemas.openxmlformats.org/officeDocument/2006/relationships/image" Target="../media/image31.png"/><Relationship Id="rId7" Type="http://schemas.openxmlformats.org/officeDocument/2006/relationships/image" Target="../media/image80.gif"/><Relationship Id="rId17" Type="http://schemas.openxmlformats.org/officeDocument/2006/relationships/image" Target="../media/image92.png"/><Relationship Id="rId2" Type="http://schemas.openxmlformats.org/officeDocument/2006/relationships/image" Target="../media/image25.gif"/><Relationship Id="rId16" Type="http://schemas.openxmlformats.org/officeDocument/2006/relationships/image" Target="../media/image87.gif"/><Relationship Id="rId20"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79.gif"/><Relationship Id="rId5" Type="http://schemas.openxmlformats.org/officeDocument/2006/relationships/image" Target="../media/image78.gif"/><Relationship Id="rId15" Type="http://schemas.openxmlformats.org/officeDocument/2006/relationships/image" Target="../media/image720.png"/><Relationship Id="rId19" Type="http://schemas.openxmlformats.org/officeDocument/2006/relationships/image" Target="../media/image94.png"/><Relationship Id="rId4" Type="http://schemas.openxmlformats.org/officeDocument/2006/relationships/image" Target="../media/image32.gif"/><Relationship Id="rId14" Type="http://schemas.openxmlformats.org/officeDocument/2006/relationships/image" Target="../media/image710.png"/></Relationships>
</file>

<file path=ppt/slides/_rels/slide27.xml.rels><?xml version="1.0" encoding="UTF-8" standalone="yes"?>
<Relationships xmlns="http://schemas.openxmlformats.org/package/2006/relationships"><Relationship Id="rId8" Type="http://schemas.openxmlformats.org/officeDocument/2006/relationships/image" Target="../media/image79.gif"/><Relationship Id="rId13" Type="http://schemas.openxmlformats.org/officeDocument/2006/relationships/image" Target="../media/image87.gif"/><Relationship Id="rId18" Type="http://schemas.openxmlformats.org/officeDocument/2006/relationships/image" Target="../media/image99.png"/><Relationship Id="rId3" Type="http://schemas.openxmlformats.org/officeDocument/2006/relationships/image" Target="../media/image28.gif"/><Relationship Id="rId7" Type="http://schemas.openxmlformats.org/officeDocument/2006/relationships/image" Target="../media/image78.gif"/><Relationship Id="rId12" Type="http://schemas.openxmlformats.org/officeDocument/2006/relationships/image" Target="../media/image86.gif"/><Relationship Id="rId17" Type="http://schemas.openxmlformats.org/officeDocument/2006/relationships/image" Target="../media/image98.png"/><Relationship Id="rId2" Type="http://schemas.openxmlformats.org/officeDocument/2006/relationships/image" Target="../media/image25.gif"/><Relationship Id="rId16"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32.gif"/><Relationship Id="rId11" Type="http://schemas.openxmlformats.org/officeDocument/2006/relationships/image" Target="../media/image660.png"/><Relationship Id="rId5" Type="http://schemas.openxmlformats.org/officeDocument/2006/relationships/image" Target="../media/image31.png"/><Relationship Id="rId15" Type="http://schemas.openxmlformats.org/officeDocument/2006/relationships/image" Target="../media/image96.png"/><Relationship Id="rId10" Type="http://schemas.openxmlformats.org/officeDocument/2006/relationships/image" Target="../media/image650.png"/><Relationship Id="rId4" Type="http://schemas.openxmlformats.org/officeDocument/2006/relationships/image" Target="../media/image29.gif"/><Relationship Id="rId9" Type="http://schemas.openxmlformats.org/officeDocument/2006/relationships/image" Target="../media/image80.gif"/><Relationship Id="rId14" Type="http://schemas.openxmlformats.org/officeDocument/2006/relationships/image" Target="../media/image89.png"/></Relationships>
</file>

<file path=ppt/slides/_rels/slide28.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1.png"/><Relationship Id="rId7" Type="http://schemas.openxmlformats.org/officeDocument/2006/relationships/image" Target="../media/image104.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31.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01.png"/><Relationship Id="rId7" Type="http://schemas.openxmlformats.org/officeDocument/2006/relationships/image" Target="../media/image114.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 Id="rId9"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117.gif"/><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gif"/></Relationships>
</file>

<file path=ppt/slides/_rels/slide3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3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0.png"/></Relationships>
</file>

<file path=ppt/slides/_rels/slide3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3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8.png"/><Relationship Id="rId1" Type="http://schemas.openxmlformats.org/officeDocument/2006/relationships/slideLayout" Target="../slideLayouts/slideLayout7.xml"/><Relationship Id="rId5" Type="http://schemas.openxmlformats.org/officeDocument/2006/relationships/image" Target="../media/image129.png"/><Relationship Id="rId4" Type="http://schemas.openxmlformats.org/officeDocument/2006/relationships/image" Target="../media/image131.png"/></Relationships>
</file>

<file path=ppt/slides/_rels/slide3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3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38.png"/><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39.png"/></Relationships>
</file>

<file path=ppt/slides/_rels/slide4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4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44.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153.png"/><Relationship Id="rId11" Type="http://schemas.openxmlformats.org/officeDocument/2006/relationships/image" Target="../media/image158.png"/><Relationship Id="rId5" Type="http://schemas.openxmlformats.org/officeDocument/2006/relationships/image" Target="../media/image152.png"/><Relationship Id="rId10" Type="http://schemas.openxmlformats.org/officeDocument/2006/relationships/image" Target="../media/image157.png"/><Relationship Id="rId4" Type="http://schemas.openxmlformats.org/officeDocument/2006/relationships/image" Target="../media/image151.png"/><Relationship Id="rId9" Type="http://schemas.openxmlformats.org/officeDocument/2006/relationships/image" Target="../media/image156.png"/></Relationships>
</file>

<file path=ppt/slides/_rels/slide4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png"/></Relationships>
</file>

<file path=ppt/slides/_rels/slide49.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18.gif"/><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image" Target="../media/image117.gif"/><Relationship Id="rId5" Type="http://schemas.openxmlformats.org/officeDocument/2006/relationships/image" Target="../media/image115.png"/><Relationship Id="rId4" Type="http://schemas.openxmlformats.org/officeDocument/2006/relationships/image" Target="../media/image162.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5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1.png"/><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04.png"/></Relationships>
</file>

<file path=ppt/slides/_rels/slide5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5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8.png"/><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04.png"/></Relationships>
</file>

<file path=ppt/slides/_rels/slide5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170.png"/><Relationship Id="rId4" Type="http://schemas.openxmlformats.org/officeDocument/2006/relationships/image" Target="../media/image161.png"/></Relationships>
</file>

<file path=ppt/slides/_rels/slide5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75.png"/><Relationship Id="rId5" Type="http://schemas.openxmlformats.org/officeDocument/2006/relationships/image" Target="../media/image170.png"/><Relationship Id="rId4" Type="http://schemas.openxmlformats.org/officeDocument/2006/relationships/image" Target="../media/image115.png"/></Relationships>
</file>

<file path=ppt/slides/_rels/slide59.xml.rels><?xml version="1.0" encoding="UTF-8" standalone="yes"?>
<Relationships xmlns="http://schemas.openxmlformats.org/package/2006/relationships"><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15.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8" Type="http://schemas.openxmlformats.org/officeDocument/2006/relationships/image" Target="../media/image78.gif"/><Relationship Id="rId13" Type="http://schemas.openxmlformats.org/officeDocument/2006/relationships/image" Target="../media/image86.gif"/><Relationship Id="rId3" Type="http://schemas.openxmlformats.org/officeDocument/2006/relationships/image" Target="../media/image25.gif"/><Relationship Id="rId7" Type="http://schemas.openxmlformats.org/officeDocument/2006/relationships/image" Target="../media/image32.gif"/><Relationship Id="rId12" Type="http://schemas.openxmlformats.org/officeDocument/2006/relationships/image" Target="../media/image1700.png"/><Relationship Id="rId2" Type="http://schemas.openxmlformats.org/officeDocument/2006/relationships/image" Target="../media/image179.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1690.png"/><Relationship Id="rId5" Type="http://schemas.openxmlformats.org/officeDocument/2006/relationships/image" Target="../media/image29.gif"/><Relationship Id="rId10" Type="http://schemas.openxmlformats.org/officeDocument/2006/relationships/image" Target="../media/image80.gif"/><Relationship Id="rId4" Type="http://schemas.openxmlformats.org/officeDocument/2006/relationships/image" Target="../media/image28.gif"/><Relationship Id="rId9" Type="http://schemas.openxmlformats.org/officeDocument/2006/relationships/image" Target="../media/image79.gif"/><Relationship Id="rId14" Type="http://schemas.openxmlformats.org/officeDocument/2006/relationships/image" Target="../media/image87.gif"/></Relationships>
</file>

<file path=ppt/slides/_rels/slide61.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7.gif"/><Relationship Id="rId2" Type="http://schemas.openxmlformats.org/officeDocument/2006/relationships/image" Target="../media/image116.png"/><Relationship Id="rId1" Type="http://schemas.openxmlformats.org/officeDocument/2006/relationships/slideLayout" Target="../slideLayouts/slideLayout2.xml"/><Relationship Id="rId5" Type="http://schemas.openxmlformats.org/officeDocument/2006/relationships/image" Target="../media/image184.png"/><Relationship Id="rId4" Type="http://schemas.openxmlformats.org/officeDocument/2006/relationships/image" Target="../media/image118.gif"/></Relationships>
</file>

<file path=ppt/slides/_rels/slide6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2.xml"/><Relationship Id="rId4" Type="http://schemas.openxmlformats.org/officeDocument/2006/relationships/image" Target="../media/image187.png"/></Relationships>
</file>

<file path=ppt/slides/_rels/slide66.xml.rels><?xml version="1.0" encoding="UTF-8" standalone="yes"?>
<Relationships xmlns="http://schemas.openxmlformats.org/package/2006/relationships"><Relationship Id="rId3" Type="http://schemas.openxmlformats.org/officeDocument/2006/relationships/image" Target="../media/image188.png"/><Relationship Id="rId7" Type="http://schemas.openxmlformats.org/officeDocument/2006/relationships/image" Target="../media/image19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s>
</file>

<file path=ppt/slides/_rels/slide67.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2.xml"/><Relationship Id="rId5" Type="http://schemas.openxmlformats.org/officeDocument/2006/relationships/image" Target="../media/image196.png"/><Relationship Id="rId4" Type="http://schemas.openxmlformats.org/officeDocument/2006/relationships/image" Target="../media/image195.png"/></Relationships>
</file>

<file path=ppt/slides/_rels/slide6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 Id="rId4" Type="http://schemas.openxmlformats.org/officeDocument/2006/relationships/image" Target="../media/image203.png"/></Relationships>
</file>

<file path=ppt/slides/_rels/slide71.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2.xml"/><Relationship Id="rId4" Type="http://schemas.openxmlformats.org/officeDocument/2006/relationships/image" Target="../media/image206.png"/></Relationships>
</file>

<file path=ppt/slides/_rels/slide72.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2.xml"/><Relationship Id="rId4" Type="http://schemas.openxmlformats.org/officeDocument/2006/relationships/image" Target="../media/image217.png"/></Relationships>
</file>

<file path=ppt/slides/_rels/slide77.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2.xml"/><Relationship Id="rId4" Type="http://schemas.openxmlformats.org/officeDocument/2006/relationships/image" Target="../media/image222.png"/></Relationships>
</file>

<file path=ppt/slides/_rels/slide79.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2.xml"/><Relationship Id="rId4" Type="http://schemas.openxmlformats.org/officeDocument/2006/relationships/image" Target="../media/image224.png"/></Relationships>
</file>

<file path=ppt/slides/_rels/slide81.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2.xml"/><Relationship Id="rId4" Type="http://schemas.openxmlformats.org/officeDocument/2006/relationships/image" Target="../media/image235.png"/></Relationships>
</file>

<file path=ppt/slides/_rels/slide87.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2.xml"/><Relationship Id="rId4" Type="http://schemas.openxmlformats.org/officeDocument/2006/relationships/image" Target="../media/image239.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gif"/><Relationship Id="rId7" Type="http://schemas.openxmlformats.org/officeDocument/2006/relationships/image" Target="../media/image29.gif"/><Relationship Id="rId12"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8.gif"/><Relationship Id="rId11" Type="http://schemas.openxmlformats.org/officeDocument/2006/relationships/image" Target="../media/image33.gif"/><Relationship Id="rId5" Type="http://schemas.openxmlformats.org/officeDocument/2006/relationships/image" Target="../media/image27.gif"/><Relationship Id="rId10" Type="http://schemas.openxmlformats.org/officeDocument/2006/relationships/image" Target="../media/image32.gif"/><Relationship Id="rId4" Type="http://schemas.openxmlformats.org/officeDocument/2006/relationships/image" Target="../media/image26.gif"/><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비디오 3" descr="Colourful Circle Lights">
            <a:extLst>
              <a:ext uri="{FF2B5EF4-FFF2-40B4-BE49-F238E27FC236}">
                <a16:creationId xmlns:a16="http://schemas.microsoft.com/office/drawing/2014/main" id="{05C7AFFF-EEFB-DA04-BF64-09BF6DF772B8}"/>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35" r="-1" b="48"/>
          <a:stretch/>
        </p:blipFill>
        <p:spPr>
          <a:xfrm>
            <a:off x="20" y="0"/>
            <a:ext cx="12191999" cy="6857999"/>
          </a:xfrm>
          <a:prstGeom prst="rect">
            <a:avLst/>
          </a:prstGeom>
        </p:spPr>
      </p:pic>
      <p:sp>
        <p:nvSpPr>
          <p:cNvPr id="2" name="제목 1">
            <a:extLst>
              <a:ext uri="{FF2B5EF4-FFF2-40B4-BE49-F238E27FC236}">
                <a16:creationId xmlns:a16="http://schemas.microsoft.com/office/drawing/2014/main" id="{E116A86C-2A3B-E70F-AF1E-FA349DA73960}"/>
              </a:ext>
            </a:extLst>
          </p:cNvPr>
          <p:cNvSpPr txBox="1">
            <a:spLocks/>
          </p:cNvSpPr>
          <p:nvPr/>
        </p:nvSpPr>
        <p:spPr>
          <a:xfrm>
            <a:off x="684225" y="400318"/>
            <a:ext cx="7260635" cy="854056"/>
          </a:xfrm>
          <a:prstGeom prst="rect">
            <a:avLst/>
          </a:prstGeom>
        </p:spPr>
        <p:txBody>
          <a:bodyPr>
            <a:normAutofit fontScale="97500"/>
          </a:bodyPr>
          <a:lstStyle>
            <a:lvl1pPr algn="l" defTabSz="914400" rtl="0" eaLnBrk="1" latinLnBrk="0" hangingPunct="1">
              <a:lnSpc>
                <a:spcPct val="114000"/>
              </a:lnSpc>
              <a:spcBef>
                <a:spcPct val="0"/>
              </a:spcBef>
              <a:buNone/>
              <a:defRPr sz="4400" kern="1200" spc="50">
                <a:solidFill>
                  <a:schemeClr val="tx2"/>
                </a:solidFill>
                <a:latin typeface="+mj-lt"/>
                <a:ea typeface="+mj-ea"/>
                <a:cs typeface="+mj-cs"/>
              </a:defRPr>
            </a:lvl1pPr>
          </a:lstStyle>
          <a:p>
            <a:r>
              <a:rPr lang="en-US" altLang="ko-KR">
                <a:solidFill>
                  <a:schemeClr val="bg1"/>
                </a:solidFill>
              </a:rPr>
              <a:t>3+1 Formalism</a:t>
            </a:r>
            <a:endParaRPr lang="ko-KR" altLang="en-US">
              <a:solidFill>
                <a:schemeClr val="bg1"/>
              </a:solidFill>
            </a:endParaRPr>
          </a:p>
        </p:txBody>
      </p:sp>
      <p:sp>
        <p:nvSpPr>
          <p:cNvPr id="3" name="부제목 2">
            <a:extLst>
              <a:ext uri="{FF2B5EF4-FFF2-40B4-BE49-F238E27FC236}">
                <a16:creationId xmlns:a16="http://schemas.microsoft.com/office/drawing/2014/main" id="{F5D2C806-70ED-55A4-EE1F-1D10EBE81FB4}"/>
              </a:ext>
            </a:extLst>
          </p:cNvPr>
          <p:cNvSpPr txBox="1">
            <a:spLocks/>
          </p:cNvSpPr>
          <p:nvPr/>
        </p:nvSpPr>
        <p:spPr>
          <a:xfrm>
            <a:off x="684225" y="4834759"/>
            <a:ext cx="4493312" cy="1502979"/>
          </a:xfrm>
          <a:prstGeom prst="rect">
            <a:avLst/>
          </a:prstGeom>
        </p:spPr>
        <p:txBody>
          <a:bodyPr>
            <a:normAutofit fontScale="70000" lnSpcReduction="20000"/>
          </a:bodyPr>
          <a:lstStyle>
            <a:lvl1pPr marL="228600" indent="-228600" algn="l" defTabSz="914400" rtl="0" eaLnBrk="1" latinLnBrk="0" hangingPunct="1">
              <a:lnSpc>
                <a:spcPct val="114000"/>
              </a:lnSpc>
              <a:spcBef>
                <a:spcPts val="1000"/>
              </a:spcBef>
              <a:buClr>
                <a:schemeClr val="tx2">
                  <a:lumMod val="50000"/>
                  <a:lumOff val="50000"/>
                </a:schemeClr>
              </a:buClr>
              <a:buSzPct val="75000"/>
              <a:buFont typeface="Wingdings" panose="05000000000000000000" pitchFamily="2" charset="2"/>
              <a:buChar char="§"/>
              <a:defRPr sz="2000" kern="1200" spc="30">
                <a:solidFill>
                  <a:schemeClr val="tx2"/>
                </a:solidFill>
                <a:latin typeface="+mn-lt"/>
                <a:ea typeface="+mn-ea"/>
                <a:cs typeface="+mn-cs"/>
              </a:defRPr>
            </a:lvl1pPr>
            <a:lvl2pPr marL="457200" indent="-228600" algn="l" defTabSz="914400" rtl="0" eaLnBrk="1" latinLnBrk="0" hangingPunct="1">
              <a:lnSpc>
                <a:spcPct val="114000"/>
              </a:lnSpc>
              <a:spcBef>
                <a:spcPts val="500"/>
              </a:spcBef>
              <a:buClr>
                <a:schemeClr val="tx2">
                  <a:lumMod val="50000"/>
                  <a:lumOff val="50000"/>
                </a:schemeClr>
              </a:buClr>
              <a:buSzPct val="75000"/>
              <a:buFont typeface="Wingdings" panose="05000000000000000000" pitchFamily="2" charset="2"/>
              <a:buChar char="§"/>
              <a:defRPr sz="1800" kern="1200" spc="30">
                <a:solidFill>
                  <a:schemeClr val="tx2"/>
                </a:solidFill>
                <a:latin typeface="+mn-lt"/>
                <a:ea typeface="+mn-ea"/>
                <a:cs typeface="+mn-cs"/>
              </a:defRPr>
            </a:lvl2pPr>
            <a:lvl3pPr marL="685800" indent="-228600" algn="l" defTabSz="914400" rtl="0" eaLnBrk="1" latinLnBrk="0" hangingPunct="1">
              <a:lnSpc>
                <a:spcPct val="114000"/>
              </a:lnSpc>
              <a:spcBef>
                <a:spcPts val="500"/>
              </a:spcBef>
              <a:buClr>
                <a:schemeClr val="tx2">
                  <a:lumMod val="50000"/>
                  <a:lumOff val="50000"/>
                </a:schemeClr>
              </a:buClr>
              <a:buSzPct val="75000"/>
              <a:buFont typeface="Wingdings" panose="05000000000000000000" pitchFamily="2" charset="2"/>
              <a:buChar char="§"/>
              <a:defRPr sz="1600" kern="1200" spc="30">
                <a:solidFill>
                  <a:schemeClr val="tx2"/>
                </a:solidFill>
                <a:latin typeface="+mn-lt"/>
                <a:ea typeface="+mn-ea"/>
                <a:cs typeface="+mn-cs"/>
              </a:defRPr>
            </a:lvl3pPr>
            <a:lvl4pPr marL="914400" indent="-228600" algn="l" defTabSz="914400" rtl="0" eaLnBrk="1" latinLnBrk="0" hangingPunct="1">
              <a:lnSpc>
                <a:spcPct val="114000"/>
              </a:lnSpc>
              <a:spcBef>
                <a:spcPts val="500"/>
              </a:spcBef>
              <a:buClr>
                <a:schemeClr val="tx2">
                  <a:lumMod val="50000"/>
                  <a:lumOff val="50000"/>
                </a:schemeClr>
              </a:buClr>
              <a:buSzPct val="75000"/>
              <a:buFont typeface="Wingdings" panose="05000000000000000000" pitchFamily="2" charset="2"/>
              <a:buChar char="§"/>
              <a:defRPr sz="1400" kern="1200" spc="30">
                <a:solidFill>
                  <a:schemeClr val="tx2"/>
                </a:solidFill>
                <a:latin typeface="+mn-lt"/>
                <a:ea typeface="+mn-ea"/>
                <a:cs typeface="+mn-cs"/>
              </a:defRPr>
            </a:lvl4pPr>
            <a:lvl5pPr marL="1143000" indent="-228600" algn="l" defTabSz="914400" rtl="0" eaLnBrk="1" latinLnBrk="0" hangingPunct="1">
              <a:lnSpc>
                <a:spcPct val="114000"/>
              </a:lnSpc>
              <a:spcBef>
                <a:spcPts val="500"/>
              </a:spcBef>
              <a:buClr>
                <a:schemeClr val="tx2">
                  <a:lumMod val="50000"/>
                  <a:lumOff val="50000"/>
                </a:schemeClr>
              </a:buClr>
              <a:buSzPct val="75000"/>
              <a:buFont typeface="Wingdings" panose="05000000000000000000" pitchFamily="2" charset="2"/>
              <a:buChar char="§"/>
              <a:defRPr sz="1400" kern="1200" spc="3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z="2600">
                <a:solidFill>
                  <a:schemeClr val="bg1"/>
                </a:solidFill>
              </a:rPr>
              <a:t>Young-Hwan Hyun (KASI)</a:t>
            </a:r>
          </a:p>
          <a:p>
            <a:r>
              <a:rPr lang="en-US" altLang="ko-KR" sz="2400" b="1">
                <a:solidFill>
                  <a:schemeClr val="bg1"/>
                </a:solidFill>
              </a:rPr>
              <a:t>2024.07.30. Tuesday </a:t>
            </a:r>
          </a:p>
          <a:p>
            <a:r>
              <a:rPr lang="en-US" altLang="ko-KR" sz="2400" b="1">
                <a:solidFill>
                  <a:schemeClr val="bg1"/>
                </a:solidFill>
              </a:rPr>
              <a:t>2024 GWNR Summer School </a:t>
            </a:r>
          </a:p>
          <a:p>
            <a:r>
              <a:rPr lang="en-US" altLang="ko-KR" sz="2400" b="1">
                <a:solidFill>
                  <a:schemeClr val="bg1"/>
                </a:solidFill>
              </a:rPr>
              <a:t>@Daejeon, Korea</a:t>
            </a:r>
            <a:endParaRPr lang="ko-KR" altLang="en-US" sz="2400" b="1">
              <a:solidFill>
                <a:schemeClr val="bg1"/>
              </a:solidFill>
            </a:endParaRPr>
          </a:p>
          <a:p>
            <a:endParaRPr lang="ko-KR" altLang="en-US">
              <a:solidFill>
                <a:schemeClr val="bg1"/>
              </a:solidFill>
            </a:endParaRPr>
          </a:p>
        </p:txBody>
      </p:sp>
    </p:spTree>
    <p:extLst>
      <p:ext uri="{BB962C8B-B14F-4D97-AF65-F5344CB8AC3E}">
        <p14:creationId xmlns:p14="http://schemas.microsoft.com/office/powerpoint/2010/main" val="348910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Picture 6">
            <a:extLst>
              <a:ext uri="{FF2B5EF4-FFF2-40B4-BE49-F238E27FC236}">
                <a16:creationId xmlns:a16="http://schemas.microsoft.com/office/drawing/2014/main" id="{C978F171-4587-5F12-E659-00C9ED23E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4171" y="2026441"/>
            <a:ext cx="190500" cy="266700"/>
          </a:xfrm>
          <a:prstGeom prst="rect">
            <a:avLst/>
          </a:prstGeom>
          <a:noFill/>
          <a:extLst>
            <a:ext uri="{909E8E84-426E-40DD-AFC4-6F175D3DCCD1}">
              <a14:hiddenFill xmlns:a14="http://schemas.microsoft.com/office/drawing/2010/main">
                <a:solidFill>
                  <a:srgbClr val="FFFFFF"/>
                </a:solidFill>
              </a14:hiddenFill>
            </a:ext>
          </a:extLst>
        </p:spPr>
      </p:pic>
      <p:grpSp>
        <p:nvGrpSpPr>
          <p:cNvPr id="182" name="그룹 181">
            <a:extLst>
              <a:ext uri="{FF2B5EF4-FFF2-40B4-BE49-F238E27FC236}">
                <a16:creationId xmlns:a16="http://schemas.microsoft.com/office/drawing/2014/main" id="{75F1AF55-0E12-4C12-9D64-2EF58B737110}"/>
              </a:ext>
            </a:extLst>
          </p:cNvPr>
          <p:cNvGrpSpPr/>
          <p:nvPr/>
        </p:nvGrpSpPr>
        <p:grpSpPr>
          <a:xfrm>
            <a:off x="669715" y="3891627"/>
            <a:ext cx="4507283" cy="369332"/>
            <a:chOff x="-6836395" y="3155710"/>
            <a:chExt cx="4507283" cy="369332"/>
          </a:xfrm>
        </p:grpSpPr>
        <p:cxnSp>
          <p:nvCxnSpPr>
            <p:cNvPr id="172" name="직선 연결선 171">
              <a:extLst>
                <a:ext uri="{FF2B5EF4-FFF2-40B4-BE49-F238E27FC236}">
                  <a16:creationId xmlns:a16="http://schemas.microsoft.com/office/drawing/2014/main" id="{537898BF-B56F-A297-4E37-85FD9BB40E75}"/>
                </a:ext>
              </a:extLst>
            </p:cNvPr>
            <p:cNvCxnSpPr/>
            <p:nvPr/>
          </p:nvCxnSpPr>
          <p:spPr>
            <a:xfrm>
              <a:off x="-6177212" y="3362601"/>
              <a:ext cx="3848100" cy="0"/>
            </a:xfrm>
            <a:prstGeom prst="line">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179" name="TextBox 178">
              <a:extLst>
                <a:ext uri="{FF2B5EF4-FFF2-40B4-BE49-F238E27FC236}">
                  <a16:creationId xmlns:a16="http://schemas.microsoft.com/office/drawing/2014/main" id="{5186F6E0-32C1-5760-F48D-3CBB16E6ADF1}"/>
                </a:ext>
              </a:extLst>
            </p:cNvPr>
            <p:cNvSpPr txBox="1"/>
            <p:nvPr/>
          </p:nvSpPr>
          <p:spPr>
            <a:xfrm>
              <a:off x="-6836395" y="3155710"/>
              <a:ext cx="545342" cy="369332"/>
            </a:xfrm>
            <a:prstGeom prst="rect">
              <a:avLst/>
            </a:prstGeom>
            <a:noFill/>
          </p:spPr>
          <p:txBody>
            <a:bodyPr wrap="none" rtlCol="0">
              <a:spAutoFit/>
            </a:bodyPr>
            <a:lstStyle/>
            <a:p>
              <a:r>
                <a:rPr lang="en-US" altLang="ko-KR">
                  <a:latin typeface="Times New Roman" panose="02020603050405020304" pitchFamily="18" charset="0"/>
                  <a:cs typeface="Times New Roman" panose="02020603050405020304" pitchFamily="18" charset="0"/>
                </a:rPr>
                <a:t>y=0</a:t>
              </a:r>
              <a:endParaRPr lang="ko-KR" altLang="en-US">
                <a:latin typeface="Times New Roman" panose="02020603050405020304" pitchFamily="18" charset="0"/>
                <a:cs typeface="Times New Roman" panose="02020603050405020304" pitchFamily="18" charset="0"/>
              </a:endParaRPr>
            </a:p>
          </p:txBody>
        </p:sp>
      </p:grpSp>
      <p:grpSp>
        <p:nvGrpSpPr>
          <p:cNvPr id="183" name="그룹 182">
            <a:extLst>
              <a:ext uri="{FF2B5EF4-FFF2-40B4-BE49-F238E27FC236}">
                <a16:creationId xmlns:a16="http://schemas.microsoft.com/office/drawing/2014/main" id="{E74F3E1B-82F1-DFF8-7BBC-4390D5308ACC}"/>
              </a:ext>
            </a:extLst>
          </p:cNvPr>
          <p:cNvGrpSpPr/>
          <p:nvPr/>
        </p:nvGrpSpPr>
        <p:grpSpPr>
          <a:xfrm>
            <a:off x="669715" y="3222609"/>
            <a:ext cx="4507283" cy="369332"/>
            <a:chOff x="-6836395" y="2486692"/>
            <a:chExt cx="4507283" cy="369332"/>
          </a:xfrm>
        </p:grpSpPr>
        <p:cxnSp>
          <p:nvCxnSpPr>
            <p:cNvPr id="173" name="직선 연결선 172">
              <a:extLst>
                <a:ext uri="{FF2B5EF4-FFF2-40B4-BE49-F238E27FC236}">
                  <a16:creationId xmlns:a16="http://schemas.microsoft.com/office/drawing/2014/main" id="{8B0F9D97-4C23-6C7E-D8C1-81C2FDFC1990}"/>
                </a:ext>
              </a:extLst>
            </p:cNvPr>
            <p:cNvCxnSpPr/>
            <p:nvPr/>
          </p:nvCxnSpPr>
          <p:spPr>
            <a:xfrm>
              <a:off x="-6177212" y="2671358"/>
              <a:ext cx="3848100" cy="0"/>
            </a:xfrm>
            <a:prstGeom prst="line">
              <a:avLst/>
            </a:prstGeom>
          </p:spPr>
          <p:style>
            <a:lnRef idx="1">
              <a:schemeClr val="accent1"/>
            </a:lnRef>
            <a:fillRef idx="0">
              <a:schemeClr val="accent1"/>
            </a:fillRef>
            <a:effectRef idx="0">
              <a:schemeClr val="accent1"/>
            </a:effectRef>
            <a:fontRef idx="minor">
              <a:schemeClr val="tx1"/>
            </a:fontRef>
          </p:style>
        </p:cxnSp>
        <p:sp>
          <p:nvSpPr>
            <p:cNvPr id="180" name="TextBox 179">
              <a:extLst>
                <a:ext uri="{FF2B5EF4-FFF2-40B4-BE49-F238E27FC236}">
                  <a16:creationId xmlns:a16="http://schemas.microsoft.com/office/drawing/2014/main" id="{5F54BF9C-B7C3-14A2-9ACE-9BEE9D36AA41}"/>
                </a:ext>
              </a:extLst>
            </p:cNvPr>
            <p:cNvSpPr txBox="1"/>
            <p:nvPr/>
          </p:nvSpPr>
          <p:spPr>
            <a:xfrm>
              <a:off x="-6836395" y="2486692"/>
              <a:ext cx="545342" cy="369332"/>
            </a:xfrm>
            <a:prstGeom prst="rect">
              <a:avLst/>
            </a:prstGeom>
            <a:noFill/>
          </p:spPr>
          <p:txBody>
            <a:bodyPr wrap="none" rtlCol="0">
              <a:spAutoFit/>
            </a:bodyPr>
            <a:lstStyle/>
            <a:p>
              <a:r>
                <a:rPr lang="en-US" altLang="ko-KR">
                  <a:latin typeface="Times New Roman" panose="02020603050405020304" pitchFamily="18" charset="0"/>
                  <a:cs typeface="Times New Roman" panose="02020603050405020304" pitchFamily="18" charset="0"/>
                </a:rPr>
                <a:t>y=1</a:t>
              </a:r>
              <a:endParaRPr lang="ko-KR" altLang="en-US">
                <a:latin typeface="Times New Roman" panose="02020603050405020304" pitchFamily="18" charset="0"/>
                <a:cs typeface="Times New Roman" panose="02020603050405020304" pitchFamily="18" charset="0"/>
              </a:endParaRPr>
            </a:p>
          </p:txBody>
        </p:sp>
      </p:grpSp>
      <p:grpSp>
        <p:nvGrpSpPr>
          <p:cNvPr id="185" name="그룹 184">
            <a:extLst>
              <a:ext uri="{FF2B5EF4-FFF2-40B4-BE49-F238E27FC236}">
                <a16:creationId xmlns:a16="http://schemas.microsoft.com/office/drawing/2014/main" id="{E18D79F3-9793-FF63-A0A2-88D061C08E19}"/>
              </a:ext>
            </a:extLst>
          </p:cNvPr>
          <p:cNvGrpSpPr/>
          <p:nvPr/>
        </p:nvGrpSpPr>
        <p:grpSpPr>
          <a:xfrm>
            <a:off x="669715" y="2507401"/>
            <a:ext cx="4507283" cy="2995375"/>
            <a:chOff x="-6836395" y="1771484"/>
            <a:chExt cx="4507283" cy="2995375"/>
          </a:xfrm>
        </p:grpSpPr>
        <p:cxnSp>
          <p:nvCxnSpPr>
            <p:cNvPr id="175" name="직선 연결선 174">
              <a:extLst>
                <a:ext uri="{FF2B5EF4-FFF2-40B4-BE49-F238E27FC236}">
                  <a16:creationId xmlns:a16="http://schemas.microsoft.com/office/drawing/2014/main" id="{6077B538-83CE-F1DD-53FE-E6D71B7CAB22}"/>
                </a:ext>
              </a:extLst>
            </p:cNvPr>
            <p:cNvCxnSpPr/>
            <p:nvPr/>
          </p:nvCxnSpPr>
          <p:spPr>
            <a:xfrm>
              <a:off x="-6177212" y="4766859"/>
              <a:ext cx="3848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6" name="직선 연결선 175">
              <a:extLst>
                <a:ext uri="{FF2B5EF4-FFF2-40B4-BE49-F238E27FC236}">
                  <a16:creationId xmlns:a16="http://schemas.microsoft.com/office/drawing/2014/main" id="{0076417E-F5E2-8D0D-2A7A-9A69E2CCF168}"/>
                </a:ext>
              </a:extLst>
            </p:cNvPr>
            <p:cNvCxnSpPr/>
            <p:nvPr/>
          </p:nvCxnSpPr>
          <p:spPr>
            <a:xfrm>
              <a:off x="-6177212" y="4075616"/>
              <a:ext cx="38481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84" name="그룹 183">
              <a:extLst>
                <a:ext uri="{FF2B5EF4-FFF2-40B4-BE49-F238E27FC236}">
                  <a16:creationId xmlns:a16="http://schemas.microsoft.com/office/drawing/2014/main" id="{D56B2F92-D779-B7E4-4CDE-41E5ED9FA199}"/>
                </a:ext>
              </a:extLst>
            </p:cNvPr>
            <p:cNvGrpSpPr/>
            <p:nvPr/>
          </p:nvGrpSpPr>
          <p:grpSpPr>
            <a:xfrm>
              <a:off x="-6836395" y="1771484"/>
              <a:ext cx="4507283" cy="369332"/>
              <a:chOff x="-6836395" y="1771484"/>
              <a:chExt cx="4507283" cy="369332"/>
            </a:xfrm>
          </p:grpSpPr>
          <p:cxnSp>
            <p:nvCxnSpPr>
              <p:cNvPr id="174" name="직선 연결선 173">
                <a:extLst>
                  <a:ext uri="{FF2B5EF4-FFF2-40B4-BE49-F238E27FC236}">
                    <a16:creationId xmlns:a16="http://schemas.microsoft.com/office/drawing/2014/main" id="{B90AB587-81E8-E679-E973-5DB9F77D382A}"/>
                  </a:ext>
                </a:extLst>
              </p:cNvPr>
              <p:cNvCxnSpPr/>
              <p:nvPr/>
            </p:nvCxnSpPr>
            <p:spPr>
              <a:xfrm>
                <a:off x="-6177212" y="2007466"/>
                <a:ext cx="3848100" cy="0"/>
              </a:xfrm>
              <a:prstGeom prst="line">
                <a:avLst/>
              </a:prstGeom>
            </p:spPr>
            <p:style>
              <a:lnRef idx="1">
                <a:schemeClr val="accent1"/>
              </a:lnRef>
              <a:fillRef idx="0">
                <a:schemeClr val="accent1"/>
              </a:fillRef>
              <a:effectRef idx="0">
                <a:schemeClr val="accent1"/>
              </a:effectRef>
              <a:fontRef idx="minor">
                <a:schemeClr val="tx1"/>
              </a:fontRef>
            </p:style>
          </p:cxnSp>
          <p:sp>
            <p:nvSpPr>
              <p:cNvPr id="181" name="TextBox 180">
                <a:extLst>
                  <a:ext uri="{FF2B5EF4-FFF2-40B4-BE49-F238E27FC236}">
                    <a16:creationId xmlns:a16="http://schemas.microsoft.com/office/drawing/2014/main" id="{60645775-72AB-4252-99AF-E1684CF7875C}"/>
                  </a:ext>
                </a:extLst>
              </p:cNvPr>
              <p:cNvSpPr txBox="1"/>
              <p:nvPr/>
            </p:nvSpPr>
            <p:spPr>
              <a:xfrm>
                <a:off x="-6836395" y="1771484"/>
                <a:ext cx="545342" cy="369332"/>
              </a:xfrm>
              <a:prstGeom prst="rect">
                <a:avLst/>
              </a:prstGeom>
              <a:noFill/>
            </p:spPr>
            <p:txBody>
              <a:bodyPr wrap="none" rtlCol="0">
                <a:spAutoFit/>
              </a:bodyPr>
              <a:lstStyle/>
              <a:p>
                <a:r>
                  <a:rPr lang="en-US" altLang="ko-KR">
                    <a:latin typeface="Times New Roman" panose="02020603050405020304" pitchFamily="18" charset="0"/>
                    <a:cs typeface="Times New Roman" panose="02020603050405020304" pitchFamily="18" charset="0"/>
                  </a:rPr>
                  <a:t>y=2</a:t>
                </a:r>
                <a:endParaRPr lang="ko-KR" altLang="en-US">
                  <a:latin typeface="Times New Roman" panose="02020603050405020304" pitchFamily="18" charset="0"/>
                  <a:cs typeface="Times New Roman" panose="02020603050405020304" pitchFamily="18" charset="0"/>
                </a:endParaRPr>
              </a:p>
            </p:txBody>
          </p:sp>
        </p:grpSp>
      </p:grpSp>
      <p:grpSp>
        <p:nvGrpSpPr>
          <p:cNvPr id="188" name="그룹 187">
            <a:extLst>
              <a:ext uri="{FF2B5EF4-FFF2-40B4-BE49-F238E27FC236}">
                <a16:creationId xmlns:a16="http://schemas.microsoft.com/office/drawing/2014/main" id="{5D9EC848-CAF7-7425-A0DB-C69570B1E3BB}"/>
              </a:ext>
            </a:extLst>
          </p:cNvPr>
          <p:cNvGrpSpPr/>
          <p:nvPr/>
        </p:nvGrpSpPr>
        <p:grpSpPr>
          <a:xfrm>
            <a:off x="2454029" y="4811533"/>
            <a:ext cx="178259" cy="680632"/>
            <a:chOff x="-5339464" y="4099336"/>
            <a:chExt cx="178259" cy="680632"/>
          </a:xfrm>
        </p:grpSpPr>
        <p:cxnSp>
          <p:nvCxnSpPr>
            <p:cNvPr id="186" name="직선 화살표 연결선 185">
              <a:extLst>
                <a:ext uri="{FF2B5EF4-FFF2-40B4-BE49-F238E27FC236}">
                  <a16:creationId xmlns:a16="http://schemas.microsoft.com/office/drawing/2014/main" id="{8CD7A2DF-00E8-F0B7-C629-8B1E84F99F8D}"/>
                </a:ext>
              </a:extLst>
            </p:cNvPr>
            <p:cNvCxnSpPr>
              <a:cxnSpLocks/>
            </p:cNvCxnSpPr>
            <p:nvPr/>
          </p:nvCxnSpPr>
          <p:spPr>
            <a:xfrm>
              <a:off x="-5161205" y="4099336"/>
              <a:ext cx="0" cy="68063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87" name="Picture 20">
              <a:extLst>
                <a:ext uri="{FF2B5EF4-FFF2-40B4-BE49-F238E27FC236}">
                  <a16:creationId xmlns:a16="http://schemas.microsoft.com/office/drawing/2014/main" id="{86AE9A8A-D64A-03A0-D4AC-B81FDA3FBA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9464" y="4377281"/>
              <a:ext cx="123791" cy="2038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6" name="그룹 295">
            <a:extLst>
              <a:ext uri="{FF2B5EF4-FFF2-40B4-BE49-F238E27FC236}">
                <a16:creationId xmlns:a16="http://schemas.microsoft.com/office/drawing/2014/main" id="{BEBB77CC-1EEC-55AB-8FFC-1064B4E13E72}"/>
              </a:ext>
            </a:extLst>
          </p:cNvPr>
          <p:cNvGrpSpPr/>
          <p:nvPr/>
        </p:nvGrpSpPr>
        <p:grpSpPr>
          <a:xfrm>
            <a:off x="3397606" y="3404664"/>
            <a:ext cx="1185181" cy="695845"/>
            <a:chOff x="9198988" y="2276955"/>
            <a:chExt cx="1214285" cy="695845"/>
          </a:xfrm>
        </p:grpSpPr>
        <p:pic>
          <p:nvPicPr>
            <p:cNvPr id="234" name="Picture 12">
              <a:extLst>
                <a:ext uri="{FF2B5EF4-FFF2-40B4-BE49-F238E27FC236}">
                  <a16:creationId xmlns:a16="http://schemas.microsoft.com/office/drawing/2014/main" id="{4D0CD210-0850-5942-213E-158B65091D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6576" y="2470295"/>
              <a:ext cx="295275" cy="400050"/>
            </a:xfrm>
            <a:prstGeom prst="rect">
              <a:avLst/>
            </a:prstGeom>
            <a:noFill/>
            <a:extLst>
              <a:ext uri="{909E8E84-426E-40DD-AFC4-6F175D3DCCD1}">
                <a14:hiddenFill xmlns:a14="http://schemas.microsoft.com/office/drawing/2010/main">
                  <a:solidFill>
                    <a:srgbClr val="FFFFFF"/>
                  </a:solidFill>
                </a14:hiddenFill>
              </a:ext>
            </a:extLst>
          </p:spPr>
        </p:pic>
        <p:cxnSp>
          <p:nvCxnSpPr>
            <p:cNvPr id="237" name="직선 화살표 연결선 236">
              <a:extLst>
                <a:ext uri="{FF2B5EF4-FFF2-40B4-BE49-F238E27FC236}">
                  <a16:creationId xmlns:a16="http://schemas.microsoft.com/office/drawing/2014/main" id="{A81F7C7F-1E54-5CFA-9AD9-50199C14F4D2}"/>
                </a:ext>
              </a:extLst>
            </p:cNvPr>
            <p:cNvCxnSpPr>
              <a:cxnSpLocks/>
            </p:cNvCxnSpPr>
            <p:nvPr/>
          </p:nvCxnSpPr>
          <p:spPr>
            <a:xfrm flipV="1">
              <a:off x="9198988" y="2276955"/>
              <a:ext cx="1214285" cy="695845"/>
            </a:xfrm>
            <a:prstGeom prst="straightConnector1">
              <a:avLst/>
            </a:prstGeom>
            <a:ln w="317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38" name="직선 화살표 연결선 237">
            <a:extLst>
              <a:ext uri="{FF2B5EF4-FFF2-40B4-BE49-F238E27FC236}">
                <a16:creationId xmlns:a16="http://schemas.microsoft.com/office/drawing/2014/main" id="{C755B434-C688-3BAD-E50E-C4A2C133B334}"/>
              </a:ext>
            </a:extLst>
          </p:cNvPr>
          <p:cNvCxnSpPr>
            <a:cxnSpLocks/>
          </p:cNvCxnSpPr>
          <p:nvPr/>
        </p:nvCxnSpPr>
        <p:spPr>
          <a:xfrm flipV="1">
            <a:off x="1830426" y="3415650"/>
            <a:ext cx="1214285" cy="695845"/>
          </a:xfrm>
          <a:prstGeom prst="straightConnector1">
            <a:avLst/>
          </a:prstGeom>
          <a:ln w="317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nvGrpSpPr>
          <p:cNvPr id="312" name="그룹 311">
            <a:extLst>
              <a:ext uri="{FF2B5EF4-FFF2-40B4-BE49-F238E27FC236}">
                <a16:creationId xmlns:a16="http://schemas.microsoft.com/office/drawing/2014/main" id="{61445C1C-6C7A-0466-4A8D-420533D55589}"/>
              </a:ext>
            </a:extLst>
          </p:cNvPr>
          <p:cNvGrpSpPr/>
          <p:nvPr/>
        </p:nvGrpSpPr>
        <p:grpSpPr>
          <a:xfrm>
            <a:off x="1782288" y="4114043"/>
            <a:ext cx="401002" cy="379787"/>
            <a:chOff x="5775292" y="7005890"/>
            <a:chExt cx="401002" cy="379787"/>
          </a:xfrm>
        </p:grpSpPr>
        <p:pic>
          <p:nvPicPr>
            <p:cNvPr id="232" name="Picture 8">
              <a:extLst>
                <a:ext uri="{FF2B5EF4-FFF2-40B4-BE49-F238E27FC236}">
                  <a16:creationId xmlns:a16="http://schemas.microsoft.com/office/drawing/2014/main" id="{23B7A973-84C6-9D29-5939-C1B0D65653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5292" y="7121380"/>
              <a:ext cx="401002" cy="264297"/>
            </a:xfrm>
            <a:prstGeom prst="rect">
              <a:avLst/>
            </a:prstGeom>
            <a:noFill/>
            <a:extLst>
              <a:ext uri="{909E8E84-426E-40DD-AFC4-6F175D3DCCD1}">
                <a14:hiddenFill xmlns:a14="http://schemas.microsoft.com/office/drawing/2010/main">
                  <a:solidFill>
                    <a:srgbClr val="FFFFFF"/>
                  </a:solidFill>
                </a14:hiddenFill>
              </a:ext>
            </a:extLst>
          </p:spPr>
        </p:pic>
        <p:cxnSp>
          <p:nvCxnSpPr>
            <p:cNvPr id="240" name="직선 화살표 연결선 239">
              <a:extLst>
                <a:ext uri="{FF2B5EF4-FFF2-40B4-BE49-F238E27FC236}">
                  <a16:creationId xmlns:a16="http://schemas.microsoft.com/office/drawing/2014/main" id="{BB48B428-D17D-A96F-9598-98B5837693E2}"/>
                </a:ext>
              </a:extLst>
            </p:cNvPr>
            <p:cNvCxnSpPr>
              <a:cxnSpLocks/>
            </p:cNvCxnSpPr>
            <p:nvPr/>
          </p:nvCxnSpPr>
          <p:spPr>
            <a:xfrm>
              <a:off x="5862751" y="7005890"/>
              <a:ext cx="226085" cy="7811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1" name="그룹 310">
            <a:extLst>
              <a:ext uri="{FF2B5EF4-FFF2-40B4-BE49-F238E27FC236}">
                <a16:creationId xmlns:a16="http://schemas.microsoft.com/office/drawing/2014/main" id="{571F2438-E1AE-8D42-1E5B-93DC8F5707D4}"/>
              </a:ext>
            </a:extLst>
          </p:cNvPr>
          <p:cNvGrpSpPr/>
          <p:nvPr/>
        </p:nvGrpSpPr>
        <p:grpSpPr>
          <a:xfrm>
            <a:off x="1460711" y="3538919"/>
            <a:ext cx="561599" cy="686602"/>
            <a:chOff x="3648908" y="6804418"/>
            <a:chExt cx="561599" cy="686602"/>
          </a:xfrm>
        </p:grpSpPr>
        <p:pic>
          <p:nvPicPr>
            <p:cNvPr id="233" name="Picture 10">
              <a:extLst>
                <a:ext uri="{FF2B5EF4-FFF2-40B4-BE49-F238E27FC236}">
                  <a16:creationId xmlns:a16="http://schemas.microsoft.com/office/drawing/2014/main" id="{075B6052-116B-5BAB-4E78-D96C500501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3292" y="6804418"/>
              <a:ext cx="367215" cy="323499"/>
            </a:xfrm>
            <a:prstGeom prst="rect">
              <a:avLst/>
            </a:prstGeom>
            <a:noFill/>
            <a:extLst>
              <a:ext uri="{909E8E84-426E-40DD-AFC4-6F175D3DCCD1}">
                <a14:hiddenFill xmlns:a14="http://schemas.microsoft.com/office/drawing/2010/main">
                  <a:solidFill>
                    <a:srgbClr val="FFFFFF"/>
                  </a:solidFill>
                </a14:hiddenFill>
              </a:ext>
            </a:extLst>
          </p:spPr>
        </p:pic>
        <p:cxnSp>
          <p:nvCxnSpPr>
            <p:cNvPr id="239" name="직선 화살표 연결선 238">
              <a:extLst>
                <a:ext uri="{FF2B5EF4-FFF2-40B4-BE49-F238E27FC236}">
                  <a16:creationId xmlns:a16="http://schemas.microsoft.com/office/drawing/2014/main" id="{5A098BF6-C3CC-7F7D-6BDB-63D593C722ED}"/>
                </a:ext>
              </a:extLst>
            </p:cNvPr>
            <p:cNvCxnSpPr>
              <a:cxnSpLocks/>
            </p:cNvCxnSpPr>
            <p:nvPr/>
          </p:nvCxnSpPr>
          <p:spPr>
            <a:xfrm flipV="1">
              <a:off x="4060266" y="7120604"/>
              <a:ext cx="2788" cy="2521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2" name="직선 화살표 연결선 241">
              <a:extLst>
                <a:ext uri="{FF2B5EF4-FFF2-40B4-BE49-F238E27FC236}">
                  <a16:creationId xmlns:a16="http://schemas.microsoft.com/office/drawing/2014/main" id="{2F971567-E041-1921-9B31-4C3C327BBCFC}"/>
                </a:ext>
              </a:extLst>
            </p:cNvPr>
            <p:cNvCxnSpPr>
              <a:cxnSpLocks/>
            </p:cNvCxnSpPr>
            <p:nvPr/>
          </p:nvCxnSpPr>
          <p:spPr>
            <a:xfrm>
              <a:off x="3843745" y="7144781"/>
              <a:ext cx="0" cy="22801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43" name="Picture 2">
              <a:extLst>
                <a:ext uri="{FF2B5EF4-FFF2-40B4-BE49-F238E27FC236}">
                  <a16:creationId xmlns:a16="http://schemas.microsoft.com/office/drawing/2014/main" id="{7CE20B37-56CD-856C-8B2C-132978DA46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8908" y="7002383"/>
              <a:ext cx="113637" cy="488637"/>
            </a:xfrm>
            <a:prstGeom prst="rect">
              <a:avLst/>
            </a:prstGeom>
            <a:noFill/>
            <a:extLst>
              <a:ext uri="{909E8E84-426E-40DD-AFC4-6F175D3DCCD1}">
                <a14:hiddenFill xmlns:a14="http://schemas.microsoft.com/office/drawing/2010/main">
                  <a:solidFill>
                    <a:srgbClr val="FFFFFF"/>
                  </a:solidFill>
                </a14:hiddenFill>
              </a:ext>
            </a:extLst>
          </p:spPr>
        </p:pic>
      </p:grpSp>
      <p:pic>
        <p:nvPicPr>
          <p:cNvPr id="246" name="Picture 4">
            <a:extLst>
              <a:ext uri="{FF2B5EF4-FFF2-40B4-BE49-F238E27FC236}">
                <a16:creationId xmlns:a16="http://schemas.microsoft.com/office/drawing/2014/main" id="{C1873C1A-CE0D-99F7-26B8-3193CE602F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1636" y="4005353"/>
            <a:ext cx="204787" cy="185737"/>
          </a:xfrm>
          <a:prstGeom prst="rect">
            <a:avLst/>
          </a:prstGeom>
          <a:noFill/>
          <a:extLst>
            <a:ext uri="{909E8E84-426E-40DD-AFC4-6F175D3DCCD1}">
              <a14:hiddenFill xmlns:a14="http://schemas.microsoft.com/office/drawing/2010/main">
                <a:solidFill>
                  <a:srgbClr val="FFFFFF"/>
                </a:solidFill>
              </a14:hiddenFill>
            </a:ext>
          </a:extLst>
        </p:spPr>
      </p:pic>
      <p:sp>
        <p:nvSpPr>
          <p:cNvPr id="247" name="TextBox 246">
            <a:extLst>
              <a:ext uri="{FF2B5EF4-FFF2-40B4-BE49-F238E27FC236}">
                <a16:creationId xmlns:a16="http://schemas.microsoft.com/office/drawing/2014/main" id="{D82D3CAC-9F0D-9EC2-CF5B-DDA895339B6D}"/>
              </a:ext>
            </a:extLst>
          </p:cNvPr>
          <p:cNvSpPr txBox="1"/>
          <p:nvPr/>
        </p:nvSpPr>
        <p:spPr>
          <a:xfrm>
            <a:off x="3284402" y="2620840"/>
            <a:ext cx="1922321" cy="1862048"/>
          </a:xfrm>
          <a:prstGeom prst="rect">
            <a:avLst/>
          </a:prstGeom>
          <a:noFill/>
        </p:spPr>
        <p:txBody>
          <a:bodyPr wrap="none" rtlCol="0">
            <a:spAutoFit/>
          </a:bodyPr>
          <a:lstStyle/>
          <a:p>
            <a:r>
              <a:rPr lang="en-US" altLang="ko-KR" dirty="0">
                <a:solidFill>
                  <a:srgbClr val="00B050"/>
                </a:solidFill>
              </a:rPr>
              <a:t>         2</a:t>
            </a:r>
          </a:p>
          <a:p>
            <a:endParaRPr lang="en-US" altLang="ko-KR" sz="800" dirty="0">
              <a:solidFill>
                <a:srgbClr val="00B050"/>
              </a:solidFill>
            </a:endParaRPr>
          </a:p>
          <a:p>
            <a:endParaRPr lang="en-US" altLang="ko-KR" sz="1000" dirty="0">
              <a:solidFill>
                <a:srgbClr val="00B050"/>
              </a:solidFill>
            </a:endParaRPr>
          </a:p>
          <a:p>
            <a:endParaRPr lang="en-US" altLang="ko-KR" sz="400" dirty="0">
              <a:solidFill>
                <a:srgbClr val="00B050"/>
              </a:solidFill>
            </a:endParaRPr>
          </a:p>
          <a:p>
            <a:r>
              <a:rPr lang="en-US" altLang="ko-KR" dirty="0">
                <a:solidFill>
                  <a:srgbClr val="00B050"/>
                </a:solidFill>
              </a:rPr>
              <a:t>    1</a:t>
            </a:r>
          </a:p>
          <a:p>
            <a:endParaRPr lang="en-US" altLang="ko-KR" sz="800" dirty="0">
              <a:solidFill>
                <a:srgbClr val="00B050"/>
              </a:solidFill>
            </a:endParaRPr>
          </a:p>
          <a:p>
            <a:endParaRPr lang="en-US" altLang="ko-KR" sz="1100" dirty="0">
              <a:solidFill>
                <a:srgbClr val="00B050"/>
              </a:solidFill>
            </a:endParaRPr>
          </a:p>
          <a:p>
            <a:endParaRPr lang="en-US" altLang="ko-KR" sz="2000" dirty="0">
              <a:solidFill>
                <a:srgbClr val="00B050"/>
              </a:solidFill>
            </a:endParaRPr>
          </a:p>
          <a:p>
            <a:r>
              <a:rPr lang="en-US" altLang="ko-KR">
                <a:solidFill>
                  <a:srgbClr val="00B050"/>
                </a:solidFill>
              </a:rPr>
              <a:t>0           1          </a:t>
            </a:r>
            <a:r>
              <a:rPr lang="en-US" altLang="ko-KR" dirty="0">
                <a:solidFill>
                  <a:srgbClr val="00B050"/>
                </a:solidFill>
              </a:rPr>
              <a:t>2  </a:t>
            </a:r>
            <a:endParaRPr lang="ko-KR" altLang="en-US" dirty="0">
              <a:solidFill>
                <a:srgbClr val="00B050"/>
              </a:solidFill>
            </a:endParaRPr>
          </a:p>
        </p:txBody>
      </p:sp>
      <p:cxnSp>
        <p:nvCxnSpPr>
          <p:cNvPr id="256" name="직선 연결선 255">
            <a:extLst>
              <a:ext uri="{FF2B5EF4-FFF2-40B4-BE49-F238E27FC236}">
                <a16:creationId xmlns:a16="http://schemas.microsoft.com/office/drawing/2014/main" id="{BD629C69-9F4B-6777-6D6F-90B96F52495E}"/>
              </a:ext>
            </a:extLst>
          </p:cNvPr>
          <p:cNvCxnSpPr>
            <a:cxnSpLocks/>
          </p:cNvCxnSpPr>
          <p:nvPr/>
        </p:nvCxnSpPr>
        <p:spPr>
          <a:xfrm flipV="1">
            <a:off x="1776683" y="2434772"/>
            <a:ext cx="1775385" cy="320023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7" name="직선 연결선 256">
            <a:extLst>
              <a:ext uri="{FF2B5EF4-FFF2-40B4-BE49-F238E27FC236}">
                <a16:creationId xmlns:a16="http://schemas.microsoft.com/office/drawing/2014/main" id="{EAC6DA24-0C27-8495-B4F5-E77290EEAD01}"/>
              </a:ext>
            </a:extLst>
          </p:cNvPr>
          <p:cNvCxnSpPr>
            <a:cxnSpLocks/>
          </p:cNvCxnSpPr>
          <p:nvPr/>
        </p:nvCxnSpPr>
        <p:spPr>
          <a:xfrm flipV="1">
            <a:off x="1231001" y="2440881"/>
            <a:ext cx="1558465" cy="28092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4" name="그룹 283">
            <a:extLst>
              <a:ext uri="{FF2B5EF4-FFF2-40B4-BE49-F238E27FC236}">
                <a16:creationId xmlns:a16="http://schemas.microsoft.com/office/drawing/2014/main" id="{278D612F-6040-C43E-7D1F-B99970E486D2}"/>
              </a:ext>
            </a:extLst>
          </p:cNvPr>
          <p:cNvGrpSpPr/>
          <p:nvPr/>
        </p:nvGrpSpPr>
        <p:grpSpPr>
          <a:xfrm>
            <a:off x="2156013" y="2418682"/>
            <a:ext cx="2195241" cy="3667277"/>
            <a:chOff x="6276518" y="2862156"/>
            <a:chExt cx="2195241" cy="3667277"/>
          </a:xfrm>
        </p:grpSpPr>
        <p:cxnSp>
          <p:nvCxnSpPr>
            <p:cNvPr id="255" name="직선 연결선 254">
              <a:extLst>
                <a:ext uri="{FF2B5EF4-FFF2-40B4-BE49-F238E27FC236}">
                  <a16:creationId xmlns:a16="http://schemas.microsoft.com/office/drawing/2014/main" id="{C93F55B6-F193-0D43-C839-F7896E1DCE8B}"/>
                </a:ext>
              </a:extLst>
            </p:cNvPr>
            <p:cNvCxnSpPr>
              <a:cxnSpLocks/>
            </p:cNvCxnSpPr>
            <p:nvPr/>
          </p:nvCxnSpPr>
          <p:spPr>
            <a:xfrm flipV="1">
              <a:off x="6632008" y="2862156"/>
              <a:ext cx="1839751" cy="3316256"/>
            </a:xfrm>
            <a:prstGeom prst="line">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9" name="TextBox 268">
              <a:extLst>
                <a:ext uri="{FF2B5EF4-FFF2-40B4-BE49-F238E27FC236}">
                  <a16:creationId xmlns:a16="http://schemas.microsoft.com/office/drawing/2014/main" id="{A47CD417-B973-E503-A9B2-55CF764E33A2}"/>
                </a:ext>
              </a:extLst>
            </p:cNvPr>
            <p:cNvSpPr txBox="1"/>
            <p:nvPr/>
          </p:nvSpPr>
          <p:spPr>
            <a:xfrm>
              <a:off x="6276518" y="6160101"/>
              <a:ext cx="545342" cy="369332"/>
            </a:xfrm>
            <a:prstGeom prst="rect">
              <a:avLst/>
            </a:prstGeom>
            <a:noFill/>
          </p:spPr>
          <p:txBody>
            <a:bodyPr wrap="none" rtlCol="0">
              <a:spAutoFit/>
            </a:bodyPr>
            <a:lstStyle/>
            <a:p>
              <a:r>
                <a:rPr lang="en-US" altLang="ko-KR">
                  <a:latin typeface="Times New Roman" panose="02020603050405020304" pitchFamily="18" charset="0"/>
                  <a:cs typeface="Times New Roman" panose="02020603050405020304" pitchFamily="18" charset="0"/>
                </a:rPr>
                <a:t>x=0</a:t>
              </a:r>
              <a:endParaRPr lang="ko-KR" altLang="en-US">
                <a:latin typeface="Times New Roman" panose="02020603050405020304" pitchFamily="18" charset="0"/>
                <a:cs typeface="Times New Roman" panose="02020603050405020304" pitchFamily="18" charset="0"/>
              </a:endParaRPr>
            </a:p>
          </p:txBody>
        </p:sp>
      </p:grpSp>
      <p:grpSp>
        <p:nvGrpSpPr>
          <p:cNvPr id="273" name="그룹 272">
            <a:extLst>
              <a:ext uri="{FF2B5EF4-FFF2-40B4-BE49-F238E27FC236}">
                <a16:creationId xmlns:a16="http://schemas.microsoft.com/office/drawing/2014/main" id="{0BDE93C2-1EA5-455D-C430-4C14A98FD00E}"/>
              </a:ext>
            </a:extLst>
          </p:cNvPr>
          <p:cNvGrpSpPr/>
          <p:nvPr/>
        </p:nvGrpSpPr>
        <p:grpSpPr>
          <a:xfrm>
            <a:off x="2969293" y="2434772"/>
            <a:ext cx="2139931" cy="3651562"/>
            <a:chOff x="-4534125" y="1781820"/>
            <a:chExt cx="2139931" cy="3651562"/>
          </a:xfrm>
        </p:grpSpPr>
        <p:cxnSp>
          <p:nvCxnSpPr>
            <p:cNvPr id="34" name="직선 연결선 33">
              <a:extLst>
                <a:ext uri="{FF2B5EF4-FFF2-40B4-BE49-F238E27FC236}">
                  <a16:creationId xmlns:a16="http://schemas.microsoft.com/office/drawing/2014/main" id="{19E677B3-2E9F-61ED-8871-8BF3E5DD8323}"/>
                </a:ext>
              </a:extLst>
            </p:cNvPr>
            <p:cNvCxnSpPr>
              <a:cxnSpLocks/>
            </p:cNvCxnSpPr>
            <p:nvPr/>
          </p:nvCxnSpPr>
          <p:spPr>
            <a:xfrm flipV="1">
              <a:off x="-4251682" y="1781820"/>
              <a:ext cx="1857488" cy="334822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70" name="TextBox 269">
              <a:extLst>
                <a:ext uri="{FF2B5EF4-FFF2-40B4-BE49-F238E27FC236}">
                  <a16:creationId xmlns:a16="http://schemas.microsoft.com/office/drawing/2014/main" id="{9B39B149-11D5-B6A5-C0D6-526319626926}"/>
                </a:ext>
              </a:extLst>
            </p:cNvPr>
            <p:cNvSpPr txBox="1"/>
            <p:nvPr/>
          </p:nvSpPr>
          <p:spPr>
            <a:xfrm>
              <a:off x="-4534125" y="5064050"/>
              <a:ext cx="545342" cy="369332"/>
            </a:xfrm>
            <a:prstGeom prst="rect">
              <a:avLst/>
            </a:prstGeom>
            <a:noFill/>
          </p:spPr>
          <p:txBody>
            <a:bodyPr wrap="none" rtlCol="0">
              <a:spAutoFit/>
            </a:bodyPr>
            <a:lstStyle/>
            <a:p>
              <a:r>
                <a:rPr lang="en-US" altLang="ko-KR">
                  <a:latin typeface="Times New Roman" panose="02020603050405020304" pitchFamily="18" charset="0"/>
                  <a:cs typeface="Times New Roman" panose="02020603050405020304" pitchFamily="18" charset="0"/>
                </a:rPr>
                <a:t>x=1</a:t>
              </a:r>
              <a:endParaRPr lang="ko-KR" altLang="en-US">
                <a:latin typeface="Times New Roman" panose="02020603050405020304" pitchFamily="18" charset="0"/>
                <a:cs typeface="Times New Roman" panose="02020603050405020304" pitchFamily="18" charset="0"/>
              </a:endParaRPr>
            </a:p>
          </p:txBody>
        </p:sp>
      </p:grpSp>
      <p:grpSp>
        <p:nvGrpSpPr>
          <p:cNvPr id="274" name="그룹 273">
            <a:extLst>
              <a:ext uri="{FF2B5EF4-FFF2-40B4-BE49-F238E27FC236}">
                <a16:creationId xmlns:a16="http://schemas.microsoft.com/office/drawing/2014/main" id="{93380D68-07BF-81E9-8122-FF12BB98AF76}"/>
              </a:ext>
            </a:extLst>
          </p:cNvPr>
          <p:cNvGrpSpPr/>
          <p:nvPr/>
        </p:nvGrpSpPr>
        <p:grpSpPr>
          <a:xfrm>
            <a:off x="3751003" y="3469588"/>
            <a:ext cx="1550847" cy="2626665"/>
            <a:chOff x="-3731766" y="2822284"/>
            <a:chExt cx="1550847" cy="2626665"/>
          </a:xfrm>
        </p:grpSpPr>
        <p:cxnSp>
          <p:nvCxnSpPr>
            <p:cNvPr id="4" name="직선 연결선 3">
              <a:extLst>
                <a:ext uri="{FF2B5EF4-FFF2-40B4-BE49-F238E27FC236}">
                  <a16:creationId xmlns:a16="http://schemas.microsoft.com/office/drawing/2014/main" id="{D8389169-9FCE-4D83-C2DA-E0A806072252}"/>
                </a:ext>
              </a:extLst>
            </p:cNvPr>
            <p:cNvCxnSpPr>
              <a:cxnSpLocks/>
            </p:cNvCxnSpPr>
            <p:nvPr/>
          </p:nvCxnSpPr>
          <p:spPr>
            <a:xfrm flipV="1">
              <a:off x="-3480119" y="2822284"/>
              <a:ext cx="1299200" cy="234187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71" name="TextBox 270">
              <a:extLst>
                <a:ext uri="{FF2B5EF4-FFF2-40B4-BE49-F238E27FC236}">
                  <a16:creationId xmlns:a16="http://schemas.microsoft.com/office/drawing/2014/main" id="{CAAD532D-176B-81A3-0952-6FC2A9155AF2}"/>
                </a:ext>
              </a:extLst>
            </p:cNvPr>
            <p:cNvSpPr txBox="1"/>
            <p:nvPr/>
          </p:nvSpPr>
          <p:spPr>
            <a:xfrm>
              <a:off x="-3731766" y="5079617"/>
              <a:ext cx="545342" cy="369332"/>
            </a:xfrm>
            <a:prstGeom prst="rect">
              <a:avLst/>
            </a:prstGeom>
            <a:noFill/>
          </p:spPr>
          <p:txBody>
            <a:bodyPr wrap="none" rtlCol="0">
              <a:spAutoFit/>
            </a:bodyPr>
            <a:lstStyle/>
            <a:p>
              <a:r>
                <a:rPr lang="en-US" altLang="ko-KR">
                  <a:latin typeface="Times New Roman" panose="02020603050405020304" pitchFamily="18" charset="0"/>
                  <a:cs typeface="Times New Roman" panose="02020603050405020304" pitchFamily="18" charset="0"/>
                </a:rPr>
                <a:t>x=2</a:t>
              </a:r>
              <a:endParaRPr lang="ko-KR" altLang="en-US">
                <a:latin typeface="Times New Roman" panose="02020603050405020304" pitchFamily="18"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280" name="TextBox 279">
                <a:extLst>
                  <a:ext uri="{FF2B5EF4-FFF2-40B4-BE49-F238E27FC236}">
                    <a16:creationId xmlns:a16="http://schemas.microsoft.com/office/drawing/2014/main" id="{2A5C546E-51AC-D057-BC41-D343DF1F445D}"/>
                  </a:ext>
                </a:extLst>
              </p:cNvPr>
              <p:cNvSpPr txBox="1"/>
              <p:nvPr/>
            </p:nvSpPr>
            <p:spPr>
              <a:xfrm>
                <a:off x="2567568" y="4963586"/>
                <a:ext cx="523797" cy="4075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ad>
                        <m:radPr>
                          <m:degHide m:val="on"/>
                          <m:ctrlPr>
                            <a:rPr lang="ko-KR" altLang="en-US" i="1" smtClean="0">
                              <a:latin typeface="Cambria Math" panose="02040503050406030204" pitchFamily="18" charset="0"/>
                            </a:rPr>
                          </m:ctrlPr>
                        </m:radPr>
                        <m:deg/>
                        <m:e>
                          <m:r>
                            <a:rPr lang="en-US" altLang="ko-KR" b="0" i="1" smtClean="0">
                              <a:latin typeface="Cambria Math" panose="02040503050406030204" pitchFamily="18" charset="0"/>
                            </a:rPr>
                            <m:t>5</m:t>
                          </m:r>
                        </m:e>
                      </m:rad>
                    </m:oMath>
                  </m:oMathPara>
                </a14:m>
                <a:endParaRPr lang="ko-KR" altLang="en-US"/>
              </a:p>
            </p:txBody>
          </p:sp>
        </mc:Choice>
        <mc:Fallback xmlns="">
          <p:sp>
            <p:nvSpPr>
              <p:cNvPr id="280" name="TextBox 279">
                <a:extLst>
                  <a:ext uri="{FF2B5EF4-FFF2-40B4-BE49-F238E27FC236}">
                    <a16:creationId xmlns:a16="http://schemas.microsoft.com/office/drawing/2014/main" id="{2A5C546E-51AC-D057-BC41-D343DF1F445D}"/>
                  </a:ext>
                </a:extLst>
              </p:cNvPr>
              <p:cNvSpPr txBox="1">
                <a:spLocks noRot="1" noChangeAspect="1" noMove="1" noResize="1" noEditPoints="1" noAdjustHandles="1" noChangeArrowheads="1" noChangeShapeType="1" noTextEdit="1"/>
              </p:cNvSpPr>
              <p:nvPr/>
            </p:nvSpPr>
            <p:spPr>
              <a:xfrm>
                <a:off x="2567568" y="4963586"/>
                <a:ext cx="523797" cy="407547"/>
              </a:xfrm>
              <a:prstGeom prst="rect">
                <a:avLst/>
              </a:prstGeom>
              <a:blipFill>
                <a:blip r:embed="rId10"/>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81" name="TextBox 280">
                <a:extLst>
                  <a:ext uri="{FF2B5EF4-FFF2-40B4-BE49-F238E27FC236}">
                    <a16:creationId xmlns:a16="http://schemas.microsoft.com/office/drawing/2014/main" id="{50E5B916-5416-0629-0747-8DD80895BC07}"/>
                  </a:ext>
                </a:extLst>
              </p:cNvPr>
              <p:cNvSpPr txBox="1"/>
              <p:nvPr/>
            </p:nvSpPr>
            <p:spPr>
              <a:xfrm>
                <a:off x="2601337" y="4626208"/>
                <a:ext cx="37221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ko-KR" i="1" smtClean="0">
                          <a:latin typeface="Cambria Math" panose="02040503050406030204" pitchFamily="18" charset="0"/>
                        </a:rPr>
                        <m:t>1</m:t>
                      </m:r>
                    </m:oMath>
                  </m:oMathPara>
                </a14:m>
                <a:endParaRPr lang="ko-KR" altLang="en-US"/>
              </a:p>
            </p:txBody>
          </p:sp>
        </mc:Choice>
        <mc:Fallback xmlns="">
          <p:sp>
            <p:nvSpPr>
              <p:cNvPr id="281" name="TextBox 280">
                <a:extLst>
                  <a:ext uri="{FF2B5EF4-FFF2-40B4-BE49-F238E27FC236}">
                    <a16:creationId xmlns:a16="http://schemas.microsoft.com/office/drawing/2014/main" id="{50E5B916-5416-0629-0747-8DD80895BC07}"/>
                  </a:ext>
                </a:extLst>
              </p:cNvPr>
              <p:cNvSpPr txBox="1">
                <a:spLocks noRot="1" noChangeAspect="1" noMove="1" noResize="1" noEditPoints="1" noAdjustHandles="1" noChangeArrowheads="1" noChangeShapeType="1" noTextEdit="1"/>
              </p:cNvSpPr>
              <p:nvPr/>
            </p:nvSpPr>
            <p:spPr>
              <a:xfrm>
                <a:off x="2601337" y="4626208"/>
                <a:ext cx="372217" cy="369332"/>
              </a:xfrm>
              <a:prstGeom prst="rect">
                <a:avLst/>
              </a:prstGeom>
              <a:blipFill>
                <a:blip r:embed="rId11"/>
                <a:stretch>
                  <a:fillRect/>
                </a:stretch>
              </a:blipFill>
            </p:spPr>
            <p:txBody>
              <a:bodyPr/>
              <a:lstStyle/>
              <a:p>
                <a:r>
                  <a:rPr lang="ko-KR" altLang="en-US">
                    <a:noFill/>
                  </a:rPr>
                  <a:t> </a:t>
                </a:r>
              </a:p>
            </p:txBody>
          </p:sp>
        </mc:Fallback>
      </mc:AlternateContent>
      <p:grpSp>
        <p:nvGrpSpPr>
          <p:cNvPr id="287" name="그룹 286">
            <a:extLst>
              <a:ext uri="{FF2B5EF4-FFF2-40B4-BE49-F238E27FC236}">
                <a16:creationId xmlns:a16="http://schemas.microsoft.com/office/drawing/2014/main" id="{F7703C61-55D7-BE3F-9BEE-BA559CA87886}"/>
              </a:ext>
            </a:extLst>
          </p:cNvPr>
          <p:cNvGrpSpPr/>
          <p:nvPr/>
        </p:nvGrpSpPr>
        <p:grpSpPr>
          <a:xfrm>
            <a:off x="3231836" y="3407275"/>
            <a:ext cx="571879" cy="687624"/>
            <a:chOff x="4686846" y="2808032"/>
            <a:chExt cx="571879" cy="687624"/>
          </a:xfrm>
        </p:grpSpPr>
        <p:cxnSp>
          <p:nvCxnSpPr>
            <p:cNvPr id="285" name="직선 화살표 연결선 284">
              <a:extLst>
                <a:ext uri="{FF2B5EF4-FFF2-40B4-BE49-F238E27FC236}">
                  <a16:creationId xmlns:a16="http://schemas.microsoft.com/office/drawing/2014/main" id="{236818A3-67CE-2177-C613-057D7CD2D045}"/>
                </a:ext>
              </a:extLst>
            </p:cNvPr>
            <p:cNvCxnSpPr>
              <a:cxnSpLocks/>
            </p:cNvCxnSpPr>
            <p:nvPr/>
          </p:nvCxnSpPr>
          <p:spPr>
            <a:xfrm flipV="1">
              <a:off x="4877143" y="2808032"/>
              <a:ext cx="381582" cy="6876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86" name="그림 285">
              <a:extLst>
                <a:ext uri="{FF2B5EF4-FFF2-40B4-BE49-F238E27FC236}">
                  <a16:creationId xmlns:a16="http://schemas.microsoft.com/office/drawing/2014/main" id="{79B44EBD-DFAA-40E1-CBEF-0D3BB63CE1F0}"/>
                </a:ext>
              </a:extLst>
            </p:cNvPr>
            <p:cNvPicPr>
              <a:picLocks noChangeAspect="1"/>
            </p:cNvPicPr>
            <p:nvPr/>
          </p:nvPicPr>
          <p:blipFill>
            <a:blip r:embed="rId12"/>
            <a:stretch>
              <a:fillRect/>
            </a:stretch>
          </p:blipFill>
          <p:spPr>
            <a:xfrm>
              <a:off x="4686846" y="2839223"/>
              <a:ext cx="330383" cy="368750"/>
            </a:xfrm>
            <a:prstGeom prst="rect">
              <a:avLst/>
            </a:prstGeom>
          </p:spPr>
        </p:pic>
      </p:grpSp>
      <p:grpSp>
        <p:nvGrpSpPr>
          <p:cNvPr id="292" name="그룹 291">
            <a:extLst>
              <a:ext uri="{FF2B5EF4-FFF2-40B4-BE49-F238E27FC236}">
                <a16:creationId xmlns:a16="http://schemas.microsoft.com/office/drawing/2014/main" id="{BB3C99A1-B7AF-E80C-1DE6-4AA187241CA7}"/>
              </a:ext>
            </a:extLst>
          </p:cNvPr>
          <p:cNvGrpSpPr/>
          <p:nvPr/>
        </p:nvGrpSpPr>
        <p:grpSpPr>
          <a:xfrm>
            <a:off x="3416402" y="4094899"/>
            <a:ext cx="764078" cy="433208"/>
            <a:chOff x="5606831" y="6416108"/>
            <a:chExt cx="764078" cy="433208"/>
          </a:xfrm>
        </p:grpSpPr>
        <p:cxnSp>
          <p:nvCxnSpPr>
            <p:cNvPr id="290" name="직선 화살표 연결선 289">
              <a:extLst>
                <a:ext uri="{FF2B5EF4-FFF2-40B4-BE49-F238E27FC236}">
                  <a16:creationId xmlns:a16="http://schemas.microsoft.com/office/drawing/2014/main" id="{38C0690B-9A19-D009-7FCB-524E6ED24671}"/>
                </a:ext>
              </a:extLst>
            </p:cNvPr>
            <p:cNvCxnSpPr>
              <a:cxnSpLocks/>
            </p:cNvCxnSpPr>
            <p:nvPr/>
          </p:nvCxnSpPr>
          <p:spPr>
            <a:xfrm>
              <a:off x="5606831" y="6416108"/>
              <a:ext cx="764078"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291" name="그림 290">
              <a:extLst>
                <a:ext uri="{FF2B5EF4-FFF2-40B4-BE49-F238E27FC236}">
                  <a16:creationId xmlns:a16="http://schemas.microsoft.com/office/drawing/2014/main" id="{712AEF11-D622-6C61-8BDF-15C95D95235F}"/>
                </a:ext>
              </a:extLst>
            </p:cNvPr>
            <p:cNvPicPr>
              <a:picLocks noChangeAspect="1"/>
            </p:cNvPicPr>
            <p:nvPr/>
          </p:nvPicPr>
          <p:blipFill>
            <a:blip r:embed="rId13"/>
            <a:stretch>
              <a:fillRect/>
            </a:stretch>
          </p:blipFill>
          <p:spPr>
            <a:xfrm>
              <a:off x="5792740" y="6467789"/>
              <a:ext cx="349350" cy="381527"/>
            </a:xfrm>
            <a:prstGeom prst="rect">
              <a:avLst/>
            </a:prstGeom>
          </p:spPr>
        </p:pic>
      </p:grpSp>
      <p:pic>
        <p:nvPicPr>
          <p:cNvPr id="300" name="그림 299">
            <a:extLst>
              <a:ext uri="{FF2B5EF4-FFF2-40B4-BE49-F238E27FC236}">
                <a16:creationId xmlns:a16="http://schemas.microsoft.com/office/drawing/2014/main" id="{1AE3CA05-43B6-473E-45C6-9C1FF3CDF720}"/>
              </a:ext>
            </a:extLst>
          </p:cNvPr>
          <p:cNvPicPr>
            <a:picLocks noChangeAspect="1"/>
          </p:cNvPicPr>
          <p:nvPr/>
        </p:nvPicPr>
        <p:blipFill>
          <a:blip r:embed="rId14"/>
          <a:stretch>
            <a:fillRect/>
          </a:stretch>
        </p:blipFill>
        <p:spPr>
          <a:xfrm>
            <a:off x="5937054" y="2222964"/>
            <a:ext cx="5177003" cy="462727"/>
          </a:xfrm>
          <a:prstGeom prst="rect">
            <a:avLst/>
          </a:prstGeom>
        </p:spPr>
      </p:pic>
      <p:pic>
        <p:nvPicPr>
          <p:cNvPr id="302" name="그림 301">
            <a:extLst>
              <a:ext uri="{FF2B5EF4-FFF2-40B4-BE49-F238E27FC236}">
                <a16:creationId xmlns:a16="http://schemas.microsoft.com/office/drawing/2014/main" id="{AD05DBB3-E515-E670-4D7E-E35C2C08154F}"/>
              </a:ext>
            </a:extLst>
          </p:cNvPr>
          <p:cNvPicPr>
            <a:picLocks noChangeAspect="1"/>
          </p:cNvPicPr>
          <p:nvPr/>
        </p:nvPicPr>
        <p:blipFill>
          <a:blip r:embed="rId15"/>
          <a:stretch>
            <a:fillRect/>
          </a:stretch>
        </p:blipFill>
        <p:spPr>
          <a:xfrm>
            <a:off x="5914875" y="2809969"/>
            <a:ext cx="5787242" cy="919590"/>
          </a:xfrm>
          <a:prstGeom prst="rect">
            <a:avLst/>
          </a:prstGeom>
        </p:spPr>
      </p:pic>
      <p:sp>
        <p:nvSpPr>
          <p:cNvPr id="303" name="직사각형 302">
            <a:extLst>
              <a:ext uri="{FF2B5EF4-FFF2-40B4-BE49-F238E27FC236}">
                <a16:creationId xmlns:a16="http://schemas.microsoft.com/office/drawing/2014/main" id="{FE45A4A8-99E0-C0E6-E448-C2A02DBFEDB4}"/>
              </a:ext>
            </a:extLst>
          </p:cNvPr>
          <p:cNvSpPr/>
          <p:nvPr/>
        </p:nvSpPr>
        <p:spPr>
          <a:xfrm>
            <a:off x="9446998" y="2876733"/>
            <a:ext cx="2255118" cy="3687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310" name="그룹 309">
            <a:extLst>
              <a:ext uri="{FF2B5EF4-FFF2-40B4-BE49-F238E27FC236}">
                <a16:creationId xmlns:a16="http://schemas.microsoft.com/office/drawing/2014/main" id="{C87C9CE7-3F66-2396-1AFB-CB8DD68C6A61}"/>
              </a:ext>
            </a:extLst>
          </p:cNvPr>
          <p:cNvGrpSpPr/>
          <p:nvPr/>
        </p:nvGrpSpPr>
        <p:grpSpPr>
          <a:xfrm>
            <a:off x="7050350" y="3188981"/>
            <a:ext cx="2063387" cy="492720"/>
            <a:chOff x="7050350" y="3188981"/>
            <a:chExt cx="2063387" cy="492720"/>
          </a:xfrm>
        </p:grpSpPr>
        <p:sp>
          <p:nvSpPr>
            <p:cNvPr id="304" name="직사각형 303">
              <a:extLst>
                <a:ext uri="{FF2B5EF4-FFF2-40B4-BE49-F238E27FC236}">
                  <a16:creationId xmlns:a16="http://schemas.microsoft.com/office/drawing/2014/main" id="{8BDA66FD-0281-5ACF-E736-2D593EE1D8AC}"/>
                </a:ext>
              </a:extLst>
            </p:cNvPr>
            <p:cNvSpPr/>
            <p:nvPr/>
          </p:nvSpPr>
          <p:spPr>
            <a:xfrm>
              <a:off x="7050350" y="3188981"/>
              <a:ext cx="725181" cy="3687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5" name="직사각형 304">
              <a:extLst>
                <a:ext uri="{FF2B5EF4-FFF2-40B4-BE49-F238E27FC236}">
                  <a16:creationId xmlns:a16="http://schemas.microsoft.com/office/drawing/2014/main" id="{A2A5ADF4-22BC-B1A3-D21A-1A76B055E143}"/>
                </a:ext>
              </a:extLst>
            </p:cNvPr>
            <p:cNvSpPr/>
            <p:nvPr/>
          </p:nvSpPr>
          <p:spPr>
            <a:xfrm>
              <a:off x="8388556" y="3236125"/>
              <a:ext cx="725181" cy="163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6" name="직사각형 305">
              <a:extLst>
                <a:ext uri="{FF2B5EF4-FFF2-40B4-BE49-F238E27FC236}">
                  <a16:creationId xmlns:a16="http://schemas.microsoft.com/office/drawing/2014/main" id="{B25DDF91-A658-58A0-B7AA-C9DDCECB2758}"/>
                </a:ext>
              </a:extLst>
            </p:cNvPr>
            <p:cNvSpPr/>
            <p:nvPr/>
          </p:nvSpPr>
          <p:spPr>
            <a:xfrm>
              <a:off x="8388556" y="3456876"/>
              <a:ext cx="324359" cy="2248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07" name="직사각형 306">
            <a:extLst>
              <a:ext uri="{FF2B5EF4-FFF2-40B4-BE49-F238E27FC236}">
                <a16:creationId xmlns:a16="http://schemas.microsoft.com/office/drawing/2014/main" id="{7A97EB05-E897-3E48-EE28-127B62C88696}"/>
              </a:ext>
            </a:extLst>
          </p:cNvPr>
          <p:cNvSpPr/>
          <p:nvPr/>
        </p:nvSpPr>
        <p:spPr>
          <a:xfrm>
            <a:off x="10700922" y="3221360"/>
            <a:ext cx="678974" cy="4603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8" name="직사각형 307">
            <a:extLst>
              <a:ext uri="{FF2B5EF4-FFF2-40B4-BE49-F238E27FC236}">
                <a16:creationId xmlns:a16="http://schemas.microsoft.com/office/drawing/2014/main" id="{ADD41CD3-F451-A50A-EA12-A3DD80787823}"/>
              </a:ext>
            </a:extLst>
          </p:cNvPr>
          <p:cNvSpPr/>
          <p:nvPr/>
        </p:nvSpPr>
        <p:spPr>
          <a:xfrm>
            <a:off x="8689967" y="3371701"/>
            <a:ext cx="933153" cy="4603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9" name="직사각형 308">
            <a:extLst>
              <a:ext uri="{FF2B5EF4-FFF2-40B4-BE49-F238E27FC236}">
                <a16:creationId xmlns:a16="http://schemas.microsoft.com/office/drawing/2014/main" id="{5522F7A1-BED2-6336-E993-DA4290F5DF67}"/>
              </a:ext>
            </a:extLst>
          </p:cNvPr>
          <p:cNvSpPr/>
          <p:nvPr/>
        </p:nvSpPr>
        <p:spPr>
          <a:xfrm>
            <a:off x="9620222" y="3335982"/>
            <a:ext cx="876589" cy="4603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14" name="그림 313">
            <a:extLst>
              <a:ext uri="{FF2B5EF4-FFF2-40B4-BE49-F238E27FC236}">
                <a16:creationId xmlns:a16="http://schemas.microsoft.com/office/drawing/2014/main" id="{F6DF0E32-9E46-9AA7-4B1B-F4FFFA3F9C89}"/>
              </a:ext>
            </a:extLst>
          </p:cNvPr>
          <p:cNvPicPr>
            <a:picLocks noChangeAspect="1"/>
          </p:cNvPicPr>
          <p:nvPr/>
        </p:nvPicPr>
        <p:blipFill>
          <a:blip r:embed="rId16"/>
          <a:stretch>
            <a:fillRect/>
          </a:stretch>
        </p:blipFill>
        <p:spPr>
          <a:xfrm>
            <a:off x="5911818" y="3766194"/>
            <a:ext cx="6199501" cy="528537"/>
          </a:xfrm>
          <a:prstGeom prst="rect">
            <a:avLst/>
          </a:prstGeom>
        </p:spPr>
      </p:pic>
      <p:pic>
        <p:nvPicPr>
          <p:cNvPr id="315" name="그림 314">
            <a:extLst>
              <a:ext uri="{FF2B5EF4-FFF2-40B4-BE49-F238E27FC236}">
                <a16:creationId xmlns:a16="http://schemas.microsoft.com/office/drawing/2014/main" id="{A5FE6C0E-537F-D14B-427B-EE25DAEDC492}"/>
              </a:ext>
            </a:extLst>
          </p:cNvPr>
          <p:cNvPicPr>
            <a:picLocks noChangeAspect="1"/>
          </p:cNvPicPr>
          <p:nvPr/>
        </p:nvPicPr>
        <p:blipFill>
          <a:blip r:embed="rId17"/>
          <a:stretch>
            <a:fillRect/>
          </a:stretch>
        </p:blipFill>
        <p:spPr>
          <a:xfrm>
            <a:off x="5911818" y="5559997"/>
            <a:ext cx="5403104" cy="1091537"/>
          </a:xfrm>
          <a:prstGeom prst="rect">
            <a:avLst/>
          </a:prstGeom>
        </p:spPr>
      </p:pic>
      <p:sp>
        <p:nvSpPr>
          <p:cNvPr id="316" name="제목 1">
            <a:extLst>
              <a:ext uri="{FF2B5EF4-FFF2-40B4-BE49-F238E27FC236}">
                <a16:creationId xmlns:a16="http://schemas.microsoft.com/office/drawing/2014/main" id="{6A8F857B-4EF3-9B27-25E9-DEED8F28BC22}"/>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Tangent /dual vector basis</a:t>
            </a:r>
            <a:endParaRPr lang="ko-KR" altLang="en-US">
              <a:latin typeface="Aharoni" panose="02010803020104030203" pitchFamily="2" charset="-79"/>
              <a:cs typeface="Aharoni" panose="02010803020104030203" pitchFamily="2" charset="-79"/>
            </a:endParaRPr>
          </a:p>
        </p:txBody>
      </p:sp>
      <p:pic>
        <p:nvPicPr>
          <p:cNvPr id="318" name="그림 317">
            <a:extLst>
              <a:ext uri="{FF2B5EF4-FFF2-40B4-BE49-F238E27FC236}">
                <a16:creationId xmlns:a16="http://schemas.microsoft.com/office/drawing/2014/main" id="{5DC75559-8A45-B226-79C0-1DEFE37851CD}"/>
              </a:ext>
            </a:extLst>
          </p:cNvPr>
          <p:cNvPicPr>
            <a:picLocks noChangeAspect="1"/>
          </p:cNvPicPr>
          <p:nvPr/>
        </p:nvPicPr>
        <p:blipFill>
          <a:blip r:embed="rId18"/>
          <a:stretch>
            <a:fillRect/>
          </a:stretch>
        </p:blipFill>
        <p:spPr>
          <a:xfrm>
            <a:off x="5927912" y="4331366"/>
            <a:ext cx="3711672" cy="1112790"/>
          </a:xfrm>
          <a:prstGeom prst="rect">
            <a:avLst/>
          </a:prstGeom>
        </p:spPr>
      </p:pic>
    </p:spTree>
    <p:extLst>
      <p:ext uri="{BB962C8B-B14F-4D97-AF65-F5344CB8AC3E}">
        <p14:creationId xmlns:p14="http://schemas.microsoft.com/office/powerpoint/2010/main" val="102815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139"/>
                                        </p:tgtEl>
                                        <p:attrNameLst>
                                          <p:attrName>style.visibility</p:attrName>
                                        </p:attrNameLst>
                                      </p:cBhvr>
                                      <p:to>
                                        <p:strVal val="visible"/>
                                      </p:to>
                                    </p:set>
                                    <p:anim calcmode="lin" valueType="num">
                                      <p:cBhvr>
                                        <p:cTn id="41" dur="500" fill="hold"/>
                                        <p:tgtEl>
                                          <p:spTgt spid="139"/>
                                        </p:tgtEl>
                                        <p:attrNameLst>
                                          <p:attrName>ppt_w</p:attrName>
                                        </p:attrNameLst>
                                      </p:cBhvr>
                                      <p:tavLst>
                                        <p:tav tm="0">
                                          <p:val>
                                            <p:fltVal val="0"/>
                                          </p:val>
                                        </p:tav>
                                        <p:tav tm="100000">
                                          <p:val>
                                            <p:strVal val="#ppt_w"/>
                                          </p:val>
                                        </p:tav>
                                      </p:tavLst>
                                    </p:anim>
                                    <p:anim calcmode="lin" valueType="num">
                                      <p:cBhvr>
                                        <p:cTn id="42" dur="500" fill="hold"/>
                                        <p:tgtEl>
                                          <p:spTgt spid="139"/>
                                        </p:tgtEl>
                                        <p:attrNameLst>
                                          <p:attrName>ppt_h</p:attrName>
                                        </p:attrNameLst>
                                      </p:cBhvr>
                                      <p:tavLst>
                                        <p:tav tm="0">
                                          <p:val>
                                            <p:fltVal val="0"/>
                                          </p:val>
                                        </p:tav>
                                        <p:tav tm="100000">
                                          <p:val>
                                            <p:strVal val="#ppt_h"/>
                                          </p:val>
                                        </p:tav>
                                      </p:tavLst>
                                    </p:anim>
                                    <p:anim calcmode="lin" valueType="num">
                                      <p:cBhvr>
                                        <p:cTn id="43" dur="500" fill="hold"/>
                                        <p:tgtEl>
                                          <p:spTgt spid="139"/>
                                        </p:tgtEl>
                                        <p:attrNameLst>
                                          <p:attrName>style.rotation</p:attrName>
                                        </p:attrNameLst>
                                      </p:cBhvr>
                                      <p:tavLst>
                                        <p:tav tm="0">
                                          <p:val>
                                            <p:fltVal val="90"/>
                                          </p:val>
                                        </p:tav>
                                        <p:tav tm="100000">
                                          <p:val>
                                            <p:fltVal val="0"/>
                                          </p:val>
                                        </p:tav>
                                      </p:tavLst>
                                    </p:anim>
                                    <p:animEffect transition="in" filter="fade">
                                      <p:cBhvr>
                                        <p:cTn id="44" dur="500"/>
                                        <p:tgtEl>
                                          <p:spTgt spid="139"/>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246"/>
                                        </p:tgtEl>
                                        <p:attrNameLst>
                                          <p:attrName>style.visibility</p:attrName>
                                        </p:attrNameLst>
                                      </p:cBhvr>
                                      <p:to>
                                        <p:strVal val="visible"/>
                                      </p:to>
                                    </p:set>
                                    <p:anim calcmode="lin" valueType="num">
                                      <p:cBhvr>
                                        <p:cTn id="49" dur="500" fill="hold"/>
                                        <p:tgtEl>
                                          <p:spTgt spid="246"/>
                                        </p:tgtEl>
                                        <p:attrNameLst>
                                          <p:attrName>ppt_w</p:attrName>
                                        </p:attrNameLst>
                                      </p:cBhvr>
                                      <p:tavLst>
                                        <p:tav tm="0">
                                          <p:val>
                                            <p:fltVal val="0"/>
                                          </p:val>
                                        </p:tav>
                                        <p:tav tm="100000">
                                          <p:val>
                                            <p:strVal val="#ppt_w"/>
                                          </p:val>
                                        </p:tav>
                                      </p:tavLst>
                                    </p:anim>
                                    <p:anim calcmode="lin" valueType="num">
                                      <p:cBhvr>
                                        <p:cTn id="50" dur="500" fill="hold"/>
                                        <p:tgtEl>
                                          <p:spTgt spid="246"/>
                                        </p:tgtEl>
                                        <p:attrNameLst>
                                          <p:attrName>ppt_h</p:attrName>
                                        </p:attrNameLst>
                                      </p:cBhvr>
                                      <p:tavLst>
                                        <p:tav tm="0">
                                          <p:val>
                                            <p:fltVal val="0"/>
                                          </p:val>
                                        </p:tav>
                                        <p:tav tm="100000">
                                          <p:val>
                                            <p:strVal val="#ppt_h"/>
                                          </p:val>
                                        </p:tav>
                                      </p:tavLst>
                                    </p:anim>
                                    <p:anim calcmode="lin" valueType="num">
                                      <p:cBhvr>
                                        <p:cTn id="51" dur="500" fill="hold"/>
                                        <p:tgtEl>
                                          <p:spTgt spid="246"/>
                                        </p:tgtEl>
                                        <p:attrNameLst>
                                          <p:attrName>style.rotation</p:attrName>
                                        </p:attrNameLst>
                                      </p:cBhvr>
                                      <p:tavLst>
                                        <p:tav tm="0">
                                          <p:val>
                                            <p:fltVal val="90"/>
                                          </p:val>
                                        </p:tav>
                                        <p:tav tm="100000">
                                          <p:val>
                                            <p:fltVal val="0"/>
                                          </p:val>
                                        </p:tav>
                                      </p:tavLst>
                                    </p:anim>
                                    <p:animEffect transition="in" filter="fade">
                                      <p:cBhvr>
                                        <p:cTn id="52" dur="500"/>
                                        <p:tgtEl>
                                          <p:spTgt spid="246"/>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8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0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8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9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9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0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0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31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307"/>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308"/>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1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1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312"/>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38"/>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309"/>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318"/>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0"/>
      <p:bldP spid="280" grpId="0"/>
      <p:bldP spid="281" grpId="0"/>
      <p:bldP spid="303" grpId="0" animBg="1"/>
      <p:bldP spid="307" grpId="0" animBg="1"/>
      <p:bldP spid="308" grpId="0" animBg="1"/>
      <p:bldP spid="30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사각형: 둥근 모서리 50">
            <a:extLst>
              <a:ext uri="{FF2B5EF4-FFF2-40B4-BE49-F238E27FC236}">
                <a16:creationId xmlns:a16="http://schemas.microsoft.com/office/drawing/2014/main" id="{7F78819F-282C-2031-84CD-C13D4EE6329A}"/>
              </a:ext>
            </a:extLst>
          </p:cNvPr>
          <p:cNvSpPr/>
          <p:nvPr/>
        </p:nvSpPr>
        <p:spPr>
          <a:xfrm>
            <a:off x="326571" y="3178629"/>
            <a:ext cx="4702629" cy="3585028"/>
          </a:xfrm>
          <a:prstGeom prst="roundRect">
            <a:avLst>
              <a:gd name="adj" fmla="val 7153"/>
            </a:avLst>
          </a:prstGeom>
          <a:solidFill>
            <a:schemeClr val="accent2">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Metric tensor in Einstein eq.</a:t>
            </a:r>
            <a:endParaRPr lang="ko-KR" altLang="en-US">
              <a:latin typeface="Aharoni" panose="02010803020104030203" pitchFamily="2" charset="-79"/>
              <a:cs typeface="Aharoni" panose="02010803020104030203" pitchFamily="2" charset="-79"/>
            </a:endParaRPr>
          </a:p>
        </p:txBody>
      </p:sp>
      <p:pic>
        <p:nvPicPr>
          <p:cNvPr id="4" name="그림 3">
            <a:extLst>
              <a:ext uri="{FF2B5EF4-FFF2-40B4-BE49-F238E27FC236}">
                <a16:creationId xmlns:a16="http://schemas.microsoft.com/office/drawing/2014/main" id="{101A6D0D-C813-0FB8-C6C5-EE90DB95F7EB}"/>
              </a:ext>
            </a:extLst>
          </p:cNvPr>
          <p:cNvPicPr>
            <a:picLocks noChangeAspect="1"/>
          </p:cNvPicPr>
          <p:nvPr/>
        </p:nvPicPr>
        <p:blipFill>
          <a:blip r:embed="rId2"/>
          <a:stretch>
            <a:fillRect/>
          </a:stretch>
        </p:blipFill>
        <p:spPr>
          <a:xfrm>
            <a:off x="3035290" y="1884900"/>
            <a:ext cx="4901977" cy="1201775"/>
          </a:xfrm>
          <a:prstGeom prst="rect">
            <a:avLst/>
          </a:prstGeom>
        </p:spPr>
      </p:pic>
      <p:pic>
        <p:nvPicPr>
          <p:cNvPr id="38" name="그림 37">
            <a:extLst>
              <a:ext uri="{FF2B5EF4-FFF2-40B4-BE49-F238E27FC236}">
                <a16:creationId xmlns:a16="http://schemas.microsoft.com/office/drawing/2014/main" id="{C4B461B3-AE92-0678-E7C7-82E4A693DD28}"/>
              </a:ext>
            </a:extLst>
          </p:cNvPr>
          <p:cNvPicPr>
            <a:picLocks noChangeAspect="1"/>
          </p:cNvPicPr>
          <p:nvPr/>
        </p:nvPicPr>
        <p:blipFill>
          <a:blip r:embed="rId3"/>
          <a:stretch>
            <a:fillRect/>
          </a:stretch>
        </p:blipFill>
        <p:spPr>
          <a:xfrm>
            <a:off x="480439" y="1870391"/>
            <a:ext cx="1399288" cy="1536249"/>
          </a:xfrm>
          <a:prstGeom prst="rect">
            <a:avLst/>
          </a:prstGeom>
        </p:spPr>
      </p:pic>
      <p:sp>
        <p:nvSpPr>
          <p:cNvPr id="40" name="직사각형 39">
            <a:extLst>
              <a:ext uri="{FF2B5EF4-FFF2-40B4-BE49-F238E27FC236}">
                <a16:creationId xmlns:a16="http://schemas.microsoft.com/office/drawing/2014/main" id="{526205C6-E7F7-24A5-0FCA-3D7BCFBABD44}"/>
              </a:ext>
            </a:extLst>
          </p:cNvPr>
          <p:cNvSpPr/>
          <p:nvPr/>
        </p:nvSpPr>
        <p:spPr>
          <a:xfrm>
            <a:off x="1249881" y="2256971"/>
            <a:ext cx="295671" cy="296162"/>
          </a:xfrm>
          <a:prstGeom prst="rect">
            <a:avLst/>
          </a:prstGeom>
          <a:noFill/>
          <a:ln w="254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자유형: 도형 40">
            <a:extLst>
              <a:ext uri="{FF2B5EF4-FFF2-40B4-BE49-F238E27FC236}">
                <a16:creationId xmlns:a16="http://schemas.microsoft.com/office/drawing/2014/main" id="{6DA383FA-2DEC-082D-6427-75E228001419}"/>
              </a:ext>
            </a:extLst>
          </p:cNvPr>
          <p:cNvSpPr/>
          <p:nvPr/>
        </p:nvSpPr>
        <p:spPr>
          <a:xfrm>
            <a:off x="1524000" y="2053760"/>
            <a:ext cx="1027338" cy="1116882"/>
          </a:xfrm>
          <a:custGeom>
            <a:avLst/>
            <a:gdLst>
              <a:gd name="connsiteX0" fmla="*/ 0 w 1030514"/>
              <a:gd name="connsiteY0" fmla="*/ 195954 h 711211"/>
              <a:gd name="connsiteX1" fmla="*/ 457200 w 1030514"/>
              <a:gd name="connsiteY1" fmla="*/ 11 h 711211"/>
              <a:gd name="connsiteX2" fmla="*/ 892629 w 1030514"/>
              <a:gd name="connsiteY2" fmla="*/ 203211 h 711211"/>
              <a:gd name="connsiteX3" fmla="*/ 1030514 w 1030514"/>
              <a:gd name="connsiteY3" fmla="*/ 711211 h 711211"/>
            </a:gdLst>
            <a:ahLst/>
            <a:cxnLst>
              <a:cxn ang="0">
                <a:pos x="connsiteX0" y="connsiteY0"/>
              </a:cxn>
              <a:cxn ang="0">
                <a:pos x="connsiteX1" y="connsiteY1"/>
              </a:cxn>
              <a:cxn ang="0">
                <a:pos x="connsiteX2" y="connsiteY2"/>
              </a:cxn>
              <a:cxn ang="0">
                <a:pos x="connsiteX3" y="connsiteY3"/>
              </a:cxn>
            </a:cxnLst>
            <a:rect l="l" t="t" r="r" b="b"/>
            <a:pathLst>
              <a:path w="1030514" h="711211">
                <a:moveTo>
                  <a:pt x="0" y="195954"/>
                </a:moveTo>
                <a:cubicBezTo>
                  <a:pt x="154214" y="97378"/>
                  <a:pt x="308429" y="-1198"/>
                  <a:pt x="457200" y="11"/>
                </a:cubicBezTo>
                <a:cubicBezTo>
                  <a:pt x="605971" y="1220"/>
                  <a:pt x="797077" y="84678"/>
                  <a:pt x="892629" y="203211"/>
                </a:cubicBezTo>
                <a:cubicBezTo>
                  <a:pt x="988181" y="321744"/>
                  <a:pt x="1009347" y="516477"/>
                  <a:pt x="1030514" y="711211"/>
                </a:cubicBezTo>
              </a:path>
            </a:pathLst>
          </a:custGeom>
          <a:noFill/>
          <a:ln w="25400">
            <a:solidFill>
              <a:srgbClr val="FF000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4" name="타원 53">
            <a:extLst>
              <a:ext uri="{FF2B5EF4-FFF2-40B4-BE49-F238E27FC236}">
                <a16:creationId xmlns:a16="http://schemas.microsoft.com/office/drawing/2014/main" id="{973445C3-4220-167E-E04F-EFE3FD00EDAD}"/>
              </a:ext>
            </a:extLst>
          </p:cNvPr>
          <p:cNvSpPr/>
          <p:nvPr/>
        </p:nvSpPr>
        <p:spPr>
          <a:xfrm>
            <a:off x="4340831" y="2256971"/>
            <a:ext cx="688369" cy="593566"/>
          </a:xfrm>
          <a:prstGeom prst="ellipse">
            <a:avLst/>
          </a:prstGeom>
          <a:solidFill>
            <a:schemeClr val="accent1">
              <a:alpha val="2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5" name="직사각형 54">
            <a:extLst>
              <a:ext uri="{FF2B5EF4-FFF2-40B4-BE49-F238E27FC236}">
                <a16:creationId xmlns:a16="http://schemas.microsoft.com/office/drawing/2014/main" id="{0144CC53-49EA-EE07-67DF-724DC56A9094}"/>
              </a:ext>
            </a:extLst>
          </p:cNvPr>
          <p:cNvSpPr/>
          <p:nvPr/>
        </p:nvSpPr>
        <p:spPr>
          <a:xfrm>
            <a:off x="4695632" y="1562457"/>
            <a:ext cx="561371" cy="923330"/>
          </a:xfrm>
          <a:prstGeom prst="rect">
            <a:avLst/>
          </a:prstGeom>
          <a:noFill/>
        </p:spPr>
        <p:txBody>
          <a:bodyPr wrap="none" lIns="91440" tIns="45720" rIns="91440" bIns="45720">
            <a:spAutoFit/>
          </a:bodyPr>
          <a:lstStyle/>
          <a:p>
            <a:pPr algn="ctr"/>
            <a:r>
              <a:rPr lang="en-US" altLang="ko-KR" sz="5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p>
        </p:txBody>
      </p:sp>
      <p:grpSp>
        <p:nvGrpSpPr>
          <p:cNvPr id="72" name="그룹 71">
            <a:extLst>
              <a:ext uri="{FF2B5EF4-FFF2-40B4-BE49-F238E27FC236}">
                <a16:creationId xmlns:a16="http://schemas.microsoft.com/office/drawing/2014/main" id="{69A68386-89F9-09E9-75A5-5EC2FFBDC5E1}"/>
              </a:ext>
            </a:extLst>
          </p:cNvPr>
          <p:cNvGrpSpPr/>
          <p:nvPr/>
        </p:nvGrpSpPr>
        <p:grpSpPr>
          <a:xfrm rot="17941206">
            <a:off x="1187305" y="2676309"/>
            <a:ext cx="3427700" cy="4145569"/>
            <a:chOff x="1104900" y="2499796"/>
            <a:chExt cx="3848100" cy="4145569"/>
          </a:xfrm>
        </p:grpSpPr>
        <p:cxnSp>
          <p:nvCxnSpPr>
            <p:cNvPr id="73" name="직선 연결선 72">
              <a:extLst>
                <a:ext uri="{FF2B5EF4-FFF2-40B4-BE49-F238E27FC236}">
                  <a16:creationId xmlns:a16="http://schemas.microsoft.com/office/drawing/2014/main" id="{E5FBE6B4-8524-F7F9-C4E5-800D440703FE}"/>
                </a:ext>
              </a:extLst>
            </p:cNvPr>
            <p:cNvCxnSpPr>
              <a:cxnSpLocks/>
            </p:cNvCxnSpPr>
            <p:nvPr/>
          </p:nvCxnSpPr>
          <p:spPr>
            <a:xfrm rot="3658794" flipV="1">
              <a:off x="2035656" y="2709032"/>
              <a:ext cx="1760521" cy="3562652"/>
            </a:xfrm>
            <a:prstGeom prst="line">
              <a:avLst/>
            </a:prstGeom>
            <a:ln w="19050">
              <a:solidFill>
                <a:srgbClr val="FF0000">
                  <a:alpha val="27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74" name="직선 연결선 73">
              <a:extLst>
                <a:ext uri="{FF2B5EF4-FFF2-40B4-BE49-F238E27FC236}">
                  <a16:creationId xmlns:a16="http://schemas.microsoft.com/office/drawing/2014/main" id="{891104A1-97CD-39EE-4161-DF2E01757193}"/>
                </a:ext>
              </a:extLst>
            </p:cNvPr>
            <p:cNvCxnSpPr>
              <a:cxnSpLocks/>
            </p:cNvCxnSpPr>
            <p:nvPr/>
          </p:nvCxnSpPr>
          <p:spPr>
            <a:xfrm rot="3658794" flipV="1">
              <a:off x="2013632" y="2399809"/>
              <a:ext cx="1382962" cy="2798611"/>
            </a:xfrm>
            <a:prstGeom prst="line">
              <a:avLst/>
            </a:prstGeom>
            <a:ln>
              <a:solidFill>
                <a:srgbClr val="FF0000">
                  <a:alpha val="27000"/>
                </a:srgbClr>
              </a:solidFill>
            </a:ln>
          </p:spPr>
          <p:style>
            <a:lnRef idx="1">
              <a:schemeClr val="accent1"/>
            </a:lnRef>
            <a:fillRef idx="0">
              <a:schemeClr val="accent1"/>
            </a:fillRef>
            <a:effectRef idx="0">
              <a:schemeClr val="accent1"/>
            </a:effectRef>
            <a:fontRef idx="minor">
              <a:schemeClr val="tx1"/>
            </a:fontRef>
          </p:style>
        </p:cxnSp>
        <p:cxnSp>
          <p:nvCxnSpPr>
            <p:cNvPr id="75" name="직선 연결선 74">
              <a:extLst>
                <a:ext uri="{FF2B5EF4-FFF2-40B4-BE49-F238E27FC236}">
                  <a16:creationId xmlns:a16="http://schemas.microsoft.com/office/drawing/2014/main" id="{5D75D651-7DE7-5A20-5E5D-1A42AA4304DF}"/>
                </a:ext>
              </a:extLst>
            </p:cNvPr>
            <p:cNvCxnSpPr>
              <a:cxnSpLocks/>
            </p:cNvCxnSpPr>
            <p:nvPr/>
          </p:nvCxnSpPr>
          <p:spPr>
            <a:xfrm rot="3658794" flipV="1">
              <a:off x="1848815" y="1849351"/>
              <a:ext cx="1270855" cy="2571745"/>
            </a:xfrm>
            <a:prstGeom prst="line">
              <a:avLst/>
            </a:prstGeom>
            <a:ln>
              <a:solidFill>
                <a:srgbClr val="FF0000">
                  <a:alpha val="27000"/>
                </a:srgbClr>
              </a:solidFill>
            </a:ln>
          </p:spPr>
          <p:style>
            <a:lnRef idx="1">
              <a:schemeClr val="accent1"/>
            </a:lnRef>
            <a:fillRef idx="0">
              <a:schemeClr val="accent1"/>
            </a:fillRef>
            <a:effectRef idx="0">
              <a:schemeClr val="accent1"/>
            </a:effectRef>
            <a:fontRef idx="minor">
              <a:schemeClr val="tx1"/>
            </a:fontRef>
          </p:style>
        </p:cxnSp>
        <p:cxnSp>
          <p:nvCxnSpPr>
            <p:cNvPr id="76" name="직선 연결선 75">
              <a:extLst>
                <a:ext uri="{FF2B5EF4-FFF2-40B4-BE49-F238E27FC236}">
                  <a16:creationId xmlns:a16="http://schemas.microsoft.com/office/drawing/2014/main" id="{71623D69-CA07-E6C9-CD96-DC78D33DDDD6}"/>
                </a:ext>
              </a:extLst>
            </p:cNvPr>
            <p:cNvCxnSpPr>
              <a:cxnSpLocks/>
            </p:cNvCxnSpPr>
            <p:nvPr/>
          </p:nvCxnSpPr>
          <p:spPr>
            <a:xfrm rot="3658794" flipV="1">
              <a:off x="2464881" y="4375374"/>
              <a:ext cx="1501498" cy="3038483"/>
            </a:xfrm>
            <a:prstGeom prst="line">
              <a:avLst/>
            </a:prstGeom>
            <a:ln>
              <a:solidFill>
                <a:srgbClr val="FF0000">
                  <a:alpha val="27000"/>
                </a:srgbClr>
              </a:solidFill>
            </a:ln>
          </p:spPr>
          <p:style>
            <a:lnRef idx="1">
              <a:schemeClr val="accent1"/>
            </a:lnRef>
            <a:fillRef idx="0">
              <a:schemeClr val="accent1"/>
            </a:fillRef>
            <a:effectRef idx="0">
              <a:schemeClr val="accent1"/>
            </a:effectRef>
            <a:fontRef idx="minor">
              <a:schemeClr val="tx1"/>
            </a:fontRef>
          </p:style>
        </p:cxnSp>
        <p:cxnSp>
          <p:nvCxnSpPr>
            <p:cNvPr id="77" name="직선 연결선 76">
              <a:extLst>
                <a:ext uri="{FF2B5EF4-FFF2-40B4-BE49-F238E27FC236}">
                  <a16:creationId xmlns:a16="http://schemas.microsoft.com/office/drawing/2014/main" id="{5D8D5F8A-14E0-5DD3-C1A9-3F315126A413}"/>
                </a:ext>
              </a:extLst>
            </p:cNvPr>
            <p:cNvCxnSpPr/>
            <p:nvPr/>
          </p:nvCxnSpPr>
          <p:spPr>
            <a:xfrm>
              <a:off x="1104900" y="5203373"/>
              <a:ext cx="3848100" cy="0"/>
            </a:xfrm>
            <a:prstGeom prst="line">
              <a:avLst/>
            </a:prstGeom>
            <a:ln>
              <a:solidFill>
                <a:srgbClr val="FF0000">
                  <a:alpha val="27000"/>
                </a:srgbClr>
              </a:solidFill>
            </a:ln>
          </p:spPr>
          <p:style>
            <a:lnRef idx="1">
              <a:schemeClr val="accent1"/>
            </a:lnRef>
            <a:fillRef idx="0">
              <a:schemeClr val="accent1"/>
            </a:fillRef>
            <a:effectRef idx="0">
              <a:schemeClr val="accent1"/>
            </a:effectRef>
            <a:fontRef idx="minor">
              <a:schemeClr val="tx1"/>
            </a:fontRef>
          </p:style>
        </p:cxnSp>
      </p:grpSp>
      <p:grpSp>
        <p:nvGrpSpPr>
          <p:cNvPr id="83" name="그룹 82">
            <a:extLst>
              <a:ext uri="{FF2B5EF4-FFF2-40B4-BE49-F238E27FC236}">
                <a16:creationId xmlns:a16="http://schemas.microsoft.com/office/drawing/2014/main" id="{FD657873-0A02-198D-1377-4E76735F748F}"/>
              </a:ext>
            </a:extLst>
          </p:cNvPr>
          <p:cNvGrpSpPr/>
          <p:nvPr/>
        </p:nvGrpSpPr>
        <p:grpSpPr>
          <a:xfrm>
            <a:off x="257271" y="3531459"/>
            <a:ext cx="4403670" cy="3132582"/>
            <a:chOff x="257271" y="3531459"/>
            <a:chExt cx="4403670" cy="3132582"/>
          </a:xfrm>
        </p:grpSpPr>
        <p:cxnSp>
          <p:nvCxnSpPr>
            <p:cNvPr id="56" name="직선 화살표 연결선 55">
              <a:extLst>
                <a:ext uri="{FF2B5EF4-FFF2-40B4-BE49-F238E27FC236}">
                  <a16:creationId xmlns:a16="http://schemas.microsoft.com/office/drawing/2014/main" id="{70FAF4C1-38D4-5F43-8EF4-DC4275A91E28}"/>
                </a:ext>
              </a:extLst>
            </p:cNvPr>
            <p:cNvCxnSpPr>
              <a:cxnSpLocks/>
            </p:cNvCxnSpPr>
            <p:nvPr/>
          </p:nvCxnSpPr>
          <p:spPr>
            <a:xfrm flipV="1">
              <a:off x="2739638" y="4144812"/>
              <a:ext cx="410120" cy="7202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직선 화살표 연결선 57">
              <a:extLst>
                <a:ext uri="{FF2B5EF4-FFF2-40B4-BE49-F238E27FC236}">
                  <a16:creationId xmlns:a16="http://schemas.microsoft.com/office/drawing/2014/main" id="{AE22A98B-686E-F99C-1DCB-BB01BD46FDFC}"/>
                </a:ext>
              </a:extLst>
            </p:cNvPr>
            <p:cNvCxnSpPr>
              <a:cxnSpLocks/>
            </p:cNvCxnSpPr>
            <p:nvPr/>
          </p:nvCxnSpPr>
          <p:spPr>
            <a:xfrm>
              <a:off x="2753811" y="4876713"/>
              <a:ext cx="80767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8">
              <a:extLst>
                <a:ext uri="{FF2B5EF4-FFF2-40B4-BE49-F238E27FC236}">
                  <a16:creationId xmlns:a16="http://schemas.microsoft.com/office/drawing/2014/main" id="{F4A3C882-C392-8C7D-130A-8C4AA2F443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996" y="5020998"/>
              <a:ext cx="401002" cy="26429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0">
              <a:extLst>
                <a:ext uri="{FF2B5EF4-FFF2-40B4-BE49-F238E27FC236}">
                  <a16:creationId xmlns:a16="http://schemas.microsoft.com/office/drawing/2014/main" id="{1896775A-B187-EA73-9620-FDF7E43728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308" y="4325479"/>
              <a:ext cx="367215" cy="323499"/>
            </a:xfrm>
            <a:prstGeom prst="rect">
              <a:avLst/>
            </a:prstGeom>
            <a:noFill/>
            <a:extLst>
              <a:ext uri="{909E8E84-426E-40DD-AFC4-6F175D3DCCD1}">
                <a14:hiddenFill xmlns:a14="http://schemas.microsoft.com/office/drawing/2010/main">
                  <a:solidFill>
                    <a:srgbClr val="FFFFFF"/>
                  </a:solidFill>
                </a14:hiddenFill>
              </a:ext>
            </a:extLst>
          </p:spPr>
        </p:pic>
        <p:cxnSp>
          <p:nvCxnSpPr>
            <p:cNvPr id="61" name="직선 화살표 연결선 60">
              <a:extLst>
                <a:ext uri="{FF2B5EF4-FFF2-40B4-BE49-F238E27FC236}">
                  <a16:creationId xmlns:a16="http://schemas.microsoft.com/office/drawing/2014/main" id="{186D29E7-18D1-C26F-9A9F-7211D7E9164A}"/>
                </a:ext>
              </a:extLst>
            </p:cNvPr>
            <p:cNvCxnSpPr>
              <a:cxnSpLocks/>
            </p:cNvCxnSpPr>
            <p:nvPr/>
          </p:nvCxnSpPr>
          <p:spPr>
            <a:xfrm flipV="1">
              <a:off x="1169282" y="4641665"/>
              <a:ext cx="2788" cy="2521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직선 화살표 연결선 61">
              <a:extLst>
                <a:ext uri="{FF2B5EF4-FFF2-40B4-BE49-F238E27FC236}">
                  <a16:creationId xmlns:a16="http://schemas.microsoft.com/office/drawing/2014/main" id="{7286432B-7BF0-3A8F-7E9E-16754A50F2BF}"/>
                </a:ext>
              </a:extLst>
            </p:cNvPr>
            <p:cNvCxnSpPr>
              <a:cxnSpLocks/>
            </p:cNvCxnSpPr>
            <p:nvPr/>
          </p:nvCxnSpPr>
          <p:spPr>
            <a:xfrm>
              <a:off x="1183455" y="4905508"/>
              <a:ext cx="226085" cy="7811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직선 화살표 연결선 62">
              <a:extLst>
                <a:ext uri="{FF2B5EF4-FFF2-40B4-BE49-F238E27FC236}">
                  <a16:creationId xmlns:a16="http://schemas.microsoft.com/office/drawing/2014/main" id="{7ED4CF98-D087-24D5-93A9-D2178DF07851}"/>
                </a:ext>
              </a:extLst>
            </p:cNvPr>
            <p:cNvCxnSpPr>
              <a:cxnSpLocks/>
            </p:cNvCxnSpPr>
            <p:nvPr/>
          </p:nvCxnSpPr>
          <p:spPr>
            <a:xfrm flipV="1">
              <a:off x="266355" y="5933143"/>
              <a:ext cx="1214285" cy="695845"/>
            </a:xfrm>
            <a:prstGeom prst="straightConnector1">
              <a:avLst/>
            </a:prstGeom>
            <a:ln w="317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64" name="그림 63">
              <a:extLst>
                <a:ext uri="{FF2B5EF4-FFF2-40B4-BE49-F238E27FC236}">
                  <a16:creationId xmlns:a16="http://schemas.microsoft.com/office/drawing/2014/main" id="{1032689C-6857-3FB8-9A6E-6873E55F5A87}"/>
                </a:ext>
              </a:extLst>
            </p:cNvPr>
            <p:cNvPicPr>
              <a:picLocks noChangeAspect="1"/>
            </p:cNvPicPr>
            <p:nvPr/>
          </p:nvPicPr>
          <p:blipFill>
            <a:blip r:embed="rId6"/>
            <a:stretch>
              <a:fillRect/>
            </a:stretch>
          </p:blipFill>
          <p:spPr>
            <a:xfrm>
              <a:off x="2551338" y="4235835"/>
              <a:ext cx="330383" cy="368750"/>
            </a:xfrm>
            <a:prstGeom prst="rect">
              <a:avLst/>
            </a:prstGeom>
          </p:spPr>
        </p:pic>
        <p:pic>
          <p:nvPicPr>
            <p:cNvPr id="65" name="그림 64">
              <a:extLst>
                <a:ext uri="{FF2B5EF4-FFF2-40B4-BE49-F238E27FC236}">
                  <a16:creationId xmlns:a16="http://schemas.microsoft.com/office/drawing/2014/main" id="{B7132326-A2B8-EF01-5B84-34F3C3E0FC0F}"/>
                </a:ext>
              </a:extLst>
            </p:cNvPr>
            <p:cNvPicPr>
              <a:picLocks noChangeAspect="1"/>
            </p:cNvPicPr>
            <p:nvPr/>
          </p:nvPicPr>
          <p:blipFill>
            <a:blip r:embed="rId7"/>
            <a:stretch>
              <a:fillRect/>
            </a:stretch>
          </p:blipFill>
          <p:spPr>
            <a:xfrm>
              <a:off x="3002536" y="4929839"/>
              <a:ext cx="349350" cy="381527"/>
            </a:xfrm>
            <a:prstGeom prst="rect">
              <a:avLst/>
            </a:prstGeom>
          </p:spPr>
        </p:pic>
        <p:grpSp>
          <p:nvGrpSpPr>
            <p:cNvPr id="66" name="그룹 65">
              <a:extLst>
                <a:ext uri="{FF2B5EF4-FFF2-40B4-BE49-F238E27FC236}">
                  <a16:creationId xmlns:a16="http://schemas.microsoft.com/office/drawing/2014/main" id="{A63937BD-38D3-E100-F179-B5FAC3B95EF1}"/>
                </a:ext>
              </a:extLst>
            </p:cNvPr>
            <p:cNvGrpSpPr/>
            <p:nvPr/>
          </p:nvGrpSpPr>
          <p:grpSpPr>
            <a:xfrm>
              <a:off x="812841" y="3531459"/>
              <a:ext cx="3848100" cy="2759393"/>
              <a:chOff x="1104900" y="3135223"/>
              <a:chExt cx="3848100" cy="2759393"/>
            </a:xfrm>
          </p:grpSpPr>
          <p:cxnSp>
            <p:nvCxnSpPr>
              <p:cNvPr id="67" name="직선 연결선 66">
                <a:extLst>
                  <a:ext uri="{FF2B5EF4-FFF2-40B4-BE49-F238E27FC236}">
                    <a16:creationId xmlns:a16="http://schemas.microsoft.com/office/drawing/2014/main" id="{E8068256-CB00-FFBC-F1A9-C303CF938061}"/>
                  </a:ext>
                </a:extLst>
              </p:cNvPr>
              <p:cNvCxnSpPr/>
              <p:nvPr/>
            </p:nvCxnSpPr>
            <p:spPr>
              <a:xfrm>
                <a:off x="1104900" y="4490358"/>
                <a:ext cx="3848100" cy="0"/>
              </a:xfrm>
              <a:prstGeom prst="line">
                <a:avLst/>
              </a:prstGeom>
              <a:ln w="22225">
                <a:solidFill>
                  <a:srgbClr val="FF0000">
                    <a:alpha val="27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68" name="직선 연결선 67">
                <a:extLst>
                  <a:ext uri="{FF2B5EF4-FFF2-40B4-BE49-F238E27FC236}">
                    <a16:creationId xmlns:a16="http://schemas.microsoft.com/office/drawing/2014/main" id="{803E7468-0D9D-D746-049F-E2985986F10B}"/>
                  </a:ext>
                </a:extLst>
              </p:cNvPr>
              <p:cNvCxnSpPr/>
              <p:nvPr/>
            </p:nvCxnSpPr>
            <p:spPr>
              <a:xfrm>
                <a:off x="1104900" y="3799115"/>
                <a:ext cx="3848100" cy="0"/>
              </a:xfrm>
              <a:prstGeom prst="line">
                <a:avLst/>
              </a:prstGeom>
              <a:ln>
                <a:solidFill>
                  <a:srgbClr val="FF0000">
                    <a:alpha val="27000"/>
                  </a:srgbClr>
                </a:solidFill>
              </a:ln>
            </p:spPr>
            <p:style>
              <a:lnRef idx="1">
                <a:schemeClr val="accent1"/>
              </a:lnRef>
              <a:fillRef idx="0">
                <a:schemeClr val="accent1"/>
              </a:fillRef>
              <a:effectRef idx="0">
                <a:schemeClr val="accent1"/>
              </a:effectRef>
              <a:fontRef idx="minor">
                <a:schemeClr val="tx1"/>
              </a:fontRef>
            </p:style>
          </p:cxnSp>
          <p:cxnSp>
            <p:nvCxnSpPr>
              <p:cNvPr id="69" name="직선 연결선 68">
                <a:extLst>
                  <a:ext uri="{FF2B5EF4-FFF2-40B4-BE49-F238E27FC236}">
                    <a16:creationId xmlns:a16="http://schemas.microsoft.com/office/drawing/2014/main" id="{353D70EB-F2C3-91E8-9996-46CD859C2EAB}"/>
                  </a:ext>
                </a:extLst>
              </p:cNvPr>
              <p:cNvCxnSpPr/>
              <p:nvPr/>
            </p:nvCxnSpPr>
            <p:spPr>
              <a:xfrm>
                <a:off x="1104900" y="3135223"/>
                <a:ext cx="3848100" cy="0"/>
              </a:xfrm>
              <a:prstGeom prst="line">
                <a:avLst/>
              </a:prstGeom>
              <a:ln>
                <a:solidFill>
                  <a:srgbClr val="FF0000">
                    <a:alpha val="27000"/>
                  </a:srgbClr>
                </a:solidFill>
              </a:ln>
            </p:spPr>
            <p:style>
              <a:lnRef idx="1">
                <a:schemeClr val="accent1"/>
              </a:lnRef>
              <a:fillRef idx="0">
                <a:schemeClr val="accent1"/>
              </a:fillRef>
              <a:effectRef idx="0">
                <a:schemeClr val="accent1"/>
              </a:effectRef>
              <a:fontRef idx="minor">
                <a:schemeClr val="tx1"/>
              </a:fontRef>
            </p:style>
          </p:cxnSp>
          <p:cxnSp>
            <p:nvCxnSpPr>
              <p:cNvPr id="70" name="직선 연결선 69">
                <a:extLst>
                  <a:ext uri="{FF2B5EF4-FFF2-40B4-BE49-F238E27FC236}">
                    <a16:creationId xmlns:a16="http://schemas.microsoft.com/office/drawing/2014/main" id="{0BC26ECF-BF61-5C38-041D-B6A9300AD288}"/>
                  </a:ext>
                </a:extLst>
              </p:cNvPr>
              <p:cNvCxnSpPr/>
              <p:nvPr/>
            </p:nvCxnSpPr>
            <p:spPr>
              <a:xfrm>
                <a:off x="1104900" y="5894616"/>
                <a:ext cx="3848100" cy="0"/>
              </a:xfrm>
              <a:prstGeom prst="line">
                <a:avLst/>
              </a:prstGeom>
              <a:ln>
                <a:solidFill>
                  <a:srgbClr val="FF0000">
                    <a:alpha val="27000"/>
                  </a:srgbClr>
                </a:solidFill>
              </a:ln>
            </p:spPr>
            <p:style>
              <a:lnRef idx="1">
                <a:schemeClr val="accent1"/>
              </a:lnRef>
              <a:fillRef idx="0">
                <a:schemeClr val="accent1"/>
              </a:fillRef>
              <a:effectRef idx="0">
                <a:schemeClr val="accent1"/>
              </a:effectRef>
              <a:fontRef idx="minor">
                <a:schemeClr val="tx1"/>
              </a:fontRef>
            </p:style>
          </p:cxnSp>
          <p:cxnSp>
            <p:nvCxnSpPr>
              <p:cNvPr id="71" name="직선 연결선 70">
                <a:extLst>
                  <a:ext uri="{FF2B5EF4-FFF2-40B4-BE49-F238E27FC236}">
                    <a16:creationId xmlns:a16="http://schemas.microsoft.com/office/drawing/2014/main" id="{7F5725DA-ED95-4002-4743-0D6807FF6A01}"/>
                  </a:ext>
                </a:extLst>
              </p:cNvPr>
              <p:cNvCxnSpPr/>
              <p:nvPr/>
            </p:nvCxnSpPr>
            <p:spPr>
              <a:xfrm>
                <a:off x="1104900" y="5203373"/>
                <a:ext cx="3848100" cy="0"/>
              </a:xfrm>
              <a:prstGeom prst="line">
                <a:avLst/>
              </a:prstGeom>
              <a:ln>
                <a:solidFill>
                  <a:srgbClr val="FF0000">
                    <a:alpha val="27000"/>
                  </a:srgbClr>
                </a:solidFill>
              </a:ln>
            </p:spPr>
            <p:style>
              <a:lnRef idx="1">
                <a:schemeClr val="accent1"/>
              </a:lnRef>
              <a:fillRef idx="0">
                <a:schemeClr val="accent1"/>
              </a:fillRef>
              <a:effectRef idx="0">
                <a:schemeClr val="accent1"/>
              </a:effectRef>
              <a:fontRef idx="minor">
                <a:schemeClr val="tx1"/>
              </a:fontRef>
            </p:style>
          </p:cxnSp>
        </p:grpSp>
        <p:cxnSp>
          <p:nvCxnSpPr>
            <p:cNvPr id="78" name="직선 화살표 연결선 77">
              <a:extLst>
                <a:ext uri="{FF2B5EF4-FFF2-40B4-BE49-F238E27FC236}">
                  <a16:creationId xmlns:a16="http://schemas.microsoft.com/office/drawing/2014/main" id="{74C4EFD5-390B-537B-7D22-EBC7647942C8}"/>
                </a:ext>
              </a:extLst>
            </p:cNvPr>
            <p:cNvCxnSpPr>
              <a:cxnSpLocks/>
            </p:cNvCxnSpPr>
            <p:nvPr/>
          </p:nvCxnSpPr>
          <p:spPr>
            <a:xfrm flipV="1">
              <a:off x="257271" y="6189517"/>
              <a:ext cx="1334379" cy="474524"/>
            </a:xfrm>
            <a:prstGeom prst="straightConnector1">
              <a:avLst/>
            </a:prstGeom>
            <a:ln w="317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79" name="Picture 2">
              <a:extLst>
                <a:ext uri="{FF2B5EF4-FFF2-40B4-BE49-F238E27FC236}">
                  <a16:creationId xmlns:a16="http://schemas.microsoft.com/office/drawing/2014/main" id="{44C509BC-C333-952D-6A96-6F9B551273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5397" y="5766055"/>
              <a:ext cx="238125" cy="29527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a:extLst>
                <a:ext uri="{FF2B5EF4-FFF2-40B4-BE49-F238E27FC236}">
                  <a16:creationId xmlns:a16="http://schemas.microsoft.com/office/drawing/2014/main" id="{EBEB0F2F-7EA3-0019-9863-7BD63D59CCC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88508" y="6305138"/>
              <a:ext cx="295275" cy="323850"/>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직선 화살표 연결선 80">
              <a:extLst>
                <a:ext uri="{FF2B5EF4-FFF2-40B4-BE49-F238E27FC236}">
                  <a16:creationId xmlns:a16="http://schemas.microsoft.com/office/drawing/2014/main" id="{F4C9B4A5-A279-D33B-7CA9-AF3169023EB0}"/>
                </a:ext>
              </a:extLst>
            </p:cNvPr>
            <p:cNvCxnSpPr>
              <a:cxnSpLocks/>
            </p:cNvCxnSpPr>
            <p:nvPr/>
          </p:nvCxnSpPr>
          <p:spPr>
            <a:xfrm>
              <a:off x="1439303" y="5913692"/>
              <a:ext cx="96842" cy="27571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2" name="Picture 6">
              <a:extLst>
                <a:ext uri="{FF2B5EF4-FFF2-40B4-BE49-F238E27FC236}">
                  <a16:creationId xmlns:a16="http://schemas.microsoft.com/office/drawing/2014/main" id="{A994170B-E82A-6F9A-68CA-E84388498FF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73318" y="5715016"/>
              <a:ext cx="419100" cy="400050"/>
            </a:xfrm>
            <a:prstGeom prst="rect">
              <a:avLst/>
            </a:prstGeom>
            <a:noFill/>
            <a:extLst>
              <a:ext uri="{909E8E84-426E-40DD-AFC4-6F175D3DCCD1}">
                <a14:hiddenFill xmlns:a14="http://schemas.microsoft.com/office/drawing/2010/main">
                  <a:solidFill>
                    <a:srgbClr val="FFFFFF"/>
                  </a:solidFill>
                </a14:hiddenFill>
              </a:ext>
            </a:extLst>
          </p:spPr>
        </p:pic>
      </p:grpSp>
      <p:sp>
        <p:nvSpPr>
          <p:cNvPr id="91" name="내용 개체 틀 2">
            <a:extLst>
              <a:ext uri="{FF2B5EF4-FFF2-40B4-BE49-F238E27FC236}">
                <a16:creationId xmlns:a16="http://schemas.microsoft.com/office/drawing/2014/main" id="{45E260EA-8FE8-DCE4-6B74-DC2BF39C4CD7}"/>
              </a:ext>
            </a:extLst>
          </p:cNvPr>
          <p:cNvSpPr>
            <a:spLocks noGrp="1"/>
          </p:cNvSpPr>
          <p:nvPr>
            <p:ph idx="1"/>
          </p:nvPr>
        </p:nvSpPr>
        <p:spPr>
          <a:xfrm>
            <a:off x="5404668" y="1692166"/>
            <a:ext cx="6787331" cy="4439883"/>
          </a:xfrm>
        </p:spPr>
        <p:txBody>
          <a:bodyPr/>
          <a:lstStyle/>
          <a:p>
            <a:endParaRPr lang="en-US" altLang="ko-KR" sz="1800"/>
          </a:p>
          <a:p>
            <a:endParaRPr lang="en-US" altLang="ko-KR" sz="1800"/>
          </a:p>
          <a:p>
            <a:endParaRPr lang="en-US" altLang="ko-KR" sz="1800"/>
          </a:p>
          <a:p>
            <a:endParaRPr lang="en-US" altLang="ko-KR" sz="1800"/>
          </a:p>
          <a:p>
            <a:r>
              <a:rPr lang="en-US" altLang="ko-KR" sz="1800"/>
              <a:t>Metric tensor components from coordinate basis</a:t>
            </a:r>
          </a:p>
          <a:p>
            <a:pPr lvl="1"/>
            <a:r>
              <a:rPr lang="en-US" altLang="ko-KR" sz="1600"/>
              <a:t>Information about the lengths and angles of the basis vectors</a:t>
            </a:r>
          </a:p>
          <a:p>
            <a:endParaRPr lang="en-US" altLang="ko-KR" sz="1800"/>
          </a:p>
          <a:p>
            <a:endParaRPr lang="ko-KR" altLang="en-US" sz="1800"/>
          </a:p>
        </p:txBody>
      </p:sp>
      <p:pic>
        <p:nvPicPr>
          <p:cNvPr id="92" name="그림 91">
            <a:extLst>
              <a:ext uri="{FF2B5EF4-FFF2-40B4-BE49-F238E27FC236}">
                <a16:creationId xmlns:a16="http://schemas.microsoft.com/office/drawing/2014/main" id="{064DCD66-246E-3758-DFEF-A96B4D99BE9F}"/>
              </a:ext>
            </a:extLst>
          </p:cNvPr>
          <p:cNvPicPr>
            <a:picLocks noChangeAspect="1"/>
          </p:cNvPicPr>
          <p:nvPr/>
        </p:nvPicPr>
        <p:blipFill>
          <a:blip r:embed="rId11"/>
          <a:stretch>
            <a:fillRect/>
          </a:stretch>
        </p:blipFill>
        <p:spPr>
          <a:xfrm>
            <a:off x="5954944" y="4362031"/>
            <a:ext cx="5600031" cy="643303"/>
          </a:xfrm>
          <a:prstGeom prst="rect">
            <a:avLst/>
          </a:prstGeom>
          <a:ln>
            <a:solidFill>
              <a:srgbClr val="FF0000"/>
            </a:solidFill>
          </a:ln>
        </p:spPr>
      </p:pic>
      <p:pic>
        <p:nvPicPr>
          <p:cNvPr id="93" name="그림 92">
            <a:extLst>
              <a:ext uri="{FF2B5EF4-FFF2-40B4-BE49-F238E27FC236}">
                <a16:creationId xmlns:a16="http://schemas.microsoft.com/office/drawing/2014/main" id="{BC7F9669-A90C-2959-38CD-8D816AB62C3A}"/>
              </a:ext>
            </a:extLst>
          </p:cNvPr>
          <p:cNvPicPr>
            <a:picLocks noChangeAspect="1"/>
          </p:cNvPicPr>
          <p:nvPr/>
        </p:nvPicPr>
        <p:blipFill>
          <a:blip r:embed="rId12"/>
          <a:stretch>
            <a:fillRect/>
          </a:stretch>
        </p:blipFill>
        <p:spPr>
          <a:xfrm>
            <a:off x="5535970" y="5318244"/>
            <a:ext cx="6379958" cy="1049095"/>
          </a:xfrm>
          <a:prstGeom prst="rect">
            <a:avLst/>
          </a:prstGeom>
          <a:ln>
            <a:solidFill>
              <a:srgbClr val="FF0000"/>
            </a:solidFill>
          </a:ln>
        </p:spPr>
      </p:pic>
    </p:spTree>
    <p:extLst>
      <p:ext uri="{BB962C8B-B14F-4D97-AF65-F5344CB8AC3E}">
        <p14:creationId xmlns:p14="http://schemas.microsoft.com/office/powerpoint/2010/main" val="1564229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Metric tensor example</a:t>
            </a:r>
            <a:endParaRPr lang="ko-KR" altLang="en-US">
              <a:latin typeface="Aharoni" panose="02010803020104030203" pitchFamily="2" charset="-79"/>
              <a:cs typeface="Aharoni" panose="02010803020104030203" pitchFamily="2" charset="-79"/>
            </a:endParaRPr>
          </a:p>
        </p:txBody>
      </p:sp>
      <p:sp>
        <p:nvSpPr>
          <p:cNvPr id="3" name="내용 개체 틀 2">
            <a:extLst>
              <a:ext uri="{FF2B5EF4-FFF2-40B4-BE49-F238E27FC236}">
                <a16:creationId xmlns:a16="http://schemas.microsoft.com/office/drawing/2014/main" id="{17FBA99B-B008-B62B-28D0-2BBCC4D89237}"/>
              </a:ext>
            </a:extLst>
          </p:cNvPr>
          <p:cNvSpPr>
            <a:spLocks noGrp="1"/>
          </p:cNvSpPr>
          <p:nvPr>
            <p:ph idx="1"/>
          </p:nvPr>
        </p:nvSpPr>
        <p:spPr>
          <a:xfrm>
            <a:off x="691078" y="1692166"/>
            <a:ext cx="10838769" cy="4439883"/>
          </a:xfrm>
        </p:spPr>
        <p:txBody>
          <a:bodyPr/>
          <a:lstStyle/>
          <a:p>
            <a:r>
              <a:rPr lang="en-US" altLang="ko-KR"/>
              <a:t>2-D Polar coordinates</a:t>
            </a:r>
            <a:endParaRPr lang="ko-KR" altLang="en-US"/>
          </a:p>
        </p:txBody>
      </p:sp>
      <p:sp>
        <p:nvSpPr>
          <p:cNvPr id="4" name="타원 3">
            <a:extLst>
              <a:ext uri="{FF2B5EF4-FFF2-40B4-BE49-F238E27FC236}">
                <a16:creationId xmlns:a16="http://schemas.microsoft.com/office/drawing/2014/main" id="{3CCCE32C-93F9-0D3C-25DA-9DCFBA48F09C}"/>
              </a:ext>
            </a:extLst>
          </p:cNvPr>
          <p:cNvSpPr/>
          <p:nvPr/>
        </p:nvSpPr>
        <p:spPr>
          <a:xfrm>
            <a:off x="1582644" y="2972227"/>
            <a:ext cx="3267183" cy="326718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타원 4">
            <a:extLst>
              <a:ext uri="{FF2B5EF4-FFF2-40B4-BE49-F238E27FC236}">
                <a16:creationId xmlns:a16="http://schemas.microsoft.com/office/drawing/2014/main" id="{8E31FAA6-6AD2-E1B6-0718-1A912F252F69}"/>
              </a:ext>
            </a:extLst>
          </p:cNvPr>
          <p:cNvSpPr/>
          <p:nvPr/>
        </p:nvSpPr>
        <p:spPr>
          <a:xfrm>
            <a:off x="1916127" y="3305710"/>
            <a:ext cx="2600219" cy="26002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타원 5">
            <a:extLst>
              <a:ext uri="{FF2B5EF4-FFF2-40B4-BE49-F238E27FC236}">
                <a16:creationId xmlns:a16="http://schemas.microsoft.com/office/drawing/2014/main" id="{2B1E5F27-D8CA-17F0-83C7-93DB1F97F65E}"/>
              </a:ext>
            </a:extLst>
          </p:cNvPr>
          <p:cNvSpPr/>
          <p:nvPr/>
        </p:nvSpPr>
        <p:spPr>
          <a:xfrm>
            <a:off x="2266306" y="3657600"/>
            <a:ext cx="1899865" cy="189986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타원 6">
            <a:extLst>
              <a:ext uri="{FF2B5EF4-FFF2-40B4-BE49-F238E27FC236}">
                <a16:creationId xmlns:a16="http://schemas.microsoft.com/office/drawing/2014/main" id="{CBFCA6C3-865E-0443-8E9A-D7656796CD3B}"/>
              </a:ext>
            </a:extLst>
          </p:cNvPr>
          <p:cNvSpPr/>
          <p:nvPr/>
        </p:nvSpPr>
        <p:spPr>
          <a:xfrm>
            <a:off x="2605887" y="3995470"/>
            <a:ext cx="1220700" cy="122069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9" name="직선 화살표 연결선 8">
            <a:extLst>
              <a:ext uri="{FF2B5EF4-FFF2-40B4-BE49-F238E27FC236}">
                <a16:creationId xmlns:a16="http://schemas.microsoft.com/office/drawing/2014/main" id="{0AFEDC46-2702-F7CA-3F34-C2DC8C875AAC}"/>
              </a:ext>
            </a:extLst>
          </p:cNvPr>
          <p:cNvCxnSpPr/>
          <p:nvPr/>
        </p:nvCxnSpPr>
        <p:spPr>
          <a:xfrm>
            <a:off x="1120309" y="4605820"/>
            <a:ext cx="4191856"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3" name="직선 화살표 연결선 12">
            <a:extLst>
              <a:ext uri="{FF2B5EF4-FFF2-40B4-BE49-F238E27FC236}">
                <a16:creationId xmlns:a16="http://schemas.microsoft.com/office/drawing/2014/main" id="{5F7A6317-FC3A-FD96-A2C5-CA90BD3F5D21}"/>
              </a:ext>
            </a:extLst>
          </p:cNvPr>
          <p:cNvCxnSpPr/>
          <p:nvPr/>
        </p:nvCxnSpPr>
        <p:spPr>
          <a:xfrm flipV="1">
            <a:off x="3216237" y="2445249"/>
            <a:ext cx="0" cy="4161034"/>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4" name="타원 13">
            <a:extLst>
              <a:ext uri="{FF2B5EF4-FFF2-40B4-BE49-F238E27FC236}">
                <a16:creationId xmlns:a16="http://schemas.microsoft.com/office/drawing/2014/main" id="{D1910EEB-2CF6-BBAF-79BB-45765B8EA2D8}"/>
              </a:ext>
            </a:extLst>
          </p:cNvPr>
          <p:cNvSpPr/>
          <p:nvPr/>
        </p:nvSpPr>
        <p:spPr>
          <a:xfrm>
            <a:off x="2909456" y="4298020"/>
            <a:ext cx="619718" cy="619717"/>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9" name="직선 화살표 연결선 18">
            <a:extLst>
              <a:ext uri="{FF2B5EF4-FFF2-40B4-BE49-F238E27FC236}">
                <a16:creationId xmlns:a16="http://schemas.microsoft.com/office/drawing/2014/main" id="{2A8F578A-30C2-D932-682B-CBF7AC5A3775}"/>
              </a:ext>
            </a:extLst>
          </p:cNvPr>
          <p:cNvCxnSpPr/>
          <p:nvPr/>
        </p:nvCxnSpPr>
        <p:spPr>
          <a:xfrm>
            <a:off x="3530770" y="4601701"/>
            <a:ext cx="312939" cy="206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20" name="직선 화살표 연결선 19">
            <a:extLst>
              <a:ext uri="{FF2B5EF4-FFF2-40B4-BE49-F238E27FC236}">
                <a16:creationId xmlns:a16="http://schemas.microsoft.com/office/drawing/2014/main" id="{D320962A-3FA5-1C39-6E91-741AB46FAF08}"/>
              </a:ext>
            </a:extLst>
          </p:cNvPr>
          <p:cNvCxnSpPr/>
          <p:nvPr/>
        </p:nvCxnSpPr>
        <p:spPr>
          <a:xfrm>
            <a:off x="3835039" y="4606848"/>
            <a:ext cx="312939" cy="206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21" name="직선 화살표 연결선 20">
            <a:extLst>
              <a:ext uri="{FF2B5EF4-FFF2-40B4-BE49-F238E27FC236}">
                <a16:creationId xmlns:a16="http://schemas.microsoft.com/office/drawing/2014/main" id="{82F68812-F9AB-A2D8-DA34-CEB7BB97E5B2}"/>
              </a:ext>
            </a:extLst>
          </p:cNvPr>
          <p:cNvCxnSpPr/>
          <p:nvPr/>
        </p:nvCxnSpPr>
        <p:spPr>
          <a:xfrm>
            <a:off x="4195984" y="4607964"/>
            <a:ext cx="312939" cy="206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22" name="직선 화살표 연결선 21">
            <a:extLst>
              <a:ext uri="{FF2B5EF4-FFF2-40B4-BE49-F238E27FC236}">
                <a16:creationId xmlns:a16="http://schemas.microsoft.com/office/drawing/2014/main" id="{2FE08650-D2CD-8043-8A86-3B948AAEB2ED}"/>
              </a:ext>
            </a:extLst>
          </p:cNvPr>
          <p:cNvCxnSpPr/>
          <p:nvPr/>
        </p:nvCxnSpPr>
        <p:spPr>
          <a:xfrm>
            <a:off x="4556309" y="4609767"/>
            <a:ext cx="312939" cy="206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24" name="직선 연결선 23">
            <a:extLst>
              <a:ext uri="{FF2B5EF4-FFF2-40B4-BE49-F238E27FC236}">
                <a16:creationId xmlns:a16="http://schemas.microsoft.com/office/drawing/2014/main" id="{5337838B-6C2E-6BAA-497A-E4382C9464F5}"/>
              </a:ext>
            </a:extLst>
          </p:cNvPr>
          <p:cNvCxnSpPr>
            <a:cxnSpLocks/>
          </p:cNvCxnSpPr>
          <p:nvPr/>
        </p:nvCxnSpPr>
        <p:spPr>
          <a:xfrm flipV="1">
            <a:off x="1415441" y="3248183"/>
            <a:ext cx="3538603" cy="2726732"/>
          </a:xfrm>
          <a:prstGeom prst="line">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직선 화살표 연결선 26">
            <a:extLst>
              <a:ext uri="{FF2B5EF4-FFF2-40B4-BE49-F238E27FC236}">
                <a16:creationId xmlns:a16="http://schemas.microsoft.com/office/drawing/2014/main" id="{EEAC209F-0789-6B88-0DE3-BF2FF4639EDB}"/>
              </a:ext>
            </a:extLst>
          </p:cNvPr>
          <p:cNvCxnSpPr>
            <a:stCxn id="14" idx="6"/>
          </p:cNvCxnSpPr>
          <p:nvPr/>
        </p:nvCxnSpPr>
        <p:spPr>
          <a:xfrm flipV="1">
            <a:off x="3529174" y="4351564"/>
            <a:ext cx="0" cy="25631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직선 화살표 연결선 27">
            <a:extLst>
              <a:ext uri="{FF2B5EF4-FFF2-40B4-BE49-F238E27FC236}">
                <a16:creationId xmlns:a16="http://schemas.microsoft.com/office/drawing/2014/main" id="{AE80FBA7-F704-05E1-5DC3-55143399659C}"/>
              </a:ext>
            </a:extLst>
          </p:cNvPr>
          <p:cNvCxnSpPr>
            <a:cxnSpLocks/>
          </p:cNvCxnSpPr>
          <p:nvPr/>
        </p:nvCxnSpPr>
        <p:spPr>
          <a:xfrm flipV="1">
            <a:off x="3828790" y="4120243"/>
            <a:ext cx="0" cy="48866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직선 화살표 연결선 29">
            <a:extLst>
              <a:ext uri="{FF2B5EF4-FFF2-40B4-BE49-F238E27FC236}">
                <a16:creationId xmlns:a16="http://schemas.microsoft.com/office/drawing/2014/main" id="{50103835-1EC7-D996-587A-E8223F9CCC87}"/>
              </a:ext>
            </a:extLst>
          </p:cNvPr>
          <p:cNvCxnSpPr>
            <a:cxnSpLocks/>
          </p:cNvCxnSpPr>
          <p:nvPr/>
        </p:nvCxnSpPr>
        <p:spPr>
          <a:xfrm flipV="1">
            <a:off x="4179518" y="3848100"/>
            <a:ext cx="0" cy="77169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직선 화살표 연결선 31">
            <a:extLst>
              <a:ext uri="{FF2B5EF4-FFF2-40B4-BE49-F238E27FC236}">
                <a16:creationId xmlns:a16="http://schemas.microsoft.com/office/drawing/2014/main" id="{1EA3089D-4596-8ED6-430D-0B05F1D7E516}"/>
              </a:ext>
            </a:extLst>
          </p:cNvPr>
          <p:cNvCxnSpPr>
            <a:cxnSpLocks/>
          </p:cNvCxnSpPr>
          <p:nvPr/>
        </p:nvCxnSpPr>
        <p:spPr>
          <a:xfrm flipV="1">
            <a:off x="4516346" y="3582761"/>
            <a:ext cx="0" cy="10189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6" name="내용 개체 틀 2">
            <a:extLst>
              <a:ext uri="{FF2B5EF4-FFF2-40B4-BE49-F238E27FC236}">
                <a16:creationId xmlns:a16="http://schemas.microsoft.com/office/drawing/2014/main" id="{6D28574D-48B5-8C53-F559-A1D680ACA3DE}"/>
              </a:ext>
            </a:extLst>
          </p:cNvPr>
          <p:cNvSpPr txBox="1">
            <a:spLocks/>
          </p:cNvSpPr>
          <p:nvPr/>
        </p:nvSpPr>
        <p:spPr>
          <a:xfrm>
            <a:off x="5747956" y="2131622"/>
            <a:ext cx="6392241" cy="4439883"/>
          </a:xfrm>
          <a:prstGeom prst="rect">
            <a:avLst/>
          </a:prstGeom>
        </p:spPr>
        <p:txBody>
          <a:bodyPr lIns="109728" tIns="109728" rIns="109728" bIns="91440"/>
          <a:lstStyle>
            <a:lvl1pPr marL="228600" indent="-228600" algn="l" defTabSz="914400" rtl="0" eaLnBrk="1" latinLnBrk="0" hangingPunct="1">
              <a:lnSpc>
                <a:spcPct val="114000"/>
              </a:lnSpc>
              <a:spcBef>
                <a:spcPts val="1000"/>
              </a:spcBef>
              <a:buClr>
                <a:schemeClr val="tx2">
                  <a:lumMod val="50000"/>
                  <a:lumOff val="50000"/>
                </a:schemeClr>
              </a:buClr>
              <a:buSzPct val="75000"/>
              <a:buFont typeface="Wingdings" panose="05000000000000000000" pitchFamily="2" charset="2"/>
              <a:buChar char="§"/>
              <a:defRPr sz="2000" kern="1200" spc="30">
                <a:solidFill>
                  <a:schemeClr val="tx2"/>
                </a:solidFill>
                <a:latin typeface="+mn-lt"/>
                <a:ea typeface="+mn-ea"/>
                <a:cs typeface="+mn-cs"/>
              </a:defRPr>
            </a:lvl1pPr>
            <a:lvl2pPr marL="457200" indent="-228600" algn="l" defTabSz="914400" rtl="0" eaLnBrk="1" latinLnBrk="0" hangingPunct="1">
              <a:lnSpc>
                <a:spcPct val="114000"/>
              </a:lnSpc>
              <a:spcBef>
                <a:spcPts val="500"/>
              </a:spcBef>
              <a:buClr>
                <a:schemeClr val="tx2">
                  <a:lumMod val="50000"/>
                  <a:lumOff val="50000"/>
                </a:schemeClr>
              </a:buClr>
              <a:buSzPct val="75000"/>
              <a:buFont typeface="Wingdings" panose="05000000000000000000" pitchFamily="2" charset="2"/>
              <a:buChar char="§"/>
              <a:defRPr sz="1800" kern="1200" spc="30">
                <a:solidFill>
                  <a:schemeClr val="tx2"/>
                </a:solidFill>
                <a:latin typeface="+mn-lt"/>
                <a:ea typeface="+mn-ea"/>
                <a:cs typeface="+mn-cs"/>
              </a:defRPr>
            </a:lvl2pPr>
            <a:lvl3pPr marL="685800" indent="-228600" algn="l" defTabSz="914400" rtl="0" eaLnBrk="1" latinLnBrk="0" hangingPunct="1">
              <a:lnSpc>
                <a:spcPct val="114000"/>
              </a:lnSpc>
              <a:spcBef>
                <a:spcPts val="500"/>
              </a:spcBef>
              <a:buClr>
                <a:schemeClr val="tx2">
                  <a:lumMod val="50000"/>
                  <a:lumOff val="50000"/>
                </a:schemeClr>
              </a:buClr>
              <a:buSzPct val="75000"/>
              <a:buFont typeface="Wingdings" panose="05000000000000000000" pitchFamily="2" charset="2"/>
              <a:buChar char="§"/>
              <a:defRPr sz="1600" kern="1200" spc="30">
                <a:solidFill>
                  <a:schemeClr val="tx2"/>
                </a:solidFill>
                <a:latin typeface="+mn-lt"/>
                <a:ea typeface="+mn-ea"/>
                <a:cs typeface="+mn-cs"/>
              </a:defRPr>
            </a:lvl3pPr>
            <a:lvl4pPr marL="914400" indent="-228600" algn="l" defTabSz="914400" rtl="0" eaLnBrk="1" latinLnBrk="0" hangingPunct="1">
              <a:lnSpc>
                <a:spcPct val="114000"/>
              </a:lnSpc>
              <a:spcBef>
                <a:spcPts val="500"/>
              </a:spcBef>
              <a:buClr>
                <a:schemeClr val="tx2">
                  <a:lumMod val="50000"/>
                  <a:lumOff val="50000"/>
                </a:schemeClr>
              </a:buClr>
              <a:buSzPct val="75000"/>
              <a:buFont typeface="Wingdings" panose="05000000000000000000" pitchFamily="2" charset="2"/>
              <a:buChar char="§"/>
              <a:defRPr sz="1400" kern="1200" spc="30">
                <a:solidFill>
                  <a:schemeClr val="tx2"/>
                </a:solidFill>
                <a:latin typeface="+mn-lt"/>
                <a:ea typeface="+mn-ea"/>
                <a:cs typeface="+mn-cs"/>
              </a:defRPr>
            </a:lvl4pPr>
            <a:lvl5pPr marL="1143000" indent="-228600" algn="l" defTabSz="914400" rtl="0" eaLnBrk="1" latinLnBrk="0" hangingPunct="1">
              <a:lnSpc>
                <a:spcPct val="114000"/>
              </a:lnSpc>
              <a:spcBef>
                <a:spcPts val="500"/>
              </a:spcBef>
              <a:buClr>
                <a:schemeClr val="tx2">
                  <a:lumMod val="50000"/>
                  <a:lumOff val="50000"/>
                </a:schemeClr>
              </a:buClr>
              <a:buSzPct val="75000"/>
              <a:buFont typeface="Wingdings" panose="05000000000000000000" pitchFamily="2" charset="2"/>
              <a:buChar char="§"/>
              <a:defRPr sz="1400" kern="1200" spc="3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ko-KR" sz="1800"/>
          </a:p>
          <a:p>
            <a:endParaRPr lang="en-US" altLang="ko-KR" sz="1800"/>
          </a:p>
          <a:p>
            <a:endParaRPr lang="en-US" altLang="ko-KR" sz="1800"/>
          </a:p>
          <a:p>
            <a:endParaRPr lang="en-US" altLang="ko-KR" sz="1800"/>
          </a:p>
          <a:p>
            <a:endParaRPr lang="en-US" altLang="ko-KR" sz="1800"/>
          </a:p>
          <a:p>
            <a:r>
              <a:rPr lang="en-US" altLang="ko-KR" sz="1800"/>
              <a:t>Alternative coordinate system of flat 2-D space</a:t>
            </a:r>
          </a:p>
          <a:p>
            <a:r>
              <a:rPr lang="en-US" altLang="ko-KR" sz="1800"/>
              <a:t>Orthogonal coordinates</a:t>
            </a:r>
          </a:p>
          <a:p>
            <a:r>
              <a:rPr lang="en-US" altLang="ko-KR" sz="1800"/>
              <a:t>Symmetric tensor &gt; metric tensor property</a:t>
            </a:r>
          </a:p>
          <a:p>
            <a:r>
              <a:rPr lang="en-US" altLang="ko-KR" sz="1800"/>
              <a:t>Diagonal components indicates lengths of the basis</a:t>
            </a:r>
          </a:p>
          <a:p>
            <a:endParaRPr lang="en-US" altLang="ko-KR" sz="1800"/>
          </a:p>
          <a:p>
            <a:endParaRPr lang="ko-KR" altLang="en-US" sz="1800"/>
          </a:p>
        </p:txBody>
      </p:sp>
      <p:sp>
        <p:nvSpPr>
          <p:cNvPr id="37" name="사각형: 둥근 모서리 36">
            <a:extLst>
              <a:ext uri="{FF2B5EF4-FFF2-40B4-BE49-F238E27FC236}">
                <a16:creationId xmlns:a16="http://schemas.microsoft.com/office/drawing/2014/main" id="{A467A8CD-3F32-CB06-C08D-E8587F0F38E5}"/>
              </a:ext>
            </a:extLst>
          </p:cNvPr>
          <p:cNvSpPr/>
          <p:nvPr/>
        </p:nvSpPr>
        <p:spPr>
          <a:xfrm>
            <a:off x="870558" y="2354764"/>
            <a:ext cx="4722311" cy="4315346"/>
          </a:xfrm>
          <a:prstGeom prst="roundRect">
            <a:avLst>
              <a:gd name="adj" fmla="val 4896"/>
            </a:avLst>
          </a:prstGeom>
          <a:solidFill>
            <a:schemeClr val="accent6">
              <a:alpha val="1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9" name="그림 38">
            <a:extLst>
              <a:ext uri="{FF2B5EF4-FFF2-40B4-BE49-F238E27FC236}">
                <a16:creationId xmlns:a16="http://schemas.microsoft.com/office/drawing/2014/main" id="{7057C453-5E60-4A07-A108-D078A316C542}"/>
              </a:ext>
            </a:extLst>
          </p:cNvPr>
          <p:cNvPicPr>
            <a:picLocks noChangeAspect="1"/>
          </p:cNvPicPr>
          <p:nvPr/>
        </p:nvPicPr>
        <p:blipFill>
          <a:blip r:embed="rId2"/>
          <a:stretch>
            <a:fillRect/>
          </a:stretch>
        </p:blipFill>
        <p:spPr>
          <a:xfrm>
            <a:off x="6062489" y="2354764"/>
            <a:ext cx="3510735" cy="1758089"/>
          </a:xfrm>
          <a:prstGeom prst="rect">
            <a:avLst/>
          </a:prstGeom>
        </p:spPr>
      </p:pic>
    </p:spTree>
    <p:extLst>
      <p:ext uri="{BB962C8B-B14F-4D97-AF65-F5344CB8AC3E}">
        <p14:creationId xmlns:p14="http://schemas.microsoft.com/office/powerpoint/2010/main" val="2403132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Metric tensor examples</a:t>
            </a:r>
            <a:endParaRPr lang="ko-KR" altLang="en-US">
              <a:latin typeface="Aharoni" panose="02010803020104030203" pitchFamily="2" charset="-79"/>
              <a:cs typeface="Aharoni" panose="02010803020104030203" pitchFamily="2" charset="-79"/>
            </a:endParaRPr>
          </a:p>
        </p:txBody>
      </p:sp>
      <p:sp>
        <p:nvSpPr>
          <p:cNvPr id="3" name="내용 개체 틀 2">
            <a:extLst>
              <a:ext uri="{FF2B5EF4-FFF2-40B4-BE49-F238E27FC236}">
                <a16:creationId xmlns:a16="http://schemas.microsoft.com/office/drawing/2014/main" id="{17FBA99B-B008-B62B-28D0-2BBCC4D89237}"/>
              </a:ext>
            </a:extLst>
          </p:cNvPr>
          <p:cNvSpPr>
            <a:spLocks noGrp="1"/>
          </p:cNvSpPr>
          <p:nvPr>
            <p:ph idx="1"/>
          </p:nvPr>
        </p:nvSpPr>
        <p:spPr>
          <a:xfrm>
            <a:off x="691078" y="1692166"/>
            <a:ext cx="10838769" cy="4439883"/>
          </a:xfrm>
        </p:spPr>
        <p:txBody>
          <a:bodyPr/>
          <a:lstStyle/>
          <a:p>
            <a:r>
              <a:rPr lang="en-US" altLang="ko-KR"/>
              <a:t>3-D flat space                  2-D sphere surface                  3-D spherical coordinates</a:t>
            </a:r>
            <a:endParaRPr lang="ko-KR" altLang="en-US"/>
          </a:p>
        </p:txBody>
      </p:sp>
      <p:grpSp>
        <p:nvGrpSpPr>
          <p:cNvPr id="26" name="그룹 25">
            <a:extLst>
              <a:ext uri="{FF2B5EF4-FFF2-40B4-BE49-F238E27FC236}">
                <a16:creationId xmlns:a16="http://schemas.microsoft.com/office/drawing/2014/main" id="{84683A8C-E445-711B-CAB3-6DBDEF675421}"/>
              </a:ext>
            </a:extLst>
          </p:cNvPr>
          <p:cNvGrpSpPr/>
          <p:nvPr/>
        </p:nvGrpSpPr>
        <p:grpSpPr>
          <a:xfrm>
            <a:off x="547158" y="2343539"/>
            <a:ext cx="11150875" cy="4032209"/>
            <a:chOff x="547158" y="2493851"/>
            <a:chExt cx="11150875" cy="4032209"/>
          </a:xfrm>
        </p:grpSpPr>
        <p:pic>
          <p:nvPicPr>
            <p:cNvPr id="10" name="그림 9">
              <a:extLst>
                <a:ext uri="{FF2B5EF4-FFF2-40B4-BE49-F238E27FC236}">
                  <a16:creationId xmlns:a16="http://schemas.microsoft.com/office/drawing/2014/main" id="{2892AC2C-2019-AEFA-7670-2544CD919539}"/>
                </a:ext>
              </a:extLst>
            </p:cNvPr>
            <p:cNvPicPr>
              <a:picLocks noChangeAspect="1"/>
            </p:cNvPicPr>
            <p:nvPr/>
          </p:nvPicPr>
          <p:blipFill>
            <a:blip r:embed="rId2"/>
            <a:stretch>
              <a:fillRect/>
            </a:stretch>
          </p:blipFill>
          <p:spPr>
            <a:xfrm>
              <a:off x="650094" y="2658887"/>
              <a:ext cx="2895676" cy="1594799"/>
            </a:xfrm>
            <a:prstGeom prst="rect">
              <a:avLst/>
            </a:prstGeom>
          </p:spPr>
        </p:pic>
        <p:pic>
          <p:nvPicPr>
            <p:cNvPr id="11" name="그림 10">
              <a:extLst>
                <a:ext uri="{FF2B5EF4-FFF2-40B4-BE49-F238E27FC236}">
                  <a16:creationId xmlns:a16="http://schemas.microsoft.com/office/drawing/2014/main" id="{B119F5AB-5F7F-E7F7-506F-D8F2D258DD5D}"/>
                </a:ext>
              </a:extLst>
            </p:cNvPr>
            <p:cNvPicPr>
              <a:picLocks noChangeAspect="1"/>
            </p:cNvPicPr>
            <p:nvPr/>
          </p:nvPicPr>
          <p:blipFill>
            <a:blip r:embed="rId3"/>
            <a:stretch>
              <a:fillRect/>
            </a:stretch>
          </p:blipFill>
          <p:spPr>
            <a:xfrm>
              <a:off x="1034729" y="4584869"/>
              <a:ext cx="1984227" cy="1594799"/>
            </a:xfrm>
            <a:prstGeom prst="rect">
              <a:avLst/>
            </a:prstGeom>
          </p:spPr>
        </p:pic>
        <p:pic>
          <p:nvPicPr>
            <p:cNvPr id="12" name="그림 11">
              <a:extLst>
                <a:ext uri="{FF2B5EF4-FFF2-40B4-BE49-F238E27FC236}">
                  <a16:creationId xmlns:a16="http://schemas.microsoft.com/office/drawing/2014/main" id="{C06F8C45-A863-1EF5-37C3-D3E13CE581D7}"/>
                </a:ext>
              </a:extLst>
            </p:cNvPr>
            <p:cNvPicPr>
              <a:picLocks noChangeAspect="1"/>
            </p:cNvPicPr>
            <p:nvPr/>
          </p:nvPicPr>
          <p:blipFill>
            <a:blip r:embed="rId4"/>
            <a:stretch>
              <a:fillRect/>
            </a:stretch>
          </p:blipFill>
          <p:spPr>
            <a:xfrm>
              <a:off x="4671120" y="4584869"/>
              <a:ext cx="1692177" cy="1727430"/>
            </a:xfrm>
            <a:prstGeom prst="rect">
              <a:avLst/>
            </a:prstGeom>
          </p:spPr>
        </p:pic>
        <p:pic>
          <p:nvPicPr>
            <p:cNvPr id="15" name="그림 14">
              <a:extLst>
                <a:ext uri="{FF2B5EF4-FFF2-40B4-BE49-F238E27FC236}">
                  <a16:creationId xmlns:a16="http://schemas.microsoft.com/office/drawing/2014/main" id="{B6BA8185-7B3B-BA67-706A-DA0636222B1C}"/>
                </a:ext>
              </a:extLst>
            </p:cNvPr>
            <p:cNvPicPr>
              <a:picLocks noChangeAspect="1"/>
            </p:cNvPicPr>
            <p:nvPr/>
          </p:nvPicPr>
          <p:blipFill>
            <a:blip r:embed="rId5"/>
            <a:stretch>
              <a:fillRect/>
            </a:stretch>
          </p:blipFill>
          <p:spPr>
            <a:xfrm>
              <a:off x="3883186" y="2722159"/>
              <a:ext cx="3195041" cy="1175688"/>
            </a:xfrm>
            <a:prstGeom prst="rect">
              <a:avLst/>
            </a:prstGeom>
          </p:spPr>
        </p:pic>
        <p:pic>
          <p:nvPicPr>
            <p:cNvPr id="16" name="그림 15">
              <a:extLst>
                <a:ext uri="{FF2B5EF4-FFF2-40B4-BE49-F238E27FC236}">
                  <a16:creationId xmlns:a16="http://schemas.microsoft.com/office/drawing/2014/main" id="{1750C66B-52A6-3A52-BEFD-663D13AA595B}"/>
                </a:ext>
              </a:extLst>
            </p:cNvPr>
            <p:cNvPicPr>
              <a:picLocks noChangeAspect="1"/>
            </p:cNvPicPr>
            <p:nvPr/>
          </p:nvPicPr>
          <p:blipFill>
            <a:blip r:embed="rId6"/>
            <a:stretch>
              <a:fillRect/>
            </a:stretch>
          </p:blipFill>
          <p:spPr>
            <a:xfrm>
              <a:off x="8696642" y="4726073"/>
              <a:ext cx="1736428" cy="1727431"/>
            </a:xfrm>
            <a:prstGeom prst="rect">
              <a:avLst/>
            </a:prstGeom>
          </p:spPr>
        </p:pic>
        <p:pic>
          <p:nvPicPr>
            <p:cNvPr id="17" name="그림 16">
              <a:extLst>
                <a:ext uri="{FF2B5EF4-FFF2-40B4-BE49-F238E27FC236}">
                  <a16:creationId xmlns:a16="http://schemas.microsoft.com/office/drawing/2014/main" id="{7C4B52C8-ED1B-8217-9F26-C32F5223D186}"/>
                </a:ext>
              </a:extLst>
            </p:cNvPr>
            <p:cNvPicPr>
              <a:picLocks noChangeAspect="1"/>
            </p:cNvPicPr>
            <p:nvPr/>
          </p:nvPicPr>
          <p:blipFill>
            <a:blip r:embed="rId7"/>
            <a:stretch>
              <a:fillRect/>
            </a:stretch>
          </p:blipFill>
          <p:spPr>
            <a:xfrm>
              <a:off x="7566796" y="2658887"/>
              <a:ext cx="4131237" cy="2003024"/>
            </a:xfrm>
            <a:prstGeom prst="rect">
              <a:avLst/>
            </a:prstGeom>
          </p:spPr>
        </p:pic>
        <p:sp>
          <p:nvSpPr>
            <p:cNvPr id="18" name="사각형: 둥근 모서리 17">
              <a:extLst>
                <a:ext uri="{FF2B5EF4-FFF2-40B4-BE49-F238E27FC236}">
                  <a16:creationId xmlns:a16="http://schemas.microsoft.com/office/drawing/2014/main" id="{EDDDAA42-D85B-851C-A692-3AE7EF03B739}"/>
                </a:ext>
              </a:extLst>
            </p:cNvPr>
            <p:cNvSpPr/>
            <p:nvPr/>
          </p:nvSpPr>
          <p:spPr>
            <a:xfrm>
              <a:off x="547158" y="2505075"/>
              <a:ext cx="3011267" cy="4020985"/>
            </a:xfrm>
            <a:prstGeom prst="roundRect">
              <a:avLst>
                <a:gd name="adj" fmla="val 4896"/>
              </a:avLst>
            </a:prstGeom>
            <a:solidFill>
              <a:schemeClr val="accent6">
                <a:alpha val="1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사각형: 둥근 모서리 22">
              <a:extLst>
                <a:ext uri="{FF2B5EF4-FFF2-40B4-BE49-F238E27FC236}">
                  <a16:creationId xmlns:a16="http://schemas.microsoft.com/office/drawing/2014/main" id="{66C4EDDD-7A3E-D574-31F6-3457FAEF089D}"/>
                </a:ext>
              </a:extLst>
            </p:cNvPr>
            <p:cNvSpPr/>
            <p:nvPr/>
          </p:nvSpPr>
          <p:spPr>
            <a:xfrm>
              <a:off x="3870531" y="2505076"/>
              <a:ext cx="3281831" cy="4020984"/>
            </a:xfrm>
            <a:prstGeom prst="roundRect">
              <a:avLst>
                <a:gd name="adj" fmla="val 4896"/>
              </a:avLst>
            </a:prstGeom>
            <a:solidFill>
              <a:schemeClr val="accent6">
                <a:alpha val="1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사각형: 둥근 모서리 24">
              <a:extLst>
                <a:ext uri="{FF2B5EF4-FFF2-40B4-BE49-F238E27FC236}">
                  <a16:creationId xmlns:a16="http://schemas.microsoft.com/office/drawing/2014/main" id="{FB8D86A0-810E-C8D7-1846-395178EDB20F}"/>
                </a:ext>
              </a:extLst>
            </p:cNvPr>
            <p:cNvSpPr/>
            <p:nvPr/>
          </p:nvSpPr>
          <p:spPr>
            <a:xfrm>
              <a:off x="7427817" y="2493851"/>
              <a:ext cx="4270216" cy="4032209"/>
            </a:xfrm>
            <a:prstGeom prst="roundRect">
              <a:avLst>
                <a:gd name="adj" fmla="val 4896"/>
              </a:avLst>
            </a:prstGeom>
            <a:solidFill>
              <a:schemeClr val="accent6">
                <a:alpha val="1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3587668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Metric tensor examples </a:t>
            </a:r>
            <a:r>
              <a:rPr lang="en-US" altLang="ko-KR" sz="2000">
                <a:latin typeface="Aharoni" panose="02010803020104030203" pitchFamily="2" charset="-79"/>
                <a:cs typeface="Aharoni" panose="02010803020104030203" pitchFamily="2" charset="-79"/>
              </a:rPr>
              <a:t>(Pseudo-Riemannian, Flat)</a:t>
            </a:r>
            <a:endParaRPr lang="ko-KR" altLang="en-US">
              <a:latin typeface="Aharoni" panose="02010803020104030203" pitchFamily="2" charset="-79"/>
              <a:cs typeface="Aharoni" panose="02010803020104030203" pitchFamily="2" charset="-79"/>
            </a:endParaRPr>
          </a:p>
        </p:txBody>
      </p:sp>
      <p:sp>
        <p:nvSpPr>
          <p:cNvPr id="3" name="내용 개체 틀 2">
            <a:extLst>
              <a:ext uri="{FF2B5EF4-FFF2-40B4-BE49-F238E27FC236}">
                <a16:creationId xmlns:a16="http://schemas.microsoft.com/office/drawing/2014/main" id="{17FBA99B-B008-B62B-28D0-2BBCC4D89237}"/>
              </a:ext>
            </a:extLst>
          </p:cNvPr>
          <p:cNvSpPr>
            <a:spLocks noGrp="1"/>
          </p:cNvSpPr>
          <p:nvPr>
            <p:ph idx="1"/>
          </p:nvPr>
        </p:nvSpPr>
        <p:spPr>
          <a:xfrm>
            <a:off x="691078" y="1692166"/>
            <a:ext cx="10838769" cy="4439883"/>
          </a:xfrm>
        </p:spPr>
        <p:txBody>
          <a:bodyPr/>
          <a:lstStyle/>
          <a:p>
            <a:r>
              <a:rPr lang="en-US" altLang="ko-KR"/>
              <a:t>4-D flat Minkowski spacetime (Cartesian)  4-D flat Minkowski spacetime (Spherical)</a:t>
            </a:r>
            <a:endParaRPr lang="ko-KR" altLang="en-US"/>
          </a:p>
        </p:txBody>
      </p:sp>
      <p:pic>
        <p:nvPicPr>
          <p:cNvPr id="5" name="그림 4">
            <a:extLst>
              <a:ext uri="{FF2B5EF4-FFF2-40B4-BE49-F238E27FC236}">
                <a16:creationId xmlns:a16="http://schemas.microsoft.com/office/drawing/2014/main" id="{AD744EAA-C7D7-CDF2-E5CC-C63F95510B56}"/>
              </a:ext>
            </a:extLst>
          </p:cNvPr>
          <p:cNvPicPr>
            <a:picLocks noChangeAspect="1"/>
          </p:cNvPicPr>
          <p:nvPr/>
        </p:nvPicPr>
        <p:blipFill>
          <a:blip r:embed="rId2"/>
          <a:stretch>
            <a:fillRect/>
          </a:stretch>
        </p:blipFill>
        <p:spPr>
          <a:xfrm>
            <a:off x="1326835" y="4721857"/>
            <a:ext cx="1848212" cy="1608629"/>
          </a:xfrm>
          <a:prstGeom prst="rect">
            <a:avLst/>
          </a:prstGeom>
        </p:spPr>
      </p:pic>
      <p:pic>
        <p:nvPicPr>
          <p:cNvPr id="6" name="그림 5">
            <a:extLst>
              <a:ext uri="{FF2B5EF4-FFF2-40B4-BE49-F238E27FC236}">
                <a16:creationId xmlns:a16="http://schemas.microsoft.com/office/drawing/2014/main" id="{7D8B248E-4A1B-2E1C-6718-62FFD06DE10F}"/>
              </a:ext>
            </a:extLst>
          </p:cNvPr>
          <p:cNvPicPr>
            <a:picLocks noChangeAspect="1"/>
          </p:cNvPicPr>
          <p:nvPr/>
        </p:nvPicPr>
        <p:blipFill>
          <a:blip r:embed="rId3"/>
          <a:stretch>
            <a:fillRect/>
          </a:stretch>
        </p:blipFill>
        <p:spPr>
          <a:xfrm>
            <a:off x="1326835" y="2494484"/>
            <a:ext cx="3913517" cy="1877835"/>
          </a:xfrm>
          <a:prstGeom prst="rect">
            <a:avLst/>
          </a:prstGeom>
        </p:spPr>
      </p:pic>
      <p:pic>
        <p:nvPicPr>
          <p:cNvPr id="7" name="그림 6">
            <a:extLst>
              <a:ext uri="{FF2B5EF4-FFF2-40B4-BE49-F238E27FC236}">
                <a16:creationId xmlns:a16="http://schemas.microsoft.com/office/drawing/2014/main" id="{DF998ECD-44A3-36C9-1860-79419DBB339E}"/>
              </a:ext>
            </a:extLst>
          </p:cNvPr>
          <p:cNvPicPr>
            <a:picLocks noChangeAspect="1"/>
          </p:cNvPicPr>
          <p:nvPr/>
        </p:nvPicPr>
        <p:blipFill>
          <a:blip r:embed="rId4"/>
          <a:stretch>
            <a:fillRect/>
          </a:stretch>
        </p:blipFill>
        <p:spPr>
          <a:xfrm>
            <a:off x="6124129" y="2467269"/>
            <a:ext cx="5007560" cy="1905050"/>
          </a:xfrm>
          <a:prstGeom prst="rect">
            <a:avLst/>
          </a:prstGeom>
        </p:spPr>
      </p:pic>
      <p:pic>
        <p:nvPicPr>
          <p:cNvPr id="8" name="그림 7">
            <a:extLst>
              <a:ext uri="{FF2B5EF4-FFF2-40B4-BE49-F238E27FC236}">
                <a16:creationId xmlns:a16="http://schemas.microsoft.com/office/drawing/2014/main" id="{A8F1D98E-E7B8-D3B2-7283-6C21E7F3310D}"/>
              </a:ext>
            </a:extLst>
          </p:cNvPr>
          <p:cNvPicPr>
            <a:picLocks noChangeAspect="1"/>
          </p:cNvPicPr>
          <p:nvPr/>
        </p:nvPicPr>
        <p:blipFill>
          <a:blip r:embed="rId5"/>
          <a:stretch>
            <a:fillRect/>
          </a:stretch>
        </p:blipFill>
        <p:spPr>
          <a:xfrm>
            <a:off x="6735110" y="4665391"/>
            <a:ext cx="1521369" cy="1827498"/>
          </a:xfrm>
          <a:prstGeom prst="rect">
            <a:avLst/>
          </a:prstGeom>
        </p:spPr>
      </p:pic>
      <p:pic>
        <p:nvPicPr>
          <p:cNvPr id="9" name="그림 8">
            <a:extLst>
              <a:ext uri="{FF2B5EF4-FFF2-40B4-BE49-F238E27FC236}">
                <a16:creationId xmlns:a16="http://schemas.microsoft.com/office/drawing/2014/main" id="{2C1D852F-E393-4932-5D5C-E8353510C9B3}"/>
              </a:ext>
            </a:extLst>
          </p:cNvPr>
          <p:cNvPicPr>
            <a:picLocks noChangeAspect="1"/>
          </p:cNvPicPr>
          <p:nvPr/>
        </p:nvPicPr>
        <p:blipFill>
          <a:blip r:embed="rId6"/>
          <a:stretch>
            <a:fillRect/>
          </a:stretch>
        </p:blipFill>
        <p:spPr>
          <a:xfrm>
            <a:off x="8460227" y="4616405"/>
            <a:ext cx="1736428" cy="1727431"/>
          </a:xfrm>
          <a:prstGeom prst="rect">
            <a:avLst/>
          </a:prstGeom>
        </p:spPr>
      </p:pic>
      <p:pic>
        <p:nvPicPr>
          <p:cNvPr id="13" name="그림 12">
            <a:extLst>
              <a:ext uri="{FF2B5EF4-FFF2-40B4-BE49-F238E27FC236}">
                <a16:creationId xmlns:a16="http://schemas.microsoft.com/office/drawing/2014/main" id="{440489D1-24B3-85EA-4059-EC86243A657B}"/>
              </a:ext>
            </a:extLst>
          </p:cNvPr>
          <p:cNvPicPr>
            <a:picLocks noChangeAspect="1"/>
          </p:cNvPicPr>
          <p:nvPr/>
        </p:nvPicPr>
        <p:blipFill>
          <a:blip r:embed="rId7"/>
          <a:stretch>
            <a:fillRect/>
          </a:stretch>
        </p:blipFill>
        <p:spPr>
          <a:xfrm>
            <a:off x="3405385" y="4749037"/>
            <a:ext cx="1984227" cy="1594799"/>
          </a:xfrm>
          <a:prstGeom prst="rect">
            <a:avLst/>
          </a:prstGeom>
        </p:spPr>
      </p:pic>
      <p:sp>
        <p:nvSpPr>
          <p:cNvPr id="4" name="사각형: 둥근 모서리 3">
            <a:extLst>
              <a:ext uri="{FF2B5EF4-FFF2-40B4-BE49-F238E27FC236}">
                <a16:creationId xmlns:a16="http://schemas.microsoft.com/office/drawing/2014/main" id="{EDDDAA42-D85B-851C-A692-3AE7EF03B739}"/>
              </a:ext>
            </a:extLst>
          </p:cNvPr>
          <p:cNvSpPr/>
          <p:nvPr/>
        </p:nvSpPr>
        <p:spPr>
          <a:xfrm>
            <a:off x="974586" y="2322851"/>
            <a:ext cx="4520165" cy="4170038"/>
          </a:xfrm>
          <a:prstGeom prst="roundRect">
            <a:avLst>
              <a:gd name="adj" fmla="val 4896"/>
            </a:avLst>
          </a:prstGeom>
          <a:solidFill>
            <a:schemeClr val="accent6">
              <a:alpha val="1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사각형: 둥근 모서리 13">
            <a:extLst>
              <a:ext uri="{FF2B5EF4-FFF2-40B4-BE49-F238E27FC236}">
                <a16:creationId xmlns:a16="http://schemas.microsoft.com/office/drawing/2014/main" id="{7FD4803D-CF7D-873E-B73A-721E2A5217B2}"/>
              </a:ext>
            </a:extLst>
          </p:cNvPr>
          <p:cNvSpPr/>
          <p:nvPr/>
        </p:nvSpPr>
        <p:spPr>
          <a:xfrm>
            <a:off x="6025062" y="2322851"/>
            <a:ext cx="5106627" cy="4170038"/>
          </a:xfrm>
          <a:prstGeom prst="roundRect">
            <a:avLst>
              <a:gd name="adj" fmla="val 4896"/>
            </a:avLst>
          </a:prstGeom>
          <a:solidFill>
            <a:schemeClr val="accent6">
              <a:alpha val="1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040779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Metric tensor examples </a:t>
            </a:r>
            <a:r>
              <a:rPr lang="en-US" altLang="ko-KR" sz="2000">
                <a:latin typeface="Aharoni" panose="02010803020104030203" pitchFamily="2" charset="-79"/>
                <a:cs typeface="Aharoni" panose="02010803020104030203" pitchFamily="2" charset="-79"/>
              </a:rPr>
              <a:t>(Pseudo-Riemannian, Curved)</a:t>
            </a:r>
            <a:endParaRPr lang="ko-KR" altLang="en-US">
              <a:latin typeface="Aharoni" panose="02010803020104030203" pitchFamily="2" charset="-79"/>
              <a:cs typeface="Aharoni" panose="02010803020104030203" pitchFamily="2" charset="-79"/>
            </a:endParaRPr>
          </a:p>
        </p:txBody>
      </p:sp>
      <p:sp>
        <p:nvSpPr>
          <p:cNvPr id="3" name="내용 개체 틀 2">
            <a:extLst>
              <a:ext uri="{FF2B5EF4-FFF2-40B4-BE49-F238E27FC236}">
                <a16:creationId xmlns:a16="http://schemas.microsoft.com/office/drawing/2014/main" id="{17FBA99B-B008-B62B-28D0-2BBCC4D89237}"/>
              </a:ext>
            </a:extLst>
          </p:cNvPr>
          <p:cNvSpPr>
            <a:spLocks noGrp="1"/>
          </p:cNvSpPr>
          <p:nvPr>
            <p:ph idx="1"/>
          </p:nvPr>
        </p:nvSpPr>
        <p:spPr>
          <a:xfrm>
            <a:off x="691078" y="1692166"/>
            <a:ext cx="10838769" cy="4439883"/>
          </a:xfrm>
        </p:spPr>
        <p:txBody>
          <a:bodyPr/>
          <a:lstStyle/>
          <a:p>
            <a:r>
              <a:rPr lang="en-US" altLang="ko-KR"/>
              <a:t>4-D curved spacetime</a:t>
            </a:r>
            <a:endParaRPr lang="ko-KR" altLang="en-US"/>
          </a:p>
        </p:txBody>
      </p:sp>
      <p:pic>
        <p:nvPicPr>
          <p:cNvPr id="10" name="그림 9">
            <a:extLst>
              <a:ext uri="{FF2B5EF4-FFF2-40B4-BE49-F238E27FC236}">
                <a16:creationId xmlns:a16="http://schemas.microsoft.com/office/drawing/2014/main" id="{FBC5FC10-0F78-B223-38A5-2222CB0117D4}"/>
              </a:ext>
            </a:extLst>
          </p:cNvPr>
          <p:cNvPicPr>
            <a:picLocks noChangeAspect="1"/>
          </p:cNvPicPr>
          <p:nvPr/>
        </p:nvPicPr>
        <p:blipFill>
          <a:blip r:embed="rId2"/>
          <a:stretch>
            <a:fillRect/>
          </a:stretch>
        </p:blipFill>
        <p:spPr>
          <a:xfrm>
            <a:off x="1045696" y="2453997"/>
            <a:ext cx="7019672" cy="2424346"/>
          </a:xfrm>
          <a:prstGeom prst="rect">
            <a:avLst/>
          </a:prstGeom>
        </p:spPr>
      </p:pic>
      <p:pic>
        <p:nvPicPr>
          <p:cNvPr id="11" name="그림 10">
            <a:extLst>
              <a:ext uri="{FF2B5EF4-FFF2-40B4-BE49-F238E27FC236}">
                <a16:creationId xmlns:a16="http://schemas.microsoft.com/office/drawing/2014/main" id="{8C9BDA42-B4A4-FD88-B853-B14ABCA4630A}"/>
              </a:ext>
            </a:extLst>
          </p:cNvPr>
          <p:cNvPicPr>
            <a:picLocks noChangeAspect="1"/>
          </p:cNvPicPr>
          <p:nvPr/>
        </p:nvPicPr>
        <p:blipFill>
          <a:blip r:embed="rId3"/>
          <a:stretch>
            <a:fillRect/>
          </a:stretch>
        </p:blipFill>
        <p:spPr>
          <a:xfrm>
            <a:off x="8986902" y="2380427"/>
            <a:ext cx="2599917" cy="2854395"/>
          </a:xfrm>
          <a:prstGeom prst="rect">
            <a:avLst/>
          </a:prstGeom>
        </p:spPr>
      </p:pic>
      <p:pic>
        <p:nvPicPr>
          <p:cNvPr id="12" name="그림 11">
            <a:extLst>
              <a:ext uri="{FF2B5EF4-FFF2-40B4-BE49-F238E27FC236}">
                <a16:creationId xmlns:a16="http://schemas.microsoft.com/office/drawing/2014/main" id="{A10BA66A-909B-A03F-5452-EA8A6E72F0DF}"/>
              </a:ext>
            </a:extLst>
          </p:cNvPr>
          <p:cNvPicPr>
            <a:picLocks noChangeAspect="1"/>
          </p:cNvPicPr>
          <p:nvPr/>
        </p:nvPicPr>
        <p:blipFill>
          <a:blip r:embed="rId4"/>
          <a:stretch>
            <a:fillRect/>
          </a:stretch>
        </p:blipFill>
        <p:spPr>
          <a:xfrm>
            <a:off x="6463861" y="3165038"/>
            <a:ext cx="2204985" cy="1913001"/>
          </a:xfrm>
          <a:prstGeom prst="rect">
            <a:avLst/>
          </a:prstGeom>
        </p:spPr>
      </p:pic>
      <p:sp>
        <p:nvSpPr>
          <p:cNvPr id="15" name="사각형: 둥근 모서리 14">
            <a:extLst>
              <a:ext uri="{FF2B5EF4-FFF2-40B4-BE49-F238E27FC236}">
                <a16:creationId xmlns:a16="http://schemas.microsoft.com/office/drawing/2014/main" id="{48AF00C0-6318-2496-41EE-F78C6D63CF30}"/>
              </a:ext>
            </a:extLst>
          </p:cNvPr>
          <p:cNvSpPr/>
          <p:nvPr/>
        </p:nvSpPr>
        <p:spPr>
          <a:xfrm>
            <a:off x="785400" y="2301830"/>
            <a:ext cx="7883446" cy="3006562"/>
          </a:xfrm>
          <a:prstGeom prst="roundRect">
            <a:avLst>
              <a:gd name="adj" fmla="val 4896"/>
            </a:avLst>
          </a:prstGeom>
          <a:solidFill>
            <a:schemeClr val="accent6">
              <a:alpha val="1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624302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사각형: 둥근 모서리 12">
            <a:extLst>
              <a:ext uri="{FF2B5EF4-FFF2-40B4-BE49-F238E27FC236}">
                <a16:creationId xmlns:a16="http://schemas.microsoft.com/office/drawing/2014/main" id="{29428B1B-0A95-805C-7CAA-B8E7A35514F7}"/>
              </a:ext>
            </a:extLst>
          </p:cNvPr>
          <p:cNvSpPr/>
          <p:nvPr/>
        </p:nvSpPr>
        <p:spPr>
          <a:xfrm>
            <a:off x="691078" y="3599543"/>
            <a:ext cx="7322397" cy="2820590"/>
          </a:xfrm>
          <a:prstGeom prst="roundRect">
            <a:avLst>
              <a:gd name="adj" fmla="val 5346"/>
            </a:avLst>
          </a:prstGeom>
          <a:solidFill>
            <a:schemeClr val="accent1">
              <a:alpha val="1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(Revisit) Variables in Einstein’s eq.</a:t>
            </a:r>
            <a:endParaRPr lang="ko-KR" altLang="en-US">
              <a:latin typeface="Aharoni" panose="02010803020104030203" pitchFamily="2" charset="-79"/>
              <a:cs typeface="Aharoni" panose="02010803020104030203" pitchFamily="2" charset="-79"/>
            </a:endParaRPr>
          </a:p>
        </p:txBody>
      </p:sp>
      <p:sp>
        <p:nvSpPr>
          <p:cNvPr id="3" name="내용 개체 틀 2">
            <a:extLst>
              <a:ext uri="{FF2B5EF4-FFF2-40B4-BE49-F238E27FC236}">
                <a16:creationId xmlns:a16="http://schemas.microsoft.com/office/drawing/2014/main" id="{17FBA99B-B008-B62B-28D0-2BBCC4D89237}"/>
              </a:ext>
            </a:extLst>
          </p:cNvPr>
          <p:cNvSpPr>
            <a:spLocks noGrp="1"/>
          </p:cNvSpPr>
          <p:nvPr>
            <p:ph idx="1"/>
          </p:nvPr>
        </p:nvSpPr>
        <p:spPr>
          <a:xfrm>
            <a:off x="691078" y="1692166"/>
            <a:ext cx="10838769" cy="4439883"/>
          </a:xfrm>
        </p:spPr>
        <p:txBody>
          <a:bodyPr/>
          <a:lstStyle/>
          <a:p>
            <a:endParaRPr lang="en-US" altLang="ko-KR"/>
          </a:p>
          <a:p>
            <a:endParaRPr lang="en-US" altLang="ko-KR"/>
          </a:p>
          <a:p>
            <a:endParaRPr lang="en-US" altLang="ko-KR"/>
          </a:p>
          <a:p>
            <a:endParaRPr lang="en-US" altLang="ko-KR"/>
          </a:p>
          <a:p>
            <a:r>
              <a:rPr lang="en-US" altLang="ko-KR"/>
              <a:t>Metric tensor</a:t>
            </a:r>
          </a:p>
          <a:p>
            <a:pPr lvl="1"/>
            <a:r>
              <a:rPr lang="en-US" altLang="ko-KR"/>
              <a:t>Unknows to obtain by solving Einstein’s eq. such as x in f(x)=g.</a:t>
            </a:r>
          </a:p>
          <a:p>
            <a:pPr lvl="1"/>
            <a:r>
              <a:rPr lang="en-US" altLang="ko-KR"/>
              <a:t>Field varible, not x(t) but gμν(t,x)</a:t>
            </a:r>
          </a:p>
          <a:p>
            <a:pPr lvl="1"/>
            <a:r>
              <a:rPr lang="en-US" altLang="ko-KR"/>
              <a:t>Related to gravitational field </a:t>
            </a:r>
            <a:r>
              <a:rPr lang="en-US" altLang="ko-KR" b="1"/>
              <a:t>g</a:t>
            </a:r>
            <a:r>
              <a:rPr lang="en-US" altLang="ko-KR"/>
              <a:t> in Newtonian gravity</a:t>
            </a:r>
          </a:p>
          <a:p>
            <a:pPr lvl="1"/>
            <a:r>
              <a:rPr lang="en-US" altLang="ko-KR"/>
              <a:t>Describes the spacetime structure</a:t>
            </a:r>
          </a:p>
          <a:p>
            <a:pPr lvl="1"/>
            <a:r>
              <a:rPr lang="en-US" altLang="ko-KR"/>
              <a:t>Fundamental quantity: 4x4 symmetric tensor, 10 dof’s </a:t>
            </a:r>
            <a:br>
              <a:rPr lang="en-US" altLang="ko-KR"/>
            </a:br>
            <a:r>
              <a:rPr lang="en-US" altLang="ko-KR" sz="600"/>
              <a:t> </a:t>
            </a:r>
            <a:br>
              <a:rPr lang="en-US" altLang="ko-KR" sz="600"/>
            </a:br>
            <a:r>
              <a:rPr lang="en-US" altLang="ko-KR">
                <a:solidFill>
                  <a:srgbClr val="FF0000"/>
                </a:solidFill>
              </a:rPr>
              <a:t>&gt;&gt; What is its value? 10 is real dofs? Why not just 3+1?</a:t>
            </a:r>
            <a:endParaRPr lang="ko-KR" altLang="en-US">
              <a:solidFill>
                <a:srgbClr val="FF0000"/>
              </a:solidFill>
            </a:endParaRPr>
          </a:p>
        </p:txBody>
      </p:sp>
      <p:pic>
        <p:nvPicPr>
          <p:cNvPr id="4" name="그림 3">
            <a:extLst>
              <a:ext uri="{FF2B5EF4-FFF2-40B4-BE49-F238E27FC236}">
                <a16:creationId xmlns:a16="http://schemas.microsoft.com/office/drawing/2014/main" id="{FCDBFB6A-554F-02C6-AB30-2292DDED5C06}"/>
              </a:ext>
            </a:extLst>
          </p:cNvPr>
          <p:cNvPicPr>
            <a:picLocks noChangeAspect="1"/>
          </p:cNvPicPr>
          <p:nvPr/>
        </p:nvPicPr>
        <p:blipFill>
          <a:blip r:embed="rId2"/>
          <a:stretch>
            <a:fillRect/>
          </a:stretch>
        </p:blipFill>
        <p:spPr>
          <a:xfrm>
            <a:off x="4129260" y="1755017"/>
            <a:ext cx="3962403" cy="1461542"/>
          </a:xfrm>
          <a:prstGeom prst="rect">
            <a:avLst/>
          </a:prstGeom>
        </p:spPr>
      </p:pic>
      <p:pic>
        <p:nvPicPr>
          <p:cNvPr id="5" name="그림 4">
            <a:extLst>
              <a:ext uri="{FF2B5EF4-FFF2-40B4-BE49-F238E27FC236}">
                <a16:creationId xmlns:a16="http://schemas.microsoft.com/office/drawing/2014/main" id="{9F300FED-BF05-C5A9-5971-99EA83560F72}"/>
              </a:ext>
            </a:extLst>
          </p:cNvPr>
          <p:cNvPicPr>
            <a:picLocks noChangeAspect="1"/>
          </p:cNvPicPr>
          <p:nvPr/>
        </p:nvPicPr>
        <p:blipFill>
          <a:blip r:embed="rId3"/>
          <a:stretch>
            <a:fillRect/>
          </a:stretch>
        </p:blipFill>
        <p:spPr>
          <a:xfrm>
            <a:off x="3035290" y="1884900"/>
            <a:ext cx="4901977" cy="1201775"/>
          </a:xfrm>
          <a:prstGeom prst="rect">
            <a:avLst/>
          </a:prstGeom>
        </p:spPr>
      </p:pic>
      <p:sp>
        <p:nvSpPr>
          <p:cNvPr id="6" name="직사각형 5">
            <a:extLst>
              <a:ext uri="{FF2B5EF4-FFF2-40B4-BE49-F238E27FC236}">
                <a16:creationId xmlns:a16="http://schemas.microsoft.com/office/drawing/2014/main" id="{D5EA466B-E8A0-1890-4822-92459ED79404}"/>
              </a:ext>
            </a:extLst>
          </p:cNvPr>
          <p:cNvSpPr/>
          <p:nvPr/>
        </p:nvSpPr>
        <p:spPr>
          <a:xfrm>
            <a:off x="4114797" y="2172984"/>
            <a:ext cx="1166119" cy="698643"/>
          </a:xfrm>
          <a:prstGeom prst="rect">
            <a:avLst/>
          </a:prstGeom>
          <a:solidFill>
            <a:schemeClr val="accent1">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7" name="직선 연결선 6">
            <a:extLst>
              <a:ext uri="{FF2B5EF4-FFF2-40B4-BE49-F238E27FC236}">
                <a16:creationId xmlns:a16="http://schemas.microsoft.com/office/drawing/2014/main" id="{B77DF928-616B-946B-4E0D-63DC9043190C}"/>
              </a:ext>
            </a:extLst>
          </p:cNvPr>
          <p:cNvCxnSpPr>
            <a:cxnSpLocks/>
          </p:cNvCxnSpPr>
          <p:nvPr/>
        </p:nvCxnSpPr>
        <p:spPr>
          <a:xfrm flipH="1">
            <a:off x="2442575" y="2871627"/>
            <a:ext cx="1672222" cy="727916"/>
          </a:xfrm>
          <a:prstGeom prst="line">
            <a:avLst/>
          </a:prstGeom>
          <a:ln w="12700">
            <a:solidFill>
              <a:schemeClr val="accent1">
                <a:alpha val="43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pic>
        <p:nvPicPr>
          <p:cNvPr id="8" name="그림 7">
            <a:extLst>
              <a:ext uri="{FF2B5EF4-FFF2-40B4-BE49-F238E27FC236}">
                <a16:creationId xmlns:a16="http://schemas.microsoft.com/office/drawing/2014/main" id="{2C884B02-3A86-5237-8D9B-CF20B81F0FA8}"/>
              </a:ext>
            </a:extLst>
          </p:cNvPr>
          <p:cNvPicPr>
            <a:picLocks noChangeAspect="1"/>
          </p:cNvPicPr>
          <p:nvPr/>
        </p:nvPicPr>
        <p:blipFill>
          <a:blip r:embed="rId4"/>
          <a:stretch>
            <a:fillRect/>
          </a:stretch>
        </p:blipFill>
        <p:spPr>
          <a:xfrm>
            <a:off x="10465724" y="3532218"/>
            <a:ext cx="1481525" cy="1460560"/>
          </a:xfrm>
          <a:prstGeom prst="rect">
            <a:avLst/>
          </a:prstGeom>
        </p:spPr>
      </p:pic>
      <p:pic>
        <p:nvPicPr>
          <p:cNvPr id="9" name="그림 8">
            <a:extLst>
              <a:ext uri="{FF2B5EF4-FFF2-40B4-BE49-F238E27FC236}">
                <a16:creationId xmlns:a16="http://schemas.microsoft.com/office/drawing/2014/main" id="{D9AE928D-4CD1-8D0C-974C-1195683BEF0F}"/>
              </a:ext>
            </a:extLst>
          </p:cNvPr>
          <p:cNvPicPr>
            <a:picLocks noChangeAspect="1"/>
          </p:cNvPicPr>
          <p:nvPr/>
        </p:nvPicPr>
        <p:blipFill>
          <a:blip r:embed="rId5"/>
          <a:stretch>
            <a:fillRect/>
          </a:stretch>
        </p:blipFill>
        <p:spPr>
          <a:xfrm>
            <a:off x="8013475" y="3906177"/>
            <a:ext cx="2452249" cy="988973"/>
          </a:xfrm>
          <a:prstGeom prst="rect">
            <a:avLst/>
          </a:prstGeom>
        </p:spPr>
      </p:pic>
      <p:pic>
        <p:nvPicPr>
          <p:cNvPr id="10" name="그림 9">
            <a:extLst>
              <a:ext uri="{FF2B5EF4-FFF2-40B4-BE49-F238E27FC236}">
                <a16:creationId xmlns:a16="http://schemas.microsoft.com/office/drawing/2014/main" id="{B2B685EF-269C-5996-1086-BCD04DF4AEB9}"/>
              </a:ext>
            </a:extLst>
          </p:cNvPr>
          <p:cNvPicPr>
            <a:picLocks noChangeAspect="1"/>
          </p:cNvPicPr>
          <p:nvPr/>
        </p:nvPicPr>
        <p:blipFill>
          <a:blip r:embed="rId6"/>
          <a:stretch>
            <a:fillRect/>
          </a:stretch>
        </p:blipFill>
        <p:spPr>
          <a:xfrm>
            <a:off x="10413651" y="2264204"/>
            <a:ext cx="1502800" cy="965302"/>
          </a:xfrm>
          <a:prstGeom prst="rect">
            <a:avLst/>
          </a:prstGeom>
        </p:spPr>
      </p:pic>
      <p:pic>
        <p:nvPicPr>
          <p:cNvPr id="11" name="그림 10">
            <a:extLst>
              <a:ext uri="{FF2B5EF4-FFF2-40B4-BE49-F238E27FC236}">
                <a16:creationId xmlns:a16="http://schemas.microsoft.com/office/drawing/2014/main" id="{B274A096-7810-C1DA-979A-6E3827A06C55}"/>
              </a:ext>
            </a:extLst>
          </p:cNvPr>
          <p:cNvPicPr>
            <a:picLocks noChangeAspect="1"/>
          </p:cNvPicPr>
          <p:nvPr/>
        </p:nvPicPr>
        <p:blipFill>
          <a:blip r:embed="rId7"/>
          <a:stretch>
            <a:fillRect/>
          </a:stretch>
        </p:blipFill>
        <p:spPr>
          <a:xfrm>
            <a:off x="10604026" y="5165833"/>
            <a:ext cx="1399288" cy="1536249"/>
          </a:xfrm>
          <a:prstGeom prst="rect">
            <a:avLst/>
          </a:prstGeom>
        </p:spPr>
      </p:pic>
      <p:sp>
        <p:nvSpPr>
          <p:cNvPr id="17" name="자유형: 도형 16">
            <a:extLst>
              <a:ext uri="{FF2B5EF4-FFF2-40B4-BE49-F238E27FC236}">
                <a16:creationId xmlns:a16="http://schemas.microsoft.com/office/drawing/2014/main" id="{CBD3F8BB-C552-295D-AD70-08EB91C0D56B}"/>
              </a:ext>
            </a:extLst>
          </p:cNvPr>
          <p:cNvSpPr/>
          <p:nvPr/>
        </p:nvSpPr>
        <p:spPr>
          <a:xfrm>
            <a:off x="9078686" y="2801257"/>
            <a:ext cx="1349828" cy="972457"/>
          </a:xfrm>
          <a:custGeom>
            <a:avLst/>
            <a:gdLst>
              <a:gd name="connsiteX0" fmla="*/ 0 w 1349828"/>
              <a:gd name="connsiteY0" fmla="*/ 972457 h 972457"/>
              <a:gd name="connsiteX1" fmla="*/ 406400 w 1349828"/>
              <a:gd name="connsiteY1" fmla="*/ 406400 h 972457"/>
              <a:gd name="connsiteX2" fmla="*/ 1349828 w 1349828"/>
              <a:gd name="connsiteY2" fmla="*/ 0 h 972457"/>
            </a:gdLst>
            <a:ahLst/>
            <a:cxnLst>
              <a:cxn ang="0">
                <a:pos x="connsiteX0" y="connsiteY0"/>
              </a:cxn>
              <a:cxn ang="0">
                <a:pos x="connsiteX1" y="connsiteY1"/>
              </a:cxn>
              <a:cxn ang="0">
                <a:pos x="connsiteX2" y="connsiteY2"/>
              </a:cxn>
            </a:cxnLst>
            <a:rect l="l" t="t" r="r" b="b"/>
            <a:pathLst>
              <a:path w="1349828" h="972457">
                <a:moveTo>
                  <a:pt x="0" y="972457"/>
                </a:moveTo>
                <a:cubicBezTo>
                  <a:pt x="90714" y="770466"/>
                  <a:pt x="181429" y="568476"/>
                  <a:pt x="406400" y="406400"/>
                </a:cubicBezTo>
                <a:cubicBezTo>
                  <a:pt x="631371" y="244324"/>
                  <a:pt x="1349828" y="0"/>
                  <a:pt x="1349828" y="0"/>
                </a:cubicBezTo>
              </a:path>
            </a:pathLst>
          </a:custGeom>
          <a:noFill/>
          <a:ln>
            <a:solidFill>
              <a:schemeClr val="tx1"/>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자유형: 도형 19">
            <a:extLst>
              <a:ext uri="{FF2B5EF4-FFF2-40B4-BE49-F238E27FC236}">
                <a16:creationId xmlns:a16="http://schemas.microsoft.com/office/drawing/2014/main" id="{ED90C20A-EBC5-0DE1-82E6-9E2DD05287AF}"/>
              </a:ext>
            </a:extLst>
          </p:cNvPr>
          <p:cNvSpPr/>
          <p:nvPr/>
        </p:nvSpPr>
        <p:spPr>
          <a:xfrm>
            <a:off x="10080171" y="4746171"/>
            <a:ext cx="754743" cy="202116"/>
          </a:xfrm>
          <a:custGeom>
            <a:avLst/>
            <a:gdLst>
              <a:gd name="connsiteX0" fmla="*/ 0 w 754743"/>
              <a:gd name="connsiteY0" fmla="*/ 0 h 202116"/>
              <a:gd name="connsiteX1" fmla="*/ 362858 w 754743"/>
              <a:gd name="connsiteY1" fmla="*/ 195943 h 202116"/>
              <a:gd name="connsiteX2" fmla="*/ 674915 w 754743"/>
              <a:gd name="connsiteY2" fmla="*/ 145143 h 202116"/>
              <a:gd name="connsiteX3" fmla="*/ 754743 w 754743"/>
              <a:gd name="connsiteY3" fmla="*/ 65315 h 202116"/>
            </a:gdLst>
            <a:ahLst/>
            <a:cxnLst>
              <a:cxn ang="0">
                <a:pos x="connsiteX0" y="connsiteY0"/>
              </a:cxn>
              <a:cxn ang="0">
                <a:pos x="connsiteX1" y="connsiteY1"/>
              </a:cxn>
              <a:cxn ang="0">
                <a:pos x="connsiteX2" y="connsiteY2"/>
              </a:cxn>
              <a:cxn ang="0">
                <a:pos x="connsiteX3" y="connsiteY3"/>
              </a:cxn>
            </a:cxnLst>
            <a:rect l="l" t="t" r="r" b="b"/>
            <a:pathLst>
              <a:path w="754743" h="202116">
                <a:moveTo>
                  <a:pt x="0" y="0"/>
                </a:moveTo>
                <a:cubicBezTo>
                  <a:pt x="125186" y="85876"/>
                  <a:pt x="250372" y="171753"/>
                  <a:pt x="362858" y="195943"/>
                </a:cubicBezTo>
                <a:cubicBezTo>
                  <a:pt x="475344" y="220134"/>
                  <a:pt x="609601" y="166914"/>
                  <a:pt x="674915" y="145143"/>
                </a:cubicBezTo>
                <a:cubicBezTo>
                  <a:pt x="740229" y="123372"/>
                  <a:pt x="747486" y="94343"/>
                  <a:pt x="754743" y="65315"/>
                </a:cubicBezTo>
              </a:path>
            </a:pathLst>
          </a:custGeom>
          <a:noFill/>
          <a:ln>
            <a:solidFill>
              <a:schemeClr val="tx1"/>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4" name="그림 23">
            <a:extLst>
              <a:ext uri="{FF2B5EF4-FFF2-40B4-BE49-F238E27FC236}">
                <a16:creationId xmlns:a16="http://schemas.microsoft.com/office/drawing/2014/main" id="{6BDBD8CA-36D7-ACAA-303F-FF812360265E}"/>
              </a:ext>
            </a:extLst>
          </p:cNvPr>
          <p:cNvPicPr>
            <a:picLocks noChangeAspect="1"/>
          </p:cNvPicPr>
          <p:nvPr/>
        </p:nvPicPr>
        <p:blipFill>
          <a:blip r:embed="rId8"/>
          <a:stretch>
            <a:fillRect/>
          </a:stretch>
        </p:blipFill>
        <p:spPr>
          <a:xfrm>
            <a:off x="8152113" y="5435299"/>
            <a:ext cx="2313275" cy="968854"/>
          </a:xfrm>
          <a:prstGeom prst="rect">
            <a:avLst/>
          </a:prstGeom>
        </p:spPr>
      </p:pic>
      <p:cxnSp>
        <p:nvCxnSpPr>
          <p:cNvPr id="26" name="직선 화살표 연결선 25">
            <a:extLst>
              <a:ext uri="{FF2B5EF4-FFF2-40B4-BE49-F238E27FC236}">
                <a16:creationId xmlns:a16="http://schemas.microsoft.com/office/drawing/2014/main" id="{7B6E2B0B-60EF-AB98-0B7B-320B731BABE6}"/>
              </a:ext>
            </a:extLst>
          </p:cNvPr>
          <p:cNvCxnSpPr>
            <a:endCxn id="24" idx="1"/>
          </p:cNvCxnSpPr>
          <p:nvPr/>
        </p:nvCxnSpPr>
        <p:spPr>
          <a:xfrm>
            <a:off x="7278914" y="5762171"/>
            <a:ext cx="873199" cy="1575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자유형: 도형 26">
            <a:extLst>
              <a:ext uri="{FF2B5EF4-FFF2-40B4-BE49-F238E27FC236}">
                <a16:creationId xmlns:a16="http://schemas.microsoft.com/office/drawing/2014/main" id="{1CC6EB2F-7A42-23DF-062F-C14D6E459E18}"/>
              </a:ext>
            </a:extLst>
          </p:cNvPr>
          <p:cNvSpPr/>
          <p:nvPr/>
        </p:nvSpPr>
        <p:spPr>
          <a:xfrm>
            <a:off x="9804400" y="6429829"/>
            <a:ext cx="754743" cy="234292"/>
          </a:xfrm>
          <a:custGeom>
            <a:avLst/>
            <a:gdLst>
              <a:gd name="connsiteX0" fmla="*/ 0 w 754743"/>
              <a:gd name="connsiteY0" fmla="*/ 0 h 234292"/>
              <a:gd name="connsiteX1" fmla="*/ 442686 w 754743"/>
              <a:gd name="connsiteY1" fmla="*/ 232228 h 234292"/>
              <a:gd name="connsiteX2" fmla="*/ 754743 w 754743"/>
              <a:gd name="connsiteY2" fmla="*/ 94342 h 234292"/>
            </a:gdLst>
            <a:ahLst/>
            <a:cxnLst>
              <a:cxn ang="0">
                <a:pos x="connsiteX0" y="connsiteY0"/>
              </a:cxn>
              <a:cxn ang="0">
                <a:pos x="connsiteX1" y="connsiteY1"/>
              </a:cxn>
              <a:cxn ang="0">
                <a:pos x="connsiteX2" y="connsiteY2"/>
              </a:cxn>
            </a:cxnLst>
            <a:rect l="l" t="t" r="r" b="b"/>
            <a:pathLst>
              <a:path w="754743" h="234292">
                <a:moveTo>
                  <a:pt x="0" y="0"/>
                </a:moveTo>
                <a:cubicBezTo>
                  <a:pt x="158448" y="108252"/>
                  <a:pt x="316896" y="216504"/>
                  <a:pt x="442686" y="232228"/>
                </a:cubicBezTo>
                <a:cubicBezTo>
                  <a:pt x="568477" y="247952"/>
                  <a:pt x="661610" y="171147"/>
                  <a:pt x="754743" y="94342"/>
                </a:cubicBezTo>
              </a:path>
            </a:pathLst>
          </a:custGeom>
          <a:noFill/>
          <a:ln>
            <a:solidFill>
              <a:schemeClr val="accent1"/>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8" name="그룹 27">
            <a:extLst>
              <a:ext uri="{FF2B5EF4-FFF2-40B4-BE49-F238E27FC236}">
                <a16:creationId xmlns:a16="http://schemas.microsoft.com/office/drawing/2014/main" id="{60DB4B48-DFB1-12FF-B4CD-41AD42344686}"/>
              </a:ext>
            </a:extLst>
          </p:cNvPr>
          <p:cNvGrpSpPr/>
          <p:nvPr/>
        </p:nvGrpSpPr>
        <p:grpSpPr>
          <a:xfrm>
            <a:off x="7936473" y="4752374"/>
            <a:ext cx="2477178" cy="1675507"/>
            <a:chOff x="7936473" y="4752374"/>
            <a:chExt cx="2477178" cy="1675507"/>
          </a:xfrm>
        </p:grpSpPr>
        <p:grpSp>
          <p:nvGrpSpPr>
            <p:cNvPr id="29" name="그룹 28">
              <a:extLst>
                <a:ext uri="{FF2B5EF4-FFF2-40B4-BE49-F238E27FC236}">
                  <a16:creationId xmlns:a16="http://schemas.microsoft.com/office/drawing/2014/main" id="{9A8B9C82-4B66-056D-2A04-8A422B8A1AC4}"/>
                </a:ext>
              </a:extLst>
            </p:cNvPr>
            <p:cNvGrpSpPr/>
            <p:nvPr/>
          </p:nvGrpSpPr>
          <p:grpSpPr>
            <a:xfrm>
              <a:off x="8819364" y="5454228"/>
              <a:ext cx="1594287" cy="973653"/>
              <a:chOff x="8819364" y="5454228"/>
              <a:chExt cx="1594287" cy="973653"/>
            </a:xfrm>
          </p:grpSpPr>
          <p:cxnSp>
            <p:nvCxnSpPr>
              <p:cNvPr id="31" name="직선 화살표 연결선 30">
                <a:extLst>
                  <a:ext uri="{FF2B5EF4-FFF2-40B4-BE49-F238E27FC236}">
                    <a16:creationId xmlns:a16="http://schemas.microsoft.com/office/drawing/2014/main" id="{27F2AF90-C469-9427-29D2-72EDE6B70A73}"/>
                  </a:ext>
                </a:extLst>
              </p:cNvPr>
              <p:cNvCxnSpPr>
                <a:cxnSpLocks/>
              </p:cNvCxnSpPr>
              <p:nvPr/>
            </p:nvCxnSpPr>
            <p:spPr>
              <a:xfrm>
                <a:off x="8819364" y="5697012"/>
                <a:ext cx="1594287" cy="0"/>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직선 화살표 연결선 31">
                <a:extLst>
                  <a:ext uri="{FF2B5EF4-FFF2-40B4-BE49-F238E27FC236}">
                    <a16:creationId xmlns:a16="http://schemas.microsoft.com/office/drawing/2014/main" id="{27156769-1DE2-2679-9815-14570E1FD8A5}"/>
                  </a:ext>
                </a:extLst>
              </p:cNvPr>
              <p:cNvCxnSpPr>
                <a:cxnSpLocks/>
              </p:cNvCxnSpPr>
              <p:nvPr/>
            </p:nvCxnSpPr>
            <p:spPr>
              <a:xfrm>
                <a:off x="9158513" y="5454228"/>
                <a:ext cx="0" cy="973653"/>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직사각형 29">
              <a:extLst>
                <a:ext uri="{FF2B5EF4-FFF2-40B4-BE49-F238E27FC236}">
                  <a16:creationId xmlns:a16="http://schemas.microsoft.com/office/drawing/2014/main" id="{BB54D9B5-DA30-7541-CEF3-AEAD7A10196A}"/>
                </a:ext>
              </a:extLst>
            </p:cNvPr>
            <p:cNvSpPr/>
            <p:nvPr/>
          </p:nvSpPr>
          <p:spPr>
            <a:xfrm rot="20995169">
              <a:off x="7936473" y="4752374"/>
              <a:ext cx="1918158" cy="923330"/>
            </a:xfrm>
            <a:prstGeom prst="rect">
              <a:avLst/>
            </a:prstGeom>
            <a:noFill/>
          </p:spPr>
          <p:txBody>
            <a:bodyPr wrap="square" lIns="91440" tIns="45720" rIns="91440" bIns="45720">
              <a:spAutoFit/>
            </a:bodyPr>
            <a:lstStyle/>
            <a:p>
              <a:pPr algn="ctr"/>
              <a:r>
                <a:rPr lang="en-US" altLang="ko-KR" sz="5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3+1?</a:t>
              </a:r>
            </a:p>
          </p:txBody>
        </p:sp>
      </p:grpSp>
    </p:spTree>
    <p:extLst>
      <p:ext uri="{BB962C8B-B14F-4D97-AF65-F5344CB8AC3E}">
        <p14:creationId xmlns:p14="http://schemas.microsoft.com/office/powerpoint/2010/main" val="836759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No absolute coordinates in GR</a:t>
            </a:r>
            <a:endParaRPr lang="ko-KR" altLang="en-US">
              <a:latin typeface="Aharoni" panose="02010803020104030203" pitchFamily="2" charset="-79"/>
              <a:cs typeface="Aharoni" panose="02010803020104030203" pitchFamily="2" charset="-79"/>
            </a:endParaRPr>
          </a:p>
        </p:txBody>
      </p:sp>
      <p:sp>
        <p:nvSpPr>
          <p:cNvPr id="3" name="내용 개체 틀 2">
            <a:extLst>
              <a:ext uri="{FF2B5EF4-FFF2-40B4-BE49-F238E27FC236}">
                <a16:creationId xmlns:a16="http://schemas.microsoft.com/office/drawing/2014/main" id="{17FBA99B-B008-B62B-28D0-2BBCC4D89237}"/>
              </a:ext>
            </a:extLst>
          </p:cNvPr>
          <p:cNvSpPr>
            <a:spLocks noGrp="1"/>
          </p:cNvSpPr>
          <p:nvPr>
            <p:ph idx="1"/>
          </p:nvPr>
        </p:nvSpPr>
        <p:spPr>
          <a:xfrm>
            <a:off x="676615" y="1792684"/>
            <a:ext cx="10838769" cy="4870727"/>
          </a:xfrm>
        </p:spPr>
        <p:txBody>
          <a:bodyPr/>
          <a:lstStyle/>
          <a:p>
            <a:r>
              <a:rPr lang="en-US" altLang="ko-KR"/>
              <a:t>No absolute position. What matters are intervals and causal structures. </a:t>
            </a:r>
            <a:br>
              <a:rPr lang="en-US" altLang="ko-KR"/>
            </a:br>
            <a:r>
              <a:rPr lang="en-US" altLang="ko-KR"/>
              <a:t>&gt; Diffeomorphism invariance, Covariance under coordinate transformations</a:t>
            </a:r>
            <a:br>
              <a:rPr lang="en-US" altLang="ko-KR"/>
            </a:br>
            <a:br>
              <a:rPr lang="en-US" altLang="ko-KR"/>
            </a:br>
            <a:br>
              <a:rPr lang="en-US" altLang="ko-KR"/>
            </a:br>
            <a:br>
              <a:rPr lang="en-US" altLang="ko-KR"/>
            </a:br>
            <a:br>
              <a:rPr lang="en-US" altLang="ko-KR"/>
            </a:br>
            <a:br>
              <a:rPr lang="en-US" altLang="ko-KR"/>
            </a:br>
            <a:br>
              <a:rPr lang="en-US" altLang="ko-KR"/>
            </a:br>
            <a:br>
              <a:rPr lang="en-US" altLang="ko-KR"/>
            </a:br>
            <a:br>
              <a:rPr lang="en-US" altLang="ko-KR"/>
            </a:br>
            <a:br>
              <a:rPr lang="en-US" altLang="ko-KR"/>
            </a:br>
            <a:br>
              <a:rPr lang="en-US" altLang="ko-KR"/>
            </a:br>
            <a:endParaRPr lang="en-US" altLang="ko-KR" b="1"/>
          </a:p>
        </p:txBody>
      </p:sp>
      <p:grpSp>
        <p:nvGrpSpPr>
          <p:cNvPr id="73" name="그룹 72">
            <a:extLst>
              <a:ext uri="{FF2B5EF4-FFF2-40B4-BE49-F238E27FC236}">
                <a16:creationId xmlns:a16="http://schemas.microsoft.com/office/drawing/2014/main" id="{2615CF84-4AEA-34D0-EEFF-91CD27F05AB6}"/>
              </a:ext>
            </a:extLst>
          </p:cNvPr>
          <p:cNvGrpSpPr/>
          <p:nvPr/>
        </p:nvGrpSpPr>
        <p:grpSpPr>
          <a:xfrm>
            <a:off x="5403887" y="2866199"/>
            <a:ext cx="2034436" cy="2034436"/>
            <a:chOff x="4566350" y="3151319"/>
            <a:chExt cx="2511971" cy="2511971"/>
          </a:xfrm>
        </p:grpSpPr>
        <p:pic>
          <p:nvPicPr>
            <p:cNvPr id="5" name="그림 4">
              <a:extLst>
                <a:ext uri="{FF2B5EF4-FFF2-40B4-BE49-F238E27FC236}">
                  <a16:creationId xmlns:a16="http://schemas.microsoft.com/office/drawing/2014/main" id="{C2B3D964-F5CB-BEE8-8680-85A92CF45EA5}"/>
                </a:ext>
              </a:extLst>
            </p:cNvPr>
            <p:cNvPicPr>
              <a:picLocks noChangeAspect="1"/>
            </p:cNvPicPr>
            <p:nvPr/>
          </p:nvPicPr>
          <p:blipFill>
            <a:blip r:embed="rId2"/>
            <a:stretch>
              <a:fillRect/>
            </a:stretch>
          </p:blipFill>
          <p:spPr>
            <a:xfrm>
              <a:off x="4812660" y="3151319"/>
              <a:ext cx="2019353" cy="2324161"/>
            </a:xfrm>
            <a:prstGeom prst="rect">
              <a:avLst/>
            </a:prstGeom>
          </p:spPr>
        </p:pic>
        <p:grpSp>
          <p:nvGrpSpPr>
            <p:cNvPr id="27" name="그룹 26">
              <a:extLst>
                <a:ext uri="{FF2B5EF4-FFF2-40B4-BE49-F238E27FC236}">
                  <a16:creationId xmlns:a16="http://schemas.microsoft.com/office/drawing/2014/main" id="{AA71877B-1720-4C11-7BBD-F271AB89A3D2}"/>
                </a:ext>
              </a:extLst>
            </p:cNvPr>
            <p:cNvGrpSpPr/>
            <p:nvPr/>
          </p:nvGrpSpPr>
          <p:grpSpPr>
            <a:xfrm>
              <a:off x="4566350" y="3151319"/>
              <a:ext cx="2511971" cy="2511971"/>
              <a:chOff x="4845270" y="3590020"/>
              <a:chExt cx="2511971" cy="2511971"/>
            </a:xfrm>
          </p:grpSpPr>
          <p:grpSp>
            <p:nvGrpSpPr>
              <p:cNvPr id="26" name="그룹 25">
                <a:extLst>
                  <a:ext uri="{FF2B5EF4-FFF2-40B4-BE49-F238E27FC236}">
                    <a16:creationId xmlns:a16="http://schemas.microsoft.com/office/drawing/2014/main" id="{D144E175-C43E-ADC3-137D-FDFD1BDA6AD4}"/>
                  </a:ext>
                </a:extLst>
              </p:cNvPr>
              <p:cNvGrpSpPr/>
              <p:nvPr/>
            </p:nvGrpSpPr>
            <p:grpSpPr>
              <a:xfrm>
                <a:off x="4845270" y="3731172"/>
                <a:ext cx="2511971" cy="2207171"/>
                <a:chOff x="4845270" y="3731172"/>
                <a:chExt cx="2511971" cy="2207171"/>
              </a:xfrm>
            </p:grpSpPr>
            <p:cxnSp>
              <p:nvCxnSpPr>
                <p:cNvPr id="7" name="직선 연결선 6">
                  <a:extLst>
                    <a:ext uri="{FF2B5EF4-FFF2-40B4-BE49-F238E27FC236}">
                      <a16:creationId xmlns:a16="http://schemas.microsoft.com/office/drawing/2014/main" id="{38BD47E7-1A6D-E5A3-D324-C54AEAE9D626}"/>
                    </a:ext>
                  </a:extLst>
                </p:cNvPr>
                <p:cNvCxnSpPr/>
                <p:nvPr/>
              </p:nvCxnSpPr>
              <p:spPr>
                <a:xfrm>
                  <a:off x="4876800" y="3731172"/>
                  <a:ext cx="24804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직선 연결선 7">
                  <a:extLst>
                    <a:ext uri="{FF2B5EF4-FFF2-40B4-BE49-F238E27FC236}">
                      <a16:creationId xmlns:a16="http://schemas.microsoft.com/office/drawing/2014/main" id="{C8281F73-CC72-FAE2-1EAB-1A9838982421}"/>
                    </a:ext>
                  </a:extLst>
                </p:cNvPr>
                <p:cNvCxnSpPr/>
                <p:nvPr/>
              </p:nvCxnSpPr>
              <p:spPr>
                <a:xfrm>
                  <a:off x="4876800" y="4007068"/>
                  <a:ext cx="24804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직선 연결선 8">
                  <a:extLst>
                    <a:ext uri="{FF2B5EF4-FFF2-40B4-BE49-F238E27FC236}">
                      <a16:creationId xmlns:a16="http://schemas.microsoft.com/office/drawing/2014/main" id="{377FFB30-7575-A85C-16CE-BCA341B42302}"/>
                    </a:ext>
                  </a:extLst>
                </p:cNvPr>
                <p:cNvCxnSpPr/>
                <p:nvPr/>
              </p:nvCxnSpPr>
              <p:spPr>
                <a:xfrm>
                  <a:off x="4855780" y="4282964"/>
                  <a:ext cx="24804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직선 연결선 9">
                  <a:extLst>
                    <a:ext uri="{FF2B5EF4-FFF2-40B4-BE49-F238E27FC236}">
                      <a16:creationId xmlns:a16="http://schemas.microsoft.com/office/drawing/2014/main" id="{610AFB03-F10E-7C80-6CF3-3B7CE96744F7}"/>
                    </a:ext>
                  </a:extLst>
                </p:cNvPr>
                <p:cNvCxnSpPr/>
                <p:nvPr/>
              </p:nvCxnSpPr>
              <p:spPr>
                <a:xfrm>
                  <a:off x="4855780" y="4558860"/>
                  <a:ext cx="24804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직선 연결선 10">
                  <a:extLst>
                    <a:ext uri="{FF2B5EF4-FFF2-40B4-BE49-F238E27FC236}">
                      <a16:creationId xmlns:a16="http://schemas.microsoft.com/office/drawing/2014/main" id="{64C32E87-0977-3D2E-FF7F-758A30B8A02E}"/>
                    </a:ext>
                  </a:extLst>
                </p:cNvPr>
                <p:cNvCxnSpPr/>
                <p:nvPr/>
              </p:nvCxnSpPr>
              <p:spPr>
                <a:xfrm>
                  <a:off x="4855780" y="4834756"/>
                  <a:ext cx="24804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직선 연결선 11">
                  <a:extLst>
                    <a:ext uri="{FF2B5EF4-FFF2-40B4-BE49-F238E27FC236}">
                      <a16:creationId xmlns:a16="http://schemas.microsoft.com/office/drawing/2014/main" id="{DFC23FFF-3868-63DB-DAC2-6328250EDE42}"/>
                    </a:ext>
                  </a:extLst>
                </p:cNvPr>
                <p:cNvCxnSpPr/>
                <p:nvPr/>
              </p:nvCxnSpPr>
              <p:spPr>
                <a:xfrm>
                  <a:off x="4855780" y="5110652"/>
                  <a:ext cx="24804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직선 연결선 12">
                  <a:extLst>
                    <a:ext uri="{FF2B5EF4-FFF2-40B4-BE49-F238E27FC236}">
                      <a16:creationId xmlns:a16="http://schemas.microsoft.com/office/drawing/2014/main" id="{5FEEC039-5E80-3C34-76DE-D13BE7377A2D}"/>
                    </a:ext>
                  </a:extLst>
                </p:cNvPr>
                <p:cNvCxnSpPr/>
                <p:nvPr/>
              </p:nvCxnSpPr>
              <p:spPr>
                <a:xfrm>
                  <a:off x="4855780" y="5386548"/>
                  <a:ext cx="24804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직선 연결선 13">
                  <a:extLst>
                    <a:ext uri="{FF2B5EF4-FFF2-40B4-BE49-F238E27FC236}">
                      <a16:creationId xmlns:a16="http://schemas.microsoft.com/office/drawing/2014/main" id="{3280AE2D-ADD4-814F-0224-9BB3C220A017}"/>
                    </a:ext>
                  </a:extLst>
                </p:cNvPr>
                <p:cNvCxnSpPr/>
                <p:nvPr/>
              </p:nvCxnSpPr>
              <p:spPr>
                <a:xfrm>
                  <a:off x="4845270" y="5662444"/>
                  <a:ext cx="24804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직선 연결선 14">
                  <a:extLst>
                    <a:ext uri="{FF2B5EF4-FFF2-40B4-BE49-F238E27FC236}">
                      <a16:creationId xmlns:a16="http://schemas.microsoft.com/office/drawing/2014/main" id="{09293FBF-E01B-97E6-CBC6-A40C2C8464E3}"/>
                    </a:ext>
                  </a:extLst>
                </p:cNvPr>
                <p:cNvCxnSpPr/>
                <p:nvPr/>
              </p:nvCxnSpPr>
              <p:spPr>
                <a:xfrm>
                  <a:off x="4845270" y="5938343"/>
                  <a:ext cx="2480441"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5" name="그룹 24">
                <a:extLst>
                  <a:ext uri="{FF2B5EF4-FFF2-40B4-BE49-F238E27FC236}">
                    <a16:creationId xmlns:a16="http://schemas.microsoft.com/office/drawing/2014/main" id="{AE7EBE7D-BFD8-AA2F-D015-522133522EAD}"/>
                  </a:ext>
                </a:extLst>
              </p:cNvPr>
              <p:cNvGrpSpPr/>
              <p:nvPr/>
            </p:nvGrpSpPr>
            <p:grpSpPr>
              <a:xfrm rot="5400000">
                <a:off x="4829504" y="3742420"/>
                <a:ext cx="2511971" cy="2207171"/>
                <a:chOff x="7458331" y="3423803"/>
                <a:chExt cx="2511971" cy="2207171"/>
              </a:xfrm>
            </p:grpSpPr>
            <p:cxnSp>
              <p:nvCxnSpPr>
                <p:cNvPr id="16" name="직선 연결선 15">
                  <a:extLst>
                    <a:ext uri="{FF2B5EF4-FFF2-40B4-BE49-F238E27FC236}">
                      <a16:creationId xmlns:a16="http://schemas.microsoft.com/office/drawing/2014/main" id="{6DCFDB14-CF85-AFB2-86B1-946ACCA517D2}"/>
                    </a:ext>
                  </a:extLst>
                </p:cNvPr>
                <p:cNvCxnSpPr/>
                <p:nvPr/>
              </p:nvCxnSpPr>
              <p:spPr>
                <a:xfrm>
                  <a:off x="7489861" y="3423803"/>
                  <a:ext cx="24804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직선 연결선 16">
                  <a:extLst>
                    <a:ext uri="{FF2B5EF4-FFF2-40B4-BE49-F238E27FC236}">
                      <a16:creationId xmlns:a16="http://schemas.microsoft.com/office/drawing/2014/main" id="{E09B4B3D-C8A8-964E-AC00-B40B8F5CDCF9}"/>
                    </a:ext>
                  </a:extLst>
                </p:cNvPr>
                <p:cNvCxnSpPr/>
                <p:nvPr/>
              </p:nvCxnSpPr>
              <p:spPr>
                <a:xfrm>
                  <a:off x="7489861" y="3699699"/>
                  <a:ext cx="24804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직선 연결선 17">
                  <a:extLst>
                    <a:ext uri="{FF2B5EF4-FFF2-40B4-BE49-F238E27FC236}">
                      <a16:creationId xmlns:a16="http://schemas.microsoft.com/office/drawing/2014/main" id="{0C72E7A3-DE5D-68F4-F07F-FA3CF0494E3F}"/>
                    </a:ext>
                  </a:extLst>
                </p:cNvPr>
                <p:cNvCxnSpPr/>
                <p:nvPr/>
              </p:nvCxnSpPr>
              <p:spPr>
                <a:xfrm>
                  <a:off x="7468841" y="3975595"/>
                  <a:ext cx="24804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직선 연결선 18">
                  <a:extLst>
                    <a:ext uri="{FF2B5EF4-FFF2-40B4-BE49-F238E27FC236}">
                      <a16:creationId xmlns:a16="http://schemas.microsoft.com/office/drawing/2014/main" id="{D96397E1-9570-89F5-1D39-FDB32C086D4F}"/>
                    </a:ext>
                  </a:extLst>
                </p:cNvPr>
                <p:cNvCxnSpPr/>
                <p:nvPr/>
              </p:nvCxnSpPr>
              <p:spPr>
                <a:xfrm>
                  <a:off x="7468841" y="4251491"/>
                  <a:ext cx="24804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직선 연결선 19">
                  <a:extLst>
                    <a:ext uri="{FF2B5EF4-FFF2-40B4-BE49-F238E27FC236}">
                      <a16:creationId xmlns:a16="http://schemas.microsoft.com/office/drawing/2014/main" id="{EABD2DD5-61A4-9FE4-C7A6-5315AAB7CB62}"/>
                    </a:ext>
                  </a:extLst>
                </p:cNvPr>
                <p:cNvCxnSpPr/>
                <p:nvPr/>
              </p:nvCxnSpPr>
              <p:spPr>
                <a:xfrm>
                  <a:off x="7468841" y="4527387"/>
                  <a:ext cx="24804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직선 연결선 20">
                  <a:extLst>
                    <a:ext uri="{FF2B5EF4-FFF2-40B4-BE49-F238E27FC236}">
                      <a16:creationId xmlns:a16="http://schemas.microsoft.com/office/drawing/2014/main" id="{90E9428C-2AB6-69DA-A4B2-32FE48ADB14D}"/>
                    </a:ext>
                  </a:extLst>
                </p:cNvPr>
                <p:cNvCxnSpPr/>
                <p:nvPr/>
              </p:nvCxnSpPr>
              <p:spPr>
                <a:xfrm>
                  <a:off x="7468841" y="4803283"/>
                  <a:ext cx="24804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직선 연결선 21">
                  <a:extLst>
                    <a:ext uri="{FF2B5EF4-FFF2-40B4-BE49-F238E27FC236}">
                      <a16:creationId xmlns:a16="http://schemas.microsoft.com/office/drawing/2014/main" id="{A486A72F-3DF5-E5F4-F0B1-A5619BC2E4C6}"/>
                    </a:ext>
                  </a:extLst>
                </p:cNvPr>
                <p:cNvCxnSpPr/>
                <p:nvPr/>
              </p:nvCxnSpPr>
              <p:spPr>
                <a:xfrm>
                  <a:off x="7468841" y="5079179"/>
                  <a:ext cx="24804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직선 연결선 22">
                  <a:extLst>
                    <a:ext uri="{FF2B5EF4-FFF2-40B4-BE49-F238E27FC236}">
                      <a16:creationId xmlns:a16="http://schemas.microsoft.com/office/drawing/2014/main" id="{7EFB3D19-FCC6-AB8F-E213-807F4DA962EF}"/>
                    </a:ext>
                  </a:extLst>
                </p:cNvPr>
                <p:cNvCxnSpPr/>
                <p:nvPr/>
              </p:nvCxnSpPr>
              <p:spPr>
                <a:xfrm>
                  <a:off x="7458331" y="5355075"/>
                  <a:ext cx="24804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직선 연결선 23">
                  <a:extLst>
                    <a:ext uri="{FF2B5EF4-FFF2-40B4-BE49-F238E27FC236}">
                      <a16:creationId xmlns:a16="http://schemas.microsoft.com/office/drawing/2014/main" id="{A2FD77D9-9FD2-2651-6C96-2983C09E0BA8}"/>
                    </a:ext>
                  </a:extLst>
                </p:cNvPr>
                <p:cNvCxnSpPr/>
                <p:nvPr/>
              </p:nvCxnSpPr>
              <p:spPr>
                <a:xfrm>
                  <a:off x="7458331" y="5630974"/>
                  <a:ext cx="2480441" cy="0"/>
                </a:xfrm>
                <a:prstGeom prst="line">
                  <a:avLst/>
                </a:prstGeom>
              </p:spPr>
              <p:style>
                <a:lnRef idx="1">
                  <a:schemeClr val="accent1"/>
                </a:lnRef>
                <a:fillRef idx="0">
                  <a:schemeClr val="accent1"/>
                </a:fillRef>
                <a:effectRef idx="0">
                  <a:schemeClr val="accent1"/>
                </a:effectRef>
                <a:fontRef idx="minor">
                  <a:schemeClr val="tx1"/>
                </a:fontRef>
              </p:style>
            </p:cxnSp>
          </p:grpSp>
        </p:grpSp>
      </p:grpSp>
      <p:cxnSp>
        <p:nvCxnSpPr>
          <p:cNvPr id="76" name="직선 화살표 연결선 75">
            <a:extLst>
              <a:ext uri="{FF2B5EF4-FFF2-40B4-BE49-F238E27FC236}">
                <a16:creationId xmlns:a16="http://schemas.microsoft.com/office/drawing/2014/main" id="{03C2D02D-2FCB-09E1-05DD-B5E0A59518F4}"/>
              </a:ext>
            </a:extLst>
          </p:cNvPr>
          <p:cNvCxnSpPr/>
          <p:nvPr/>
        </p:nvCxnSpPr>
        <p:spPr>
          <a:xfrm>
            <a:off x="5961443" y="2866199"/>
            <a:ext cx="430618" cy="0"/>
          </a:xfrm>
          <a:prstGeom prst="straightConnector1">
            <a:avLst/>
          </a:prstGeom>
          <a:ln w="254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7" name="직선 화살표 연결선 76">
            <a:extLst>
              <a:ext uri="{FF2B5EF4-FFF2-40B4-BE49-F238E27FC236}">
                <a16:creationId xmlns:a16="http://schemas.microsoft.com/office/drawing/2014/main" id="{D3647E3F-DE20-24D5-771A-FD051BBFD835}"/>
              </a:ext>
            </a:extLst>
          </p:cNvPr>
          <p:cNvCxnSpPr/>
          <p:nvPr/>
        </p:nvCxnSpPr>
        <p:spPr>
          <a:xfrm>
            <a:off x="9113415" y="2857794"/>
            <a:ext cx="430618" cy="0"/>
          </a:xfrm>
          <a:prstGeom prst="straightConnector1">
            <a:avLst/>
          </a:prstGeom>
          <a:ln w="254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80" name="그룹 79">
            <a:extLst>
              <a:ext uri="{FF2B5EF4-FFF2-40B4-BE49-F238E27FC236}">
                <a16:creationId xmlns:a16="http://schemas.microsoft.com/office/drawing/2014/main" id="{9E021FD6-BC99-1B2F-3AAA-A3884D5233A5}"/>
              </a:ext>
            </a:extLst>
          </p:cNvPr>
          <p:cNvGrpSpPr/>
          <p:nvPr/>
        </p:nvGrpSpPr>
        <p:grpSpPr>
          <a:xfrm>
            <a:off x="921666" y="2740943"/>
            <a:ext cx="3264274" cy="3756993"/>
            <a:chOff x="4330585" y="2904314"/>
            <a:chExt cx="4030484" cy="4638857"/>
          </a:xfrm>
        </p:grpSpPr>
        <p:pic>
          <p:nvPicPr>
            <p:cNvPr id="81" name="그림 80">
              <a:extLst>
                <a:ext uri="{FF2B5EF4-FFF2-40B4-BE49-F238E27FC236}">
                  <a16:creationId xmlns:a16="http://schemas.microsoft.com/office/drawing/2014/main" id="{5B229463-12A5-DB48-E7EE-F926C5006557}"/>
                </a:ext>
              </a:extLst>
            </p:cNvPr>
            <p:cNvPicPr>
              <a:picLocks noChangeAspect="1"/>
            </p:cNvPicPr>
            <p:nvPr/>
          </p:nvPicPr>
          <p:blipFill>
            <a:blip r:embed="rId2"/>
            <a:stretch>
              <a:fillRect/>
            </a:stretch>
          </p:blipFill>
          <p:spPr>
            <a:xfrm>
              <a:off x="4330585" y="2904314"/>
              <a:ext cx="4030484" cy="4638857"/>
            </a:xfrm>
            <a:prstGeom prst="rect">
              <a:avLst/>
            </a:prstGeom>
          </p:spPr>
        </p:pic>
        <p:grpSp>
          <p:nvGrpSpPr>
            <p:cNvPr id="82" name="그룹 81">
              <a:extLst>
                <a:ext uri="{FF2B5EF4-FFF2-40B4-BE49-F238E27FC236}">
                  <a16:creationId xmlns:a16="http://schemas.microsoft.com/office/drawing/2014/main" id="{D76C1B41-233C-2396-453C-78A4FBA09BD0}"/>
                </a:ext>
              </a:extLst>
            </p:cNvPr>
            <p:cNvGrpSpPr/>
            <p:nvPr/>
          </p:nvGrpSpPr>
          <p:grpSpPr>
            <a:xfrm>
              <a:off x="4566350" y="3151319"/>
              <a:ext cx="2511971" cy="2511971"/>
              <a:chOff x="4845270" y="3590020"/>
              <a:chExt cx="2511971" cy="2511971"/>
            </a:xfrm>
          </p:grpSpPr>
          <p:grpSp>
            <p:nvGrpSpPr>
              <p:cNvPr id="83" name="그룹 82">
                <a:extLst>
                  <a:ext uri="{FF2B5EF4-FFF2-40B4-BE49-F238E27FC236}">
                    <a16:creationId xmlns:a16="http://schemas.microsoft.com/office/drawing/2014/main" id="{16DC20CD-D16A-C1A9-1AB9-1710E72B35A8}"/>
                  </a:ext>
                </a:extLst>
              </p:cNvPr>
              <p:cNvGrpSpPr/>
              <p:nvPr/>
            </p:nvGrpSpPr>
            <p:grpSpPr>
              <a:xfrm>
                <a:off x="4845270" y="3731172"/>
                <a:ext cx="2511971" cy="2207171"/>
                <a:chOff x="4845270" y="3731172"/>
                <a:chExt cx="2511971" cy="2207171"/>
              </a:xfrm>
            </p:grpSpPr>
            <p:cxnSp>
              <p:nvCxnSpPr>
                <p:cNvPr id="94" name="직선 연결선 93">
                  <a:extLst>
                    <a:ext uri="{FF2B5EF4-FFF2-40B4-BE49-F238E27FC236}">
                      <a16:creationId xmlns:a16="http://schemas.microsoft.com/office/drawing/2014/main" id="{35FD35C3-6C7B-DCEA-6751-DA545819EE77}"/>
                    </a:ext>
                  </a:extLst>
                </p:cNvPr>
                <p:cNvCxnSpPr/>
                <p:nvPr/>
              </p:nvCxnSpPr>
              <p:spPr>
                <a:xfrm>
                  <a:off x="4876800" y="3731172"/>
                  <a:ext cx="24804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직선 연결선 94">
                  <a:extLst>
                    <a:ext uri="{FF2B5EF4-FFF2-40B4-BE49-F238E27FC236}">
                      <a16:creationId xmlns:a16="http://schemas.microsoft.com/office/drawing/2014/main" id="{6463DCC2-C9C9-A818-9E1B-134D2651CFBB}"/>
                    </a:ext>
                  </a:extLst>
                </p:cNvPr>
                <p:cNvCxnSpPr/>
                <p:nvPr/>
              </p:nvCxnSpPr>
              <p:spPr>
                <a:xfrm>
                  <a:off x="4876800" y="4007068"/>
                  <a:ext cx="24804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직선 연결선 95">
                  <a:extLst>
                    <a:ext uri="{FF2B5EF4-FFF2-40B4-BE49-F238E27FC236}">
                      <a16:creationId xmlns:a16="http://schemas.microsoft.com/office/drawing/2014/main" id="{C1BFB25D-5EEE-9EC3-B103-EA4A5EA2FEA3}"/>
                    </a:ext>
                  </a:extLst>
                </p:cNvPr>
                <p:cNvCxnSpPr/>
                <p:nvPr/>
              </p:nvCxnSpPr>
              <p:spPr>
                <a:xfrm>
                  <a:off x="4855780" y="4282964"/>
                  <a:ext cx="24804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직선 연결선 96">
                  <a:extLst>
                    <a:ext uri="{FF2B5EF4-FFF2-40B4-BE49-F238E27FC236}">
                      <a16:creationId xmlns:a16="http://schemas.microsoft.com/office/drawing/2014/main" id="{8F951825-1E0B-C096-EB88-DCCAEBA2BF46}"/>
                    </a:ext>
                  </a:extLst>
                </p:cNvPr>
                <p:cNvCxnSpPr/>
                <p:nvPr/>
              </p:nvCxnSpPr>
              <p:spPr>
                <a:xfrm>
                  <a:off x="4855780" y="4558860"/>
                  <a:ext cx="24804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직선 연결선 97">
                  <a:extLst>
                    <a:ext uri="{FF2B5EF4-FFF2-40B4-BE49-F238E27FC236}">
                      <a16:creationId xmlns:a16="http://schemas.microsoft.com/office/drawing/2014/main" id="{529CB723-766E-843A-53D1-0068FCE8E703}"/>
                    </a:ext>
                  </a:extLst>
                </p:cNvPr>
                <p:cNvCxnSpPr/>
                <p:nvPr/>
              </p:nvCxnSpPr>
              <p:spPr>
                <a:xfrm>
                  <a:off x="4855780" y="4834756"/>
                  <a:ext cx="24804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직선 연결선 98">
                  <a:extLst>
                    <a:ext uri="{FF2B5EF4-FFF2-40B4-BE49-F238E27FC236}">
                      <a16:creationId xmlns:a16="http://schemas.microsoft.com/office/drawing/2014/main" id="{E9018DD7-9C93-DF5E-9C0E-FC5EE5233A95}"/>
                    </a:ext>
                  </a:extLst>
                </p:cNvPr>
                <p:cNvCxnSpPr/>
                <p:nvPr/>
              </p:nvCxnSpPr>
              <p:spPr>
                <a:xfrm>
                  <a:off x="4855780" y="5110652"/>
                  <a:ext cx="24804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직선 연결선 99">
                  <a:extLst>
                    <a:ext uri="{FF2B5EF4-FFF2-40B4-BE49-F238E27FC236}">
                      <a16:creationId xmlns:a16="http://schemas.microsoft.com/office/drawing/2014/main" id="{BBE0D2A3-84AE-2E5A-37EC-C381F3BA10E6}"/>
                    </a:ext>
                  </a:extLst>
                </p:cNvPr>
                <p:cNvCxnSpPr/>
                <p:nvPr/>
              </p:nvCxnSpPr>
              <p:spPr>
                <a:xfrm>
                  <a:off x="4855780" y="5386548"/>
                  <a:ext cx="24804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직선 연결선 100">
                  <a:extLst>
                    <a:ext uri="{FF2B5EF4-FFF2-40B4-BE49-F238E27FC236}">
                      <a16:creationId xmlns:a16="http://schemas.microsoft.com/office/drawing/2014/main" id="{3061DC8F-5231-704A-FF5C-54C401A33F28}"/>
                    </a:ext>
                  </a:extLst>
                </p:cNvPr>
                <p:cNvCxnSpPr/>
                <p:nvPr/>
              </p:nvCxnSpPr>
              <p:spPr>
                <a:xfrm>
                  <a:off x="4845270" y="5662444"/>
                  <a:ext cx="24804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직선 연결선 101">
                  <a:extLst>
                    <a:ext uri="{FF2B5EF4-FFF2-40B4-BE49-F238E27FC236}">
                      <a16:creationId xmlns:a16="http://schemas.microsoft.com/office/drawing/2014/main" id="{DDC4F36F-E6F0-C489-CC39-D9E811023FED}"/>
                    </a:ext>
                  </a:extLst>
                </p:cNvPr>
                <p:cNvCxnSpPr/>
                <p:nvPr/>
              </p:nvCxnSpPr>
              <p:spPr>
                <a:xfrm>
                  <a:off x="4845270" y="5938343"/>
                  <a:ext cx="2480441"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4" name="그룹 83">
                <a:extLst>
                  <a:ext uri="{FF2B5EF4-FFF2-40B4-BE49-F238E27FC236}">
                    <a16:creationId xmlns:a16="http://schemas.microsoft.com/office/drawing/2014/main" id="{94CC9E49-FB21-0696-F314-B6E223702227}"/>
                  </a:ext>
                </a:extLst>
              </p:cNvPr>
              <p:cNvGrpSpPr/>
              <p:nvPr/>
            </p:nvGrpSpPr>
            <p:grpSpPr>
              <a:xfrm rot="5400000">
                <a:off x="4829504" y="3742420"/>
                <a:ext cx="2511971" cy="2207171"/>
                <a:chOff x="7458331" y="3423803"/>
                <a:chExt cx="2511971" cy="2207171"/>
              </a:xfrm>
            </p:grpSpPr>
            <p:cxnSp>
              <p:nvCxnSpPr>
                <p:cNvPr id="85" name="직선 연결선 84">
                  <a:extLst>
                    <a:ext uri="{FF2B5EF4-FFF2-40B4-BE49-F238E27FC236}">
                      <a16:creationId xmlns:a16="http://schemas.microsoft.com/office/drawing/2014/main" id="{81AC9439-BEA1-0B00-FF82-046F3F9D73B2}"/>
                    </a:ext>
                  </a:extLst>
                </p:cNvPr>
                <p:cNvCxnSpPr/>
                <p:nvPr/>
              </p:nvCxnSpPr>
              <p:spPr>
                <a:xfrm>
                  <a:off x="7489861" y="3423803"/>
                  <a:ext cx="24804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직선 연결선 85">
                  <a:extLst>
                    <a:ext uri="{FF2B5EF4-FFF2-40B4-BE49-F238E27FC236}">
                      <a16:creationId xmlns:a16="http://schemas.microsoft.com/office/drawing/2014/main" id="{819BBE39-178D-26E9-22C3-13EABB2648E5}"/>
                    </a:ext>
                  </a:extLst>
                </p:cNvPr>
                <p:cNvCxnSpPr/>
                <p:nvPr/>
              </p:nvCxnSpPr>
              <p:spPr>
                <a:xfrm>
                  <a:off x="7489861" y="3699699"/>
                  <a:ext cx="24804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직선 연결선 86">
                  <a:extLst>
                    <a:ext uri="{FF2B5EF4-FFF2-40B4-BE49-F238E27FC236}">
                      <a16:creationId xmlns:a16="http://schemas.microsoft.com/office/drawing/2014/main" id="{58B41396-6868-41CC-2E09-666575E30F03}"/>
                    </a:ext>
                  </a:extLst>
                </p:cNvPr>
                <p:cNvCxnSpPr/>
                <p:nvPr/>
              </p:nvCxnSpPr>
              <p:spPr>
                <a:xfrm>
                  <a:off x="7468841" y="3975595"/>
                  <a:ext cx="24804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직선 연결선 87">
                  <a:extLst>
                    <a:ext uri="{FF2B5EF4-FFF2-40B4-BE49-F238E27FC236}">
                      <a16:creationId xmlns:a16="http://schemas.microsoft.com/office/drawing/2014/main" id="{3D0B0564-A1CE-6F01-BA05-E342A5547E48}"/>
                    </a:ext>
                  </a:extLst>
                </p:cNvPr>
                <p:cNvCxnSpPr/>
                <p:nvPr/>
              </p:nvCxnSpPr>
              <p:spPr>
                <a:xfrm>
                  <a:off x="7468841" y="4251491"/>
                  <a:ext cx="24804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직선 연결선 88">
                  <a:extLst>
                    <a:ext uri="{FF2B5EF4-FFF2-40B4-BE49-F238E27FC236}">
                      <a16:creationId xmlns:a16="http://schemas.microsoft.com/office/drawing/2014/main" id="{011AD08A-6331-7146-9302-959139F5601D}"/>
                    </a:ext>
                  </a:extLst>
                </p:cNvPr>
                <p:cNvCxnSpPr/>
                <p:nvPr/>
              </p:nvCxnSpPr>
              <p:spPr>
                <a:xfrm>
                  <a:off x="7468841" y="4527387"/>
                  <a:ext cx="24804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직선 연결선 89">
                  <a:extLst>
                    <a:ext uri="{FF2B5EF4-FFF2-40B4-BE49-F238E27FC236}">
                      <a16:creationId xmlns:a16="http://schemas.microsoft.com/office/drawing/2014/main" id="{8C887704-98EC-5317-5B90-7AA596BF4CD3}"/>
                    </a:ext>
                  </a:extLst>
                </p:cNvPr>
                <p:cNvCxnSpPr/>
                <p:nvPr/>
              </p:nvCxnSpPr>
              <p:spPr>
                <a:xfrm>
                  <a:off x="7468841" y="4803283"/>
                  <a:ext cx="24804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직선 연결선 90">
                  <a:extLst>
                    <a:ext uri="{FF2B5EF4-FFF2-40B4-BE49-F238E27FC236}">
                      <a16:creationId xmlns:a16="http://schemas.microsoft.com/office/drawing/2014/main" id="{F0B19AFB-A3B8-78F5-66EC-C9FAA3C00A22}"/>
                    </a:ext>
                  </a:extLst>
                </p:cNvPr>
                <p:cNvCxnSpPr/>
                <p:nvPr/>
              </p:nvCxnSpPr>
              <p:spPr>
                <a:xfrm>
                  <a:off x="7468841" y="5079179"/>
                  <a:ext cx="24804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직선 연결선 91">
                  <a:extLst>
                    <a:ext uri="{FF2B5EF4-FFF2-40B4-BE49-F238E27FC236}">
                      <a16:creationId xmlns:a16="http://schemas.microsoft.com/office/drawing/2014/main" id="{6401995D-C313-F41B-7212-9497F664E1D8}"/>
                    </a:ext>
                  </a:extLst>
                </p:cNvPr>
                <p:cNvCxnSpPr/>
                <p:nvPr/>
              </p:nvCxnSpPr>
              <p:spPr>
                <a:xfrm>
                  <a:off x="7458331" y="5355075"/>
                  <a:ext cx="24804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직선 연결선 92">
                  <a:extLst>
                    <a:ext uri="{FF2B5EF4-FFF2-40B4-BE49-F238E27FC236}">
                      <a16:creationId xmlns:a16="http://schemas.microsoft.com/office/drawing/2014/main" id="{89A7C4C8-F58E-9996-B918-8435C8124599}"/>
                    </a:ext>
                  </a:extLst>
                </p:cNvPr>
                <p:cNvCxnSpPr/>
                <p:nvPr/>
              </p:nvCxnSpPr>
              <p:spPr>
                <a:xfrm>
                  <a:off x="7458331" y="5630974"/>
                  <a:ext cx="2480441" cy="0"/>
                </a:xfrm>
                <a:prstGeom prst="line">
                  <a:avLst/>
                </a:prstGeom>
              </p:spPr>
              <p:style>
                <a:lnRef idx="1">
                  <a:schemeClr val="accent1"/>
                </a:lnRef>
                <a:fillRef idx="0">
                  <a:schemeClr val="accent1"/>
                </a:fillRef>
                <a:effectRef idx="0">
                  <a:schemeClr val="accent1"/>
                </a:effectRef>
                <a:fontRef idx="minor">
                  <a:schemeClr val="tx1"/>
                </a:fontRef>
              </p:style>
            </p:cxnSp>
          </p:grpSp>
        </p:grpSp>
      </p:grpSp>
      <p:cxnSp>
        <p:nvCxnSpPr>
          <p:cNvPr id="78" name="직선 화살표 연결선 77">
            <a:extLst>
              <a:ext uri="{FF2B5EF4-FFF2-40B4-BE49-F238E27FC236}">
                <a16:creationId xmlns:a16="http://schemas.microsoft.com/office/drawing/2014/main" id="{6943A263-C291-BC45-148F-E388B3C03B6A}"/>
              </a:ext>
            </a:extLst>
          </p:cNvPr>
          <p:cNvCxnSpPr>
            <a:cxnSpLocks/>
          </p:cNvCxnSpPr>
          <p:nvPr/>
        </p:nvCxnSpPr>
        <p:spPr>
          <a:xfrm>
            <a:off x="1670167" y="2891735"/>
            <a:ext cx="893789" cy="0"/>
          </a:xfrm>
          <a:prstGeom prst="straightConnector1">
            <a:avLst/>
          </a:prstGeom>
          <a:ln w="254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5" name="그림 104">
            <a:extLst>
              <a:ext uri="{FF2B5EF4-FFF2-40B4-BE49-F238E27FC236}">
                <a16:creationId xmlns:a16="http://schemas.microsoft.com/office/drawing/2014/main" id="{6CD08169-405B-0521-2E43-73356C327A61}"/>
              </a:ext>
            </a:extLst>
          </p:cNvPr>
          <p:cNvPicPr>
            <a:picLocks noChangeAspect="1"/>
          </p:cNvPicPr>
          <p:nvPr/>
        </p:nvPicPr>
        <p:blipFill>
          <a:blip r:embed="rId3"/>
          <a:stretch>
            <a:fillRect/>
          </a:stretch>
        </p:blipFill>
        <p:spPr>
          <a:xfrm>
            <a:off x="5746450" y="4958403"/>
            <a:ext cx="1529483" cy="462655"/>
          </a:xfrm>
          <a:prstGeom prst="rect">
            <a:avLst/>
          </a:prstGeom>
        </p:spPr>
      </p:pic>
      <p:pic>
        <p:nvPicPr>
          <p:cNvPr id="109" name="그림 108">
            <a:extLst>
              <a:ext uri="{FF2B5EF4-FFF2-40B4-BE49-F238E27FC236}">
                <a16:creationId xmlns:a16="http://schemas.microsoft.com/office/drawing/2014/main" id="{70BFBE7A-3333-8DEC-F2F6-CEC545EE34EF}"/>
              </a:ext>
            </a:extLst>
          </p:cNvPr>
          <p:cNvPicPr>
            <a:picLocks noChangeAspect="1"/>
          </p:cNvPicPr>
          <p:nvPr/>
        </p:nvPicPr>
        <p:blipFill>
          <a:blip r:embed="rId4"/>
          <a:stretch>
            <a:fillRect/>
          </a:stretch>
        </p:blipFill>
        <p:spPr>
          <a:xfrm>
            <a:off x="3894637" y="6078181"/>
            <a:ext cx="1540369" cy="397339"/>
          </a:xfrm>
          <a:prstGeom prst="rect">
            <a:avLst/>
          </a:prstGeom>
        </p:spPr>
      </p:pic>
      <p:sp>
        <p:nvSpPr>
          <p:cNvPr id="110" name="TextBox 109">
            <a:extLst>
              <a:ext uri="{FF2B5EF4-FFF2-40B4-BE49-F238E27FC236}">
                <a16:creationId xmlns:a16="http://schemas.microsoft.com/office/drawing/2014/main" id="{F0A0D5E0-59CA-0342-8211-E38A4F84DC1B}"/>
              </a:ext>
            </a:extLst>
          </p:cNvPr>
          <p:cNvSpPr txBox="1"/>
          <p:nvPr/>
        </p:nvSpPr>
        <p:spPr>
          <a:xfrm>
            <a:off x="6012146" y="2505082"/>
            <a:ext cx="298480" cy="369332"/>
          </a:xfrm>
          <a:prstGeom prst="rect">
            <a:avLst/>
          </a:prstGeom>
          <a:noFill/>
        </p:spPr>
        <p:txBody>
          <a:bodyPr wrap="none" rtlCol="0">
            <a:spAutoFit/>
          </a:bodyPr>
          <a:lstStyle/>
          <a:p>
            <a:r>
              <a:rPr lang="en-US" altLang="ko-KR" b="1"/>
              <a:t>1</a:t>
            </a:r>
            <a:endParaRPr lang="ko-KR" altLang="en-US" b="1"/>
          </a:p>
        </p:txBody>
      </p:sp>
      <p:sp>
        <p:nvSpPr>
          <p:cNvPr id="111" name="TextBox 110">
            <a:extLst>
              <a:ext uri="{FF2B5EF4-FFF2-40B4-BE49-F238E27FC236}">
                <a16:creationId xmlns:a16="http://schemas.microsoft.com/office/drawing/2014/main" id="{27E2758C-2C95-B2F0-8936-3C40632B75E7}"/>
              </a:ext>
            </a:extLst>
          </p:cNvPr>
          <p:cNvSpPr txBox="1"/>
          <p:nvPr/>
        </p:nvSpPr>
        <p:spPr>
          <a:xfrm>
            <a:off x="9168511" y="2463362"/>
            <a:ext cx="298480" cy="369332"/>
          </a:xfrm>
          <a:prstGeom prst="rect">
            <a:avLst/>
          </a:prstGeom>
          <a:noFill/>
        </p:spPr>
        <p:txBody>
          <a:bodyPr wrap="none" rtlCol="0">
            <a:spAutoFit/>
          </a:bodyPr>
          <a:lstStyle/>
          <a:p>
            <a:r>
              <a:rPr lang="en-US" altLang="ko-KR" b="1"/>
              <a:t>1</a:t>
            </a:r>
            <a:endParaRPr lang="ko-KR" altLang="en-US" b="1"/>
          </a:p>
        </p:txBody>
      </p:sp>
      <p:sp>
        <p:nvSpPr>
          <p:cNvPr id="112" name="TextBox 111">
            <a:extLst>
              <a:ext uri="{FF2B5EF4-FFF2-40B4-BE49-F238E27FC236}">
                <a16:creationId xmlns:a16="http://schemas.microsoft.com/office/drawing/2014/main" id="{6F73DC19-03ED-2891-5BB0-5DDE6588DB98}"/>
              </a:ext>
            </a:extLst>
          </p:cNvPr>
          <p:cNvSpPr txBox="1"/>
          <p:nvPr/>
        </p:nvSpPr>
        <p:spPr>
          <a:xfrm>
            <a:off x="1993357" y="2513678"/>
            <a:ext cx="298480" cy="369332"/>
          </a:xfrm>
          <a:prstGeom prst="rect">
            <a:avLst/>
          </a:prstGeom>
          <a:noFill/>
        </p:spPr>
        <p:txBody>
          <a:bodyPr wrap="none" rtlCol="0">
            <a:spAutoFit/>
          </a:bodyPr>
          <a:lstStyle/>
          <a:p>
            <a:r>
              <a:rPr lang="en-US" altLang="ko-KR" b="1"/>
              <a:t>1</a:t>
            </a:r>
            <a:endParaRPr lang="ko-KR" altLang="en-US" b="1"/>
          </a:p>
        </p:txBody>
      </p:sp>
      <p:sp>
        <p:nvSpPr>
          <p:cNvPr id="113" name="화살표: 아래쪽 112">
            <a:extLst>
              <a:ext uri="{FF2B5EF4-FFF2-40B4-BE49-F238E27FC236}">
                <a16:creationId xmlns:a16="http://schemas.microsoft.com/office/drawing/2014/main" id="{A59D79F3-92B8-6792-CFC0-C20F49762C01}"/>
              </a:ext>
            </a:extLst>
          </p:cNvPr>
          <p:cNvSpPr/>
          <p:nvPr/>
        </p:nvSpPr>
        <p:spPr>
          <a:xfrm rot="5400000">
            <a:off x="4375435" y="3596582"/>
            <a:ext cx="431863" cy="59920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 name="화살표: 아래쪽 113">
            <a:extLst>
              <a:ext uri="{FF2B5EF4-FFF2-40B4-BE49-F238E27FC236}">
                <a16:creationId xmlns:a16="http://schemas.microsoft.com/office/drawing/2014/main" id="{0175BFF8-98E4-590E-093B-D68A5B6FCCF6}"/>
              </a:ext>
            </a:extLst>
          </p:cNvPr>
          <p:cNvSpPr/>
          <p:nvPr/>
        </p:nvSpPr>
        <p:spPr>
          <a:xfrm rot="5400000" flipV="1">
            <a:off x="7890368" y="3607734"/>
            <a:ext cx="431863" cy="5712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17" name="그림 116">
            <a:extLst>
              <a:ext uri="{FF2B5EF4-FFF2-40B4-BE49-F238E27FC236}">
                <a16:creationId xmlns:a16="http://schemas.microsoft.com/office/drawing/2014/main" id="{E8A78A52-B559-5F35-C3B4-4F696328FBBC}"/>
              </a:ext>
            </a:extLst>
          </p:cNvPr>
          <p:cNvPicPr>
            <a:picLocks noChangeAspect="1"/>
          </p:cNvPicPr>
          <p:nvPr/>
        </p:nvPicPr>
        <p:blipFill>
          <a:blip r:embed="rId5"/>
          <a:stretch>
            <a:fillRect/>
          </a:stretch>
        </p:blipFill>
        <p:spPr>
          <a:xfrm>
            <a:off x="5961443" y="5616887"/>
            <a:ext cx="5686513" cy="984332"/>
          </a:xfrm>
          <a:prstGeom prst="rect">
            <a:avLst/>
          </a:prstGeom>
        </p:spPr>
      </p:pic>
      <p:sp>
        <p:nvSpPr>
          <p:cNvPr id="118" name="사각형: 둥근 모서리 117">
            <a:extLst>
              <a:ext uri="{FF2B5EF4-FFF2-40B4-BE49-F238E27FC236}">
                <a16:creationId xmlns:a16="http://schemas.microsoft.com/office/drawing/2014/main" id="{092C0297-DDA9-03CF-AD82-83AE0325B3DB}"/>
              </a:ext>
            </a:extLst>
          </p:cNvPr>
          <p:cNvSpPr/>
          <p:nvPr/>
        </p:nvSpPr>
        <p:spPr>
          <a:xfrm>
            <a:off x="5853579" y="5570975"/>
            <a:ext cx="5839466" cy="1092434"/>
          </a:xfrm>
          <a:prstGeom prst="roundRect">
            <a:avLst/>
          </a:prstGeom>
          <a:solidFill>
            <a:schemeClr val="accent3">
              <a:alpha val="1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42" name="그림 141">
            <a:extLst>
              <a:ext uri="{FF2B5EF4-FFF2-40B4-BE49-F238E27FC236}">
                <a16:creationId xmlns:a16="http://schemas.microsoft.com/office/drawing/2014/main" id="{EC70ED9C-9DC7-4E68-74F0-48BE64767040}"/>
              </a:ext>
            </a:extLst>
          </p:cNvPr>
          <p:cNvPicPr>
            <a:picLocks noChangeAspect="1"/>
          </p:cNvPicPr>
          <p:nvPr/>
        </p:nvPicPr>
        <p:blipFill>
          <a:blip r:embed="rId2"/>
          <a:stretch>
            <a:fillRect/>
          </a:stretch>
        </p:blipFill>
        <p:spPr>
          <a:xfrm>
            <a:off x="8807839" y="2908247"/>
            <a:ext cx="1635467" cy="1882329"/>
          </a:xfrm>
          <a:prstGeom prst="rect">
            <a:avLst/>
          </a:prstGeom>
        </p:spPr>
      </p:pic>
      <p:cxnSp>
        <p:nvCxnSpPr>
          <p:cNvPr id="143" name="직선 연결선 142">
            <a:extLst>
              <a:ext uri="{FF2B5EF4-FFF2-40B4-BE49-F238E27FC236}">
                <a16:creationId xmlns:a16="http://schemas.microsoft.com/office/drawing/2014/main" id="{CBCC0C75-D135-11CB-E254-046FA97D4454}"/>
              </a:ext>
            </a:extLst>
          </p:cNvPr>
          <p:cNvCxnSpPr/>
          <p:nvPr/>
        </p:nvCxnSpPr>
        <p:spPr>
          <a:xfrm>
            <a:off x="8671211" y="3165634"/>
            <a:ext cx="2008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4" name="직선 연결선 143">
            <a:extLst>
              <a:ext uri="{FF2B5EF4-FFF2-40B4-BE49-F238E27FC236}">
                <a16:creationId xmlns:a16="http://schemas.microsoft.com/office/drawing/2014/main" id="{D6D2FD0F-4EC6-2675-7EDB-B5DA84F776D1}"/>
              </a:ext>
            </a:extLst>
          </p:cNvPr>
          <p:cNvCxnSpPr/>
          <p:nvPr/>
        </p:nvCxnSpPr>
        <p:spPr>
          <a:xfrm>
            <a:off x="8671211" y="3389081"/>
            <a:ext cx="2008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5" name="직선 연결선 144">
            <a:extLst>
              <a:ext uri="{FF2B5EF4-FFF2-40B4-BE49-F238E27FC236}">
                <a16:creationId xmlns:a16="http://schemas.microsoft.com/office/drawing/2014/main" id="{D65B1E99-8225-BF3C-85F6-1A0310F6D7C4}"/>
              </a:ext>
            </a:extLst>
          </p:cNvPr>
          <p:cNvCxnSpPr/>
          <p:nvPr/>
        </p:nvCxnSpPr>
        <p:spPr>
          <a:xfrm>
            <a:off x="8654187" y="3612528"/>
            <a:ext cx="2008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6" name="직선 연결선 145">
            <a:extLst>
              <a:ext uri="{FF2B5EF4-FFF2-40B4-BE49-F238E27FC236}">
                <a16:creationId xmlns:a16="http://schemas.microsoft.com/office/drawing/2014/main" id="{22D86CC5-723C-D2FC-0F0D-A9F2D1082000}"/>
              </a:ext>
            </a:extLst>
          </p:cNvPr>
          <p:cNvCxnSpPr/>
          <p:nvPr/>
        </p:nvCxnSpPr>
        <p:spPr>
          <a:xfrm>
            <a:off x="8654187" y="3835976"/>
            <a:ext cx="2008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7" name="직선 연결선 146">
            <a:extLst>
              <a:ext uri="{FF2B5EF4-FFF2-40B4-BE49-F238E27FC236}">
                <a16:creationId xmlns:a16="http://schemas.microsoft.com/office/drawing/2014/main" id="{6CA653A2-BAB8-1070-8CD2-3591DBDD66D7}"/>
              </a:ext>
            </a:extLst>
          </p:cNvPr>
          <p:cNvCxnSpPr/>
          <p:nvPr/>
        </p:nvCxnSpPr>
        <p:spPr>
          <a:xfrm>
            <a:off x="8654187" y="4059423"/>
            <a:ext cx="2008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8" name="직선 연결선 147">
            <a:extLst>
              <a:ext uri="{FF2B5EF4-FFF2-40B4-BE49-F238E27FC236}">
                <a16:creationId xmlns:a16="http://schemas.microsoft.com/office/drawing/2014/main" id="{B9DA6511-838C-84E4-98DB-450E126BCF3B}"/>
              </a:ext>
            </a:extLst>
          </p:cNvPr>
          <p:cNvCxnSpPr/>
          <p:nvPr/>
        </p:nvCxnSpPr>
        <p:spPr>
          <a:xfrm>
            <a:off x="8654187" y="4282870"/>
            <a:ext cx="2008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9" name="직선 연결선 148">
            <a:extLst>
              <a:ext uri="{FF2B5EF4-FFF2-40B4-BE49-F238E27FC236}">
                <a16:creationId xmlns:a16="http://schemas.microsoft.com/office/drawing/2014/main" id="{1CA527C2-AD62-A8CF-1AAA-7764B3E06C6D}"/>
              </a:ext>
            </a:extLst>
          </p:cNvPr>
          <p:cNvCxnSpPr/>
          <p:nvPr/>
        </p:nvCxnSpPr>
        <p:spPr>
          <a:xfrm>
            <a:off x="8654187" y="4506317"/>
            <a:ext cx="2008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 name="직선 연결선 149">
            <a:extLst>
              <a:ext uri="{FF2B5EF4-FFF2-40B4-BE49-F238E27FC236}">
                <a16:creationId xmlns:a16="http://schemas.microsoft.com/office/drawing/2014/main" id="{A645A8F1-E901-79F6-22FC-8E51F98192FA}"/>
              </a:ext>
            </a:extLst>
          </p:cNvPr>
          <p:cNvCxnSpPr/>
          <p:nvPr/>
        </p:nvCxnSpPr>
        <p:spPr>
          <a:xfrm>
            <a:off x="8645675" y="4729764"/>
            <a:ext cx="2008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1" name="직선 연결선 150">
            <a:extLst>
              <a:ext uri="{FF2B5EF4-FFF2-40B4-BE49-F238E27FC236}">
                <a16:creationId xmlns:a16="http://schemas.microsoft.com/office/drawing/2014/main" id="{9F87E78C-34EA-999F-ECFF-46514AD56C18}"/>
              </a:ext>
            </a:extLst>
          </p:cNvPr>
          <p:cNvCxnSpPr/>
          <p:nvPr/>
        </p:nvCxnSpPr>
        <p:spPr>
          <a:xfrm>
            <a:off x="8645675" y="4953214"/>
            <a:ext cx="2008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2" name="직선 연결선 151">
            <a:extLst>
              <a:ext uri="{FF2B5EF4-FFF2-40B4-BE49-F238E27FC236}">
                <a16:creationId xmlns:a16="http://schemas.microsoft.com/office/drawing/2014/main" id="{33C28402-7772-051D-DCAB-7B2B3F3A5EDA}"/>
              </a:ext>
            </a:extLst>
          </p:cNvPr>
          <p:cNvCxnSpPr/>
          <p:nvPr/>
        </p:nvCxnSpPr>
        <p:spPr>
          <a:xfrm rot="5400000">
            <a:off x="9539464" y="4081302"/>
            <a:ext cx="2008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 name="직선 연결선 152">
            <a:extLst>
              <a:ext uri="{FF2B5EF4-FFF2-40B4-BE49-F238E27FC236}">
                <a16:creationId xmlns:a16="http://schemas.microsoft.com/office/drawing/2014/main" id="{7F1FD148-3EAF-5EEC-AADD-FFA1E7187363}"/>
              </a:ext>
            </a:extLst>
          </p:cNvPr>
          <p:cNvCxnSpPr/>
          <p:nvPr/>
        </p:nvCxnSpPr>
        <p:spPr>
          <a:xfrm rot="5400000">
            <a:off x="9316017" y="4081302"/>
            <a:ext cx="2008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4" name="직선 연결선 153">
            <a:extLst>
              <a:ext uri="{FF2B5EF4-FFF2-40B4-BE49-F238E27FC236}">
                <a16:creationId xmlns:a16="http://schemas.microsoft.com/office/drawing/2014/main" id="{B0FB592B-0EBC-941C-67FC-60759481F5B4}"/>
              </a:ext>
            </a:extLst>
          </p:cNvPr>
          <p:cNvCxnSpPr/>
          <p:nvPr/>
        </p:nvCxnSpPr>
        <p:spPr>
          <a:xfrm rot="5400000">
            <a:off x="9092570" y="4064278"/>
            <a:ext cx="2008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5" name="직선 연결선 154">
            <a:extLst>
              <a:ext uri="{FF2B5EF4-FFF2-40B4-BE49-F238E27FC236}">
                <a16:creationId xmlns:a16="http://schemas.microsoft.com/office/drawing/2014/main" id="{447DE04E-BA3C-F0BE-2433-FB9203FD2A4D}"/>
              </a:ext>
            </a:extLst>
          </p:cNvPr>
          <p:cNvCxnSpPr/>
          <p:nvPr/>
        </p:nvCxnSpPr>
        <p:spPr>
          <a:xfrm rot="5400000">
            <a:off x="8869122" y="4064278"/>
            <a:ext cx="2008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6" name="직선 연결선 155">
            <a:extLst>
              <a:ext uri="{FF2B5EF4-FFF2-40B4-BE49-F238E27FC236}">
                <a16:creationId xmlns:a16="http://schemas.microsoft.com/office/drawing/2014/main" id="{EAF2F4BE-4AFE-083A-5D7E-4F0C1E1D511A}"/>
              </a:ext>
            </a:extLst>
          </p:cNvPr>
          <p:cNvCxnSpPr/>
          <p:nvPr/>
        </p:nvCxnSpPr>
        <p:spPr>
          <a:xfrm rot="5400000">
            <a:off x="8645675" y="4064278"/>
            <a:ext cx="2008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7" name="직선 연결선 156">
            <a:extLst>
              <a:ext uri="{FF2B5EF4-FFF2-40B4-BE49-F238E27FC236}">
                <a16:creationId xmlns:a16="http://schemas.microsoft.com/office/drawing/2014/main" id="{C89A33CE-3517-1289-825D-4938A5340953}"/>
              </a:ext>
            </a:extLst>
          </p:cNvPr>
          <p:cNvCxnSpPr/>
          <p:nvPr/>
        </p:nvCxnSpPr>
        <p:spPr>
          <a:xfrm rot="5400000">
            <a:off x="8422228" y="4064278"/>
            <a:ext cx="2008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8" name="직선 연결선 157">
            <a:extLst>
              <a:ext uri="{FF2B5EF4-FFF2-40B4-BE49-F238E27FC236}">
                <a16:creationId xmlns:a16="http://schemas.microsoft.com/office/drawing/2014/main" id="{B35ED19E-A41E-8244-A153-E24C84503369}"/>
              </a:ext>
            </a:extLst>
          </p:cNvPr>
          <p:cNvCxnSpPr/>
          <p:nvPr/>
        </p:nvCxnSpPr>
        <p:spPr>
          <a:xfrm rot="5400000">
            <a:off x="8198781" y="4064278"/>
            <a:ext cx="2008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9" name="직선 연결선 158">
            <a:extLst>
              <a:ext uri="{FF2B5EF4-FFF2-40B4-BE49-F238E27FC236}">
                <a16:creationId xmlns:a16="http://schemas.microsoft.com/office/drawing/2014/main" id="{8A25CC04-0754-E24E-8831-9216136775BA}"/>
              </a:ext>
            </a:extLst>
          </p:cNvPr>
          <p:cNvCxnSpPr/>
          <p:nvPr/>
        </p:nvCxnSpPr>
        <p:spPr>
          <a:xfrm rot="5400000">
            <a:off x="7975334" y="4055766"/>
            <a:ext cx="2008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0" name="직선 연결선 159">
            <a:extLst>
              <a:ext uri="{FF2B5EF4-FFF2-40B4-BE49-F238E27FC236}">
                <a16:creationId xmlns:a16="http://schemas.microsoft.com/office/drawing/2014/main" id="{15126FDF-FF18-07A0-A135-D6DAC6CFAF00}"/>
              </a:ext>
            </a:extLst>
          </p:cNvPr>
          <p:cNvCxnSpPr/>
          <p:nvPr/>
        </p:nvCxnSpPr>
        <p:spPr>
          <a:xfrm rot="5400000">
            <a:off x="7751884" y="4055766"/>
            <a:ext cx="2008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1" name="직선 연결선 160">
            <a:extLst>
              <a:ext uri="{FF2B5EF4-FFF2-40B4-BE49-F238E27FC236}">
                <a16:creationId xmlns:a16="http://schemas.microsoft.com/office/drawing/2014/main" id="{EEEEC76C-7629-294F-4D05-59F106AE9421}"/>
              </a:ext>
            </a:extLst>
          </p:cNvPr>
          <p:cNvCxnSpPr/>
          <p:nvPr/>
        </p:nvCxnSpPr>
        <p:spPr>
          <a:xfrm>
            <a:off x="8556136" y="3064196"/>
            <a:ext cx="2008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2" name="직선 연결선 161">
            <a:extLst>
              <a:ext uri="{FF2B5EF4-FFF2-40B4-BE49-F238E27FC236}">
                <a16:creationId xmlns:a16="http://schemas.microsoft.com/office/drawing/2014/main" id="{4E5C4862-1EDD-4855-7413-CC0FBD1522FA}"/>
              </a:ext>
            </a:extLst>
          </p:cNvPr>
          <p:cNvCxnSpPr/>
          <p:nvPr/>
        </p:nvCxnSpPr>
        <p:spPr>
          <a:xfrm>
            <a:off x="8556136" y="3287643"/>
            <a:ext cx="2008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3" name="직선 연결선 162">
            <a:extLst>
              <a:ext uri="{FF2B5EF4-FFF2-40B4-BE49-F238E27FC236}">
                <a16:creationId xmlns:a16="http://schemas.microsoft.com/office/drawing/2014/main" id="{9984B7E2-D520-F99E-764C-877EC634ED7A}"/>
              </a:ext>
            </a:extLst>
          </p:cNvPr>
          <p:cNvCxnSpPr/>
          <p:nvPr/>
        </p:nvCxnSpPr>
        <p:spPr>
          <a:xfrm>
            <a:off x="8539112" y="3511090"/>
            <a:ext cx="2008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4" name="직선 연결선 163">
            <a:extLst>
              <a:ext uri="{FF2B5EF4-FFF2-40B4-BE49-F238E27FC236}">
                <a16:creationId xmlns:a16="http://schemas.microsoft.com/office/drawing/2014/main" id="{9A814A7C-0A27-0410-D3C4-90FBE3268E16}"/>
              </a:ext>
            </a:extLst>
          </p:cNvPr>
          <p:cNvCxnSpPr/>
          <p:nvPr/>
        </p:nvCxnSpPr>
        <p:spPr>
          <a:xfrm>
            <a:off x="8539112" y="3734538"/>
            <a:ext cx="2008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5" name="직선 연결선 164">
            <a:extLst>
              <a:ext uri="{FF2B5EF4-FFF2-40B4-BE49-F238E27FC236}">
                <a16:creationId xmlns:a16="http://schemas.microsoft.com/office/drawing/2014/main" id="{07F43818-A39F-D1A2-9A04-3E7EB6593949}"/>
              </a:ext>
            </a:extLst>
          </p:cNvPr>
          <p:cNvCxnSpPr/>
          <p:nvPr/>
        </p:nvCxnSpPr>
        <p:spPr>
          <a:xfrm>
            <a:off x="8539112" y="3957985"/>
            <a:ext cx="2008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6" name="직선 연결선 165">
            <a:extLst>
              <a:ext uri="{FF2B5EF4-FFF2-40B4-BE49-F238E27FC236}">
                <a16:creationId xmlns:a16="http://schemas.microsoft.com/office/drawing/2014/main" id="{F080744A-CFCD-5D5F-89D7-0FEBD7DD1869}"/>
              </a:ext>
            </a:extLst>
          </p:cNvPr>
          <p:cNvCxnSpPr/>
          <p:nvPr/>
        </p:nvCxnSpPr>
        <p:spPr>
          <a:xfrm>
            <a:off x="8539112" y="4181432"/>
            <a:ext cx="2008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 name="직선 연결선 166">
            <a:extLst>
              <a:ext uri="{FF2B5EF4-FFF2-40B4-BE49-F238E27FC236}">
                <a16:creationId xmlns:a16="http://schemas.microsoft.com/office/drawing/2014/main" id="{09B0E705-0009-CBF0-B3BA-D6DFCB7E6219}"/>
              </a:ext>
            </a:extLst>
          </p:cNvPr>
          <p:cNvCxnSpPr/>
          <p:nvPr/>
        </p:nvCxnSpPr>
        <p:spPr>
          <a:xfrm>
            <a:off x="8539112" y="4404879"/>
            <a:ext cx="2008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8" name="직선 연결선 167">
            <a:extLst>
              <a:ext uri="{FF2B5EF4-FFF2-40B4-BE49-F238E27FC236}">
                <a16:creationId xmlns:a16="http://schemas.microsoft.com/office/drawing/2014/main" id="{0C9893D9-92D0-6C21-937E-9419645FEC4E}"/>
              </a:ext>
            </a:extLst>
          </p:cNvPr>
          <p:cNvCxnSpPr/>
          <p:nvPr/>
        </p:nvCxnSpPr>
        <p:spPr>
          <a:xfrm>
            <a:off x="8530600" y="4628326"/>
            <a:ext cx="2008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9" name="직선 연결선 168">
            <a:extLst>
              <a:ext uri="{FF2B5EF4-FFF2-40B4-BE49-F238E27FC236}">
                <a16:creationId xmlns:a16="http://schemas.microsoft.com/office/drawing/2014/main" id="{1E0720FB-B02C-965C-6E9B-596F0BA664D7}"/>
              </a:ext>
            </a:extLst>
          </p:cNvPr>
          <p:cNvCxnSpPr/>
          <p:nvPr/>
        </p:nvCxnSpPr>
        <p:spPr>
          <a:xfrm>
            <a:off x="8530600" y="4851776"/>
            <a:ext cx="2008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0" name="직선 연결선 169">
            <a:extLst>
              <a:ext uri="{FF2B5EF4-FFF2-40B4-BE49-F238E27FC236}">
                <a16:creationId xmlns:a16="http://schemas.microsoft.com/office/drawing/2014/main" id="{3901E84F-FD4C-3124-98DB-EE6760CF7F65}"/>
              </a:ext>
            </a:extLst>
          </p:cNvPr>
          <p:cNvCxnSpPr/>
          <p:nvPr/>
        </p:nvCxnSpPr>
        <p:spPr>
          <a:xfrm rot="5400000">
            <a:off x="9424389" y="3979864"/>
            <a:ext cx="2008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1" name="직선 연결선 170">
            <a:extLst>
              <a:ext uri="{FF2B5EF4-FFF2-40B4-BE49-F238E27FC236}">
                <a16:creationId xmlns:a16="http://schemas.microsoft.com/office/drawing/2014/main" id="{C7346E9F-C487-58BC-6A0F-BE90803D809D}"/>
              </a:ext>
            </a:extLst>
          </p:cNvPr>
          <p:cNvCxnSpPr/>
          <p:nvPr/>
        </p:nvCxnSpPr>
        <p:spPr>
          <a:xfrm rot="5400000">
            <a:off x="9200942" y="3979864"/>
            <a:ext cx="2008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2" name="직선 연결선 171">
            <a:extLst>
              <a:ext uri="{FF2B5EF4-FFF2-40B4-BE49-F238E27FC236}">
                <a16:creationId xmlns:a16="http://schemas.microsoft.com/office/drawing/2014/main" id="{558D0BD1-7DAA-E721-ED88-50019FC12F96}"/>
              </a:ext>
            </a:extLst>
          </p:cNvPr>
          <p:cNvCxnSpPr/>
          <p:nvPr/>
        </p:nvCxnSpPr>
        <p:spPr>
          <a:xfrm rot="5400000">
            <a:off x="8977495" y="3962840"/>
            <a:ext cx="2008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직선 연결선 172">
            <a:extLst>
              <a:ext uri="{FF2B5EF4-FFF2-40B4-BE49-F238E27FC236}">
                <a16:creationId xmlns:a16="http://schemas.microsoft.com/office/drawing/2014/main" id="{26E238A0-F0B4-8951-A2CE-B7EEB5EE0D21}"/>
              </a:ext>
            </a:extLst>
          </p:cNvPr>
          <p:cNvCxnSpPr/>
          <p:nvPr/>
        </p:nvCxnSpPr>
        <p:spPr>
          <a:xfrm rot="5400000">
            <a:off x="8754047" y="3962840"/>
            <a:ext cx="2008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4" name="직선 연결선 173">
            <a:extLst>
              <a:ext uri="{FF2B5EF4-FFF2-40B4-BE49-F238E27FC236}">
                <a16:creationId xmlns:a16="http://schemas.microsoft.com/office/drawing/2014/main" id="{D5C5A6EB-521A-9F6E-7F62-C617B59F0A2C}"/>
              </a:ext>
            </a:extLst>
          </p:cNvPr>
          <p:cNvCxnSpPr/>
          <p:nvPr/>
        </p:nvCxnSpPr>
        <p:spPr>
          <a:xfrm rot="5400000">
            <a:off x="8530600" y="3962840"/>
            <a:ext cx="2008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5" name="직선 연결선 174">
            <a:extLst>
              <a:ext uri="{FF2B5EF4-FFF2-40B4-BE49-F238E27FC236}">
                <a16:creationId xmlns:a16="http://schemas.microsoft.com/office/drawing/2014/main" id="{D83CA780-6192-634C-F496-0258D9DA3BF2}"/>
              </a:ext>
            </a:extLst>
          </p:cNvPr>
          <p:cNvCxnSpPr/>
          <p:nvPr/>
        </p:nvCxnSpPr>
        <p:spPr>
          <a:xfrm rot="5400000">
            <a:off x="8307153" y="3962840"/>
            <a:ext cx="2008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6" name="직선 연결선 175">
            <a:extLst>
              <a:ext uri="{FF2B5EF4-FFF2-40B4-BE49-F238E27FC236}">
                <a16:creationId xmlns:a16="http://schemas.microsoft.com/office/drawing/2014/main" id="{59C49A57-DA39-C0C1-E245-E0AFAF3354E3}"/>
              </a:ext>
            </a:extLst>
          </p:cNvPr>
          <p:cNvCxnSpPr/>
          <p:nvPr/>
        </p:nvCxnSpPr>
        <p:spPr>
          <a:xfrm rot="5400000">
            <a:off x="8083706" y="3962840"/>
            <a:ext cx="2008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직선 연결선 176">
            <a:extLst>
              <a:ext uri="{FF2B5EF4-FFF2-40B4-BE49-F238E27FC236}">
                <a16:creationId xmlns:a16="http://schemas.microsoft.com/office/drawing/2014/main" id="{2634A066-CA39-E8C2-D35C-D8474561F15A}"/>
              </a:ext>
            </a:extLst>
          </p:cNvPr>
          <p:cNvCxnSpPr/>
          <p:nvPr/>
        </p:nvCxnSpPr>
        <p:spPr>
          <a:xfrm rot="5400000">
            <a:off x="7860259" y="3954328"/>
            <a:ext cx="2008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직선 연결선 177">
            <a:extLst>
              <a:ext uri="{FF2B5EF4-FFF2-40B4-BE49-F238E27FC236}">
                <a16:creationId xmlns:a16="http://schemas.microsoft.com/office/drawing/2014/main" id="{0A1CC57A-225A-1109-C6F7-F4260C7AA8E2}"/>
              </a:ext>
            </a:extLst>
          </p:cNvPr>
          <p:cNvCxnSpPr/>
          <p:nvPr/>
        </p:nvCxnSpPr>
        <p:spPr>
          <a:xfrm rot="5400000">
            <a:off x="7636809" y="3954328"/>
            <a:ext cx="20089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81" name="그림 180">
            <a:extLst>
              <a:ext uri="{FF2B5EF4-FFF2-40B4-BE49-F238E27FC236}">
                <a16:creationId xmlns:a16="http://schemas.microsoft.com/office/drawing/2014/main" id="{538EFF15-B9AE-02F1-BCE8-E11AA3FFAF25}"/>
              </a:ext>
            </a:extLst>
          </p:cNvPr>
          <p:cNvPicPr>
            <a:picLocks noChangeAspect="1"/>
          </p:cNvPicPr>
          <p:nvPr/>
        </p:nvPicPr>
        <p:blipFill>
          <a:blip r:embed="rId6"/>
          <a:stretch>
            <a:fillRect/>
          </a:stretch>
        </p:blipFill>
        <p:spPr>
          <a:xfrm>
            <a:off x="8843066" y="5131839"/>
            <a:ext cx="1542624" cy="422111"/>
          </a:xfrm>
          <a:prstGeom prst="rect">
            <a:avLst/>
          </a:prstGeom>
        </p:spPr>
      </p:pic>
      <p:pic>
        <p:nvPicPr>
          <p:cNvPr id="6" name="그림 5">
            <a:extLst>
              <a:ext uri="{FF2B5EF4-FFF2-40B4-BE49-F238E27FC236}">
                <a16:creationId xmlns:a16="http://schemas.microsoft.com/office/drawing/2014/main" id="{2CCC35DF-D7D5-ED9D-1FF7-1A393B861951}"/>
              </a:ext>
            </a:extLst>
          </p:cNvPr>
          <p:cNvPicPr>
            <a:picLocks noChangeAspect="1"/>
          </p:cNvPicPr>
          <p:nvPr/>
        </p:nvPicPr>
        <p:blipFill>
          <a:blip r:embed="rId7"/>
          <a:stretch>
            <a:fillRect/>
          </a:stretch>
        </p:blipFill>
        <p:spPr>
          <a:xfrm>
            <a:off x="4953514" y="4225536"/>
            <a:ext cx="3075295" cy="723919"/>
          </a:xfrm>
          <a:prstGeom prst="rect">
            <a:avLst/>
          </a:prstGeom>
          <a:ln>
            <a:solidFill>
              <a:srgbClr val="FF0000"/>
            </a:solidFill>
          </a:ln>
        </p:spPr>
      </p:pic>
      <p:pic>
        <p:nvPicPr>
          <p:cNvPr id="31" name="그림 30">
            <a:extLst>
              <a:ext uri="{FF2B5EF4-FFF2-40B4-BE49-F238E27FC236}">
                <a16:creationId xmlns:a16="http://schemas.microsoft.com/office/drawing/2014/main" id="{0946D685-1634-5B5E-7DDC-361819039B57}"/>
              </a:ext>
            </a:extLst>
          </p:cNvPr>
          <p:cNvPicPr>
            <a:picLocks noChangeAspect="1"/>
          </p:cNvPicPr>
          <p:nvPr/>
        </p:nvPicPr>
        <p:blipFill>
          <a:blip r:embed="rId8"/>
          <a:stretch>
            <a:fillRect/>
          </a:stretch>
        </p:blipFill>
        <p:spPr>
          <a:xfrm>
            <a:off x="8180641" y="4192125"/>
            <a:ext cx="3015422" cy="751134"/>
          </a:xfrm>
          <a:prstGeom prst="rect">
            <a:avLst/>
          </a:prstGeom>
          <a:ln>
            <a:solidFill>
              <a:srgbClr val="FF0000"/>
            </a:solidFill>
          </a:ln>
        </p:spPr>
      </p:pic>
      <p:pic>
        <p:nvPicPr>
          <p:cNvPr id="33" name="그림 32">
            <a:extLst>
              <a:ext uri="{FF2B5EF4-FFF2-40B4-BE49-F238E27FC236}">
                <a16:creationId xmlns:a16="http://schemas.microsoft.com/office/drawing/2014/main" id="{043BC978-FA23-74F0-0955-E42E1C5728B9}"/>
              </a:ext>
            </a:extLst>
          </p:cNvPr>
          <p:cNvPicPr>
            <a:picLocks noChangeAspect="1"/>
          </p:cNvPicPr>
          <p:nvPr/>
        </p:nvPicPr>
        <p:blipFill>
          <a:blip r:embed="rId9"/>
          <a:stretch>
            <a:fillRect/>
          </a:stretch>
        </p:blipFill>
        <p:spPr>
          <a:xfrm>
            <a:off x="1056245" y="5204153"/>
            <a:ext cx="3015422" cy="767463"/>
          </a:xfrm>
          <a:prstGeom prst="rect">
            <a:avLst/>
          </a:prstGeom>
          <a:ln>
            <a:solidFill>
              <a:srgbClr val="FF0000"/>
            </a:solidFill>
          </a:ln>
        </p:spPr>
      </p:pic>
    </p:spTree>
    <p:extLst>
      <p:ext uri="{BB962C8B-B14F-4D97-AF65-F5344CB8AC3E}">
        <p14:creationId xmlns:p14="http://schemas.microsoft.com/office/powerpoint/2010/main" val="387853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Physical dofs of metric tensor</a:t>
            </a:r>
            <a:endParaRPr lang="ko-KR" altLang="en-US">
              <a:latin typeface="Aharoni" panose="02010803020104030203" pitchFamily="2" charset="-79"/>
              <a:cs typeface="Aharoni" panose="02010803020104030203" pitchFamily="2" charset="-79"/>
            </a:endParaRPr>
          </a:p>
        </p:txBody>
      </p:sp>
      <p:sp>
        <p:nvSpPr>
          <p:cNvPr id="3" name="내용 개체 틀 2">
            <a:extLst>
              <a:ext uri="{FF2B5EF4-FFF2-40B4-BE49-F238E27FC236}">
                <a16:creationId xmlns:a16="http://schemas.microsoft.com/office/drawing/2014/main" id="{17FBA99B-B008-B62B-28D0-2BBCC4D89237}"/>
              </a:ext>
            </a:extLst>
          </p:cNvPr>
          <p:cNvSpPr>
            <a:spLocks noGrp="1"/>
          </p:cNvSpPr>
          <p:nvPr>
            <p:ph idx="1"/>
          </p:nvPr>
        </p:nvSpPr>
        <p:spPr>
          <a:xfrm>
            <a:off x="691078" y="1692166"/>
            <a:ext cx="10838769" cy="4439883"/>
          </a:xfrm>
        </p:spPr>
        <p:txBody>
          <a:bodyPr/>
          <a:lstStyle/>
          <a:p>
            <a:endParaRPr lang="en-US" altLang="ko-KR"/>
          </a:p>
          <a:p>
            <a:endParaRPr lang="en-US" altLang="ko-KR"/>
          </a:p>
          <a:p>
            <a:endParaRPr lang="en-US" altLang="ko-KR"/>
          </a:p>
          <a:p>
            <a:r>
              <a:rPr lang="en-US" altLang="ko-KR"/>
              <a:t>Considering the gauge fixing, we have 6 physical dof’s in the metric.</a:t>
            </a:r>
            <a:endParaRPr lang="ko-KR" altLang="en-US"/>
          </a:p>
        </p:txBody>
      </p:sp>
      <p:pic>
        <p:nvPicPr>
          <p:cNvPr id="4" name="그림 3">
            <a:extLst>
              <a:ext uri="{FF2B5EF4-FFF2-40B4-BE49-F238E27FC236}">
                <a16:creationId xmlns:a16="http://schemas.microsoft.com/office/drawing/2014/main" id="{72292191-370F-C817-E3AC-AB7AA2E765D4}"/>
              </a:ext>
            </a:extLst>
          </p:cNvPr>
          <p:cNvPicPr>
            <a:picLocks noChangeAspect="1"/>
          </p:cNvPicPr>
          <p:nvPr/>
        </p:nvPicPr>
        <p:blipFill>
          <a:blip r:embed="rId2"/>
          <a:stretch>
            <a:fillRect/>
          </a:stretch>
        </p:blipFill>
        <p:spPr>
          <a:xfrm>
            <a:off x="3035290" y="1884900"/>
            <a:ext cx="4901977" cy="1201775"/>
          </a:xfrm>
          <a:prstGeom prst="rect">
            <a:avLst/>
          </a:prstGeom>
        </p:spPr>
      </p:pic>
      <p:pic>
        <p:nvPicPr>
          <p:cNvPr id="5" name="그림 4">
            <a:extLst>
              <a:ext uri="{FF2B5EF4-FFF2-40B4-BE49-F238E27FC236}">
                <a16:creationId xmlns:a16="http://schemas.microsoft.com/office/drawing/2014/main" id="{11CDF729-D9F2-E84D-BB64-BBCF07F9E19D}"/>
              </a:ext>
            </a:extLst>
          </p:cNvPr>
          <p:cNvPicPr>
            <a:picLocks noChangeAspect="1"/>
          </p:cNvPicPr>
          <p:nvPr/>
        </p:nvPicPr>
        <p:blipFill>
          <a:blip r:embed="rId3"/>
          <a:stretch>
            <a:fillRect/>
          </a:stretch>
        </p:blipFill>
        <p:spPr>
          <a:xfrm>
            <a:off x="4101917" y="3813529"/>
            <a:ext cx="3092335" cy="1842906"/>
          </a:xfrm>
          <a:prstGeom prst="rect">
            <a:avLst/>
          </a:prstGeom>
        </p:spPr>
      </p:pic>
      <p:pic>
        <p:nvPicPr>
          <p:cNvPr id="6" name="그림 5">
            <a:extLst>
              <a:ext uri="{FF2B5EF4-FFF2-40B4-BE49-F238E27FC236}">
                <a16:creationId xmlns:a16="http://schemas.microsoft.com/office/drawing/2014/main" id="{14727300-6B27-4F01-74E0-076A916EB17A}"/>
              </a:ext>
            </a:extLst>
          </p:cNvPr>
          <p:cNvPicPr>
            <a:picLocks noChangeAspect="1"/>
          </p:cNvPicPr>
          <p:nvPr/>
        </p:nvPicPr>
        <p:blipFill>
          <a:blip r:embed="rId4"/>
          <a:stretch>
            <a:fillRect/>
          </a:stretch>
        </p:blipFill>
        <p:spPr>
          <a:xfrm>
            <a:off x="691078" y="3813529"/>
            <a:ext cx="3374018" cy="1737619"/>
          </a:xfrm>
          <a:prstGeom prst="rect">
            <a:avLst/>
          </a:prstGeom>
        </p:spPr>
      </p:pic>
      <p:sp>
        <p:nvSpPr>
          <p:cNvPr id="7" name="TextBox 6">
            <a:extLst>
              <a:ext uri="{FF2B5EF4-FFF2-40B4-BE49-F238E27FC236}">
                <a16:creationId xmlns:a16="http://schemas.microsoft.com/office/drawing/2014/main" id="{59730777-CF20-9133-D864-D72C388AB353}"/>
              </a:ext>
            </a:extLst>
          </p:cNvPr>
          <p:cNvSpPr txBox="1"/>
          <p:nvPr/>
        </p:nvSpPr>
        <p:spPr>
          <a:xfrm>
            <a:off x="1837683" y="5591881"/>
            <a:ext cx="930063" cy="369332"/>
          </a:xfrm>
          <a:prstGeom prst="rect">
            <a:avLst/>
          </a:prstGeom>
          <a:noFill/>
        </p:spPr>
        <p:txBody>
          <a:bodyPr wrap="none" rtlCol="0">
            <a:spAutoFit/>
          </a:bodyPr>
          <a:lstStyle/>
          <a:p>
            <a:r>
              <a:rPr lang="en-US" altLang="ko-KR" b="1"/>
              <a:t>10 </a:t>
            </a:r>
            <a:r>
              <a:rPr lang="en-US" altLang="ko-KR" b="1">
                <a:latin typeface="Times New Roman" panose="02020603050405020304" pitchFamily="18" charset="0"/>
                <a:cs typeface="Times New Roman" panose="02020603050405020304" pitchFamily="18" charset="0"/>
              </a:rPr>
              <a:t>→</a:t>
            </a:r>
            <a:r>
              <a:rPr lang="en-US" altLang="ko-KR" b="1"/>
              <a:t> 6</a:t>
            </a:r>
            <a:endParaRPr lang="ko-KR" altLang="en-US" b="1" dirty="0"/>
          </a:p>
        </p:txBody>
      </p:sp>
      <p:sp>
        <p:nvSpPr>
          <p:cNvPr id="8" name="TextBox 7">
            <a:extLst>
              <a:ext uri="{FF2B5EF4-FFF2-40B4-BE49-F238E27FC236}">
                <a16:creationId xmlns:a16="http://schemas.microsoft.com/office/drawing/2014/main" id="{515518D8-6838-4C0D-3023-0AFE5EF974A0}"/>
              </a:ext>
            </a:extLst>
          </p:cNvPr>
          <p:cNvSpPr txBox="1"/>
          <p:nvPr/>
        </p:nvSpPr>
        <p:spPr>
          <a:xfrm>
            <a:off x="5183854" y="5606529"/>
            <a:ext cx="928459" cy="369332"/>
          </a:xfrm>
          <a:prstGeom prst="rect">
            <a:avLst/>
          </a:prstGeom>
          <a:noFill/>
        </p:spPr>
        <p:txBody>
          <a:bodyPr wrap="none" rtlCol="0">
            <a:spAutoFit/>
          </a:bodyPr>
          <a:lstStyle/>
          <a:p>
            <a:r>
              <a:rPr lang="en-US" altLang="ko-KR" b="1"/>
              <a:t>10 </a:t>
            </a:r>
            <a:r>
              <a:rPr lang="en-US" altLang="ko-KR" b="1">
                <a:latin typeface="Times New Roman" panose="02020603050405020304" pitchFamily="18" charset="0"/>
                <a:cs typeface="Times New Roman" panose="02020603050405020304" pitchFamily="18" charset="0"/>
              </a:rPr>
              <a:t>→ </a:t>
            </a:r>
            <a:r>
              <a:rPr lang="en-US" altLang="ko-KR" b="1"/>
              <a:t>6</a:t>
            </a:r>
            <a:endParaRPr lang="ko-KR" altLang="en-US" b="1" dirty="0"/>
          </a:p>
        </p:txBody>
      </p:sp>
      <p:pic>
        <p:nvPicPr>
          <p:cNvPr id="10" name="그림 9">
            <a:extLst>
              <a:ext uri="{FF2B5EF4-FFF2-40B4-BE49-F238E27FC236}">
                <a16:creationId xmlns:a16="http://schemas.microsoft.com/office/drawing/2014/main" id="{F3126558-EFB4-A530-FFAA-51D2E7304DF1}"/>
              </a:ext>
            </a:extLst>
          </p:cNvPr>
          <p:cNvPicPr>
            <a:picLocks noChangeAspect="1"/>
          </p:cNvPicPr>
          <p:nvPr/>
        </p:nvPicPr>
        <p:blipFill>
          <a:blip r:embed="rId5"/>
          <a:stretch>
            <a:fillRect/>
          </a:stretch>
        </p:blipFill>
        <p:spPr>
          <a:xfrm>
            <a:off x="6286449" y="5744615"/>
            <a:ext cx="5686513" cy="984332"/>
          </a:xfrm>
          <a:prstGeom prst="rect">
            <a:avLst/>
          </a:prstGeom>
        </p:spPr>
      </p:pic>
      <p:sp>
        <p:nvSpPr>
          <p:cNvPr id="11" name="사각형: 둥근 모서리 10">
            <a:extLst>
              <a:ext uri="{FF2B5EF4-FFF2-40B4-BE49-F238E27FC236}">
                <a16:creationId xmlns:a16="http://schemas.microsoft.com/office/drawing/2014/main" id="{75018F50-9EB8-FC3B-4C2B-DE794ED33D34}"/>
              </a:ext>
            </a:extLst>
          </p:cNvPr>
          <p:cNvSpPr/>
          <p:nvPr/>
        </p:nvSpPr>
        <p:spPr>
          <a:xfrm>
            <a:off x="6178585" y="5698703"/>
            <a:ext cx="5839466" cy="1092434"/>
          </a:xfrm>
          <a:prstGeom prst="roundRect">
            <a:avLst/>
          </a:prstGeom>
          <a:solidFill>
            <a:schemeClr val="accent3">
              <a:alpha val="1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61753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3+1 decomposition </a:t>
            </a:r>
            <a:r>
              <a:rPr lang="en-US" altLang="ko-KR" sz="2800">
                <a:latin typeface="Aharoni" panose="02010803020104030203" pitchFamily="2" charset="-79"/>
                <a:cs typeface="Aharoni" panose="02010803020104030203" pitchFamily="2" charset="-79"/>
              </a:rPr>
              <a:t>(Einstein tensor again)</a:t>
            </a:r>
            <a:endParaRPr lang="ko-KR" altLang="en-US">
              <a:latin typeface="Aharoni" panose="02010803020104030203" pitchFamily="2" charset="-79"/>
              <a:cs typeface="Aharoni" panose="02010803020104030203" pitchFamily="2" charset="-79"/>
            </a:endParaRPr>
          </a:p>
        </p:txBody>
      </p:sp>
      <p:sp>
        <p:nvSpPr>
          <p:cNvPr id="5" name="내용 개체 틀 4">
            <a:extLst>
              <a:ext uri="{FF2B5EF4-FFF2-40B4-BE49-F238E27FC236}">
                <a16:creationId xmlns:a16="http://schemas.microsoft.com/office/drawing/2014/main" id="{5E1C44F4-DFEB-A202-C714-F6731A246740}"/>
              </a:ext>
            </a:extLst>
          </p:cNvPr>
          <p:cNvSpPr>
            <a:spLocks noGrp="1"/>
          </p:cNvSpPr>
          <p:nvPr>
            <p:ph idx="1"/>
          </p:nvPr>
        </p:nvSpPr>
        <p:spPr/>
        <p:txBody>
          <a:bodyPr/>
          <a:lstStyle/>
          <a:p>
            <a:endParaRPr lang="en-US" altLang="ko-KR"/>
          </a:p>
          <a:p>
            <a:endParaRPr lang="en-US" altLang="ko-KR"/>
          </a:p>
          <a:p>
            <a:endParaRPr lang="en-US" altLang="ko-KR"/>
          </a:p>
          <a:p>
            <a:r>
              <a:rPr lang="en-US" altLang="ko-KR"/>
              <a:t>We don’t know the exact functional form of G in terms of g yet.</a:t>
            </a:r>
            <a:endParaRPr lang="ko-KR" altLang="en-US"/>
          </a:p>
        </p:txBody>
      </p:sp>
      <p:pic>
        <p:nvPicPr>
          <p:cNvPr id="8" name="그림 7">
            <a:extLst>
              <a:ext uri="{FF2B5EF4-FFF2-40B4-BE49-F238E27FC236}">
                <a16:creationId xmlns:a16="http://schemas.microsoft.com/office/drawing/2014/main" id="{E375CA83-633E-1582-09BB-5D0F85F58908}"/>
              </a:ext>
            </a:extLst>
          </p:cNvPr>
          <p:cNvPicPr>
            <a:picLocks noChangeAspect="1"/>
          </p:cNvPicPr>
          <p:nvPr/>
        </p:nvPicPr>
        <p:blipFill>
          <a:blip r:embed="rId3"/>
          <a:stretch>
            <a:fillRect/>
          </a:stretch>
        </p:blipFill>
        <p:spPr>
          <a:xfrm>
            <a:off x="4038600" y="1648865"/>
            <a:ext cx="4058377" cy="994957"/>
          </a:xfrm>
          <a:prstGeom prst="rect">
            <a:avLst/>
          </a:prstGeom>
        </p:spPr>
      </p:pic>
      <p:pic>
        <p:nvPicPr>
          <p:cNvPr id="10" name="그림 9">
            <a:extLst>
              <a:ext uri="{FF2B5EF4-FFF2-40B4-BE49-F238E27FC236}">
                <a16:creationId xmlns:a16="http://schemas.microsoft.com/office/drawing/2014/main" id="{E614BE11-716B-A15F-B61F-F3B7B0DFB485}"/>
              </a:ext>
            </a:extLst>
          </p:cNvPr>
          <p:cNvPicPr>
            <a:picLocks noChangeAspect="1"/>
          </p:cNvPicPr>
          <p:nvPr/>
        </p:nvPicPr>
        <p:blipFill>
          <a:blip r:embed="rId4"/>
          <a:stretch>
            <a:fillRect/>
          </a:stretch>
        </p:blipFill>
        <p:spPr>
          <a:xfrm>
            <a:off x="1508242" y="2671742"/>
            <a:ext cx="6633048" cy="994957"/>
          </a:xfrm>
          <a:prstGeom prst="rect">
            <a:avLst/>
          </a:prstGeom>
        </p:spPr>
      </p:pic>
      <p:pic>
        <p:nvPicPr>
          <p:cNvPr id="12" name="그림 11">
            <a:extLst>
              <a:ext uri="{FF2B5EF4-FFF2-40B4-BE49-F238E27FC236}">
                <a16:creationId xmlns:a16="http://schemas.microsoft.com/office/drawing/2014/main" id="{F4B6E102-E4CB-8079-76E8-7551929D109D}"/>
              </a:ext>
            </a:extLst>
          </p:cNvPr>
          <p:cNvPicPr>
            <a:picLocks noChangeAspect="1"/>
          </p:cNvPicPr>
          <p:nvPr/>
        </p:nvPicPr>
        <p:blipFill>
          <a:blip r:embed="rId5"/>
          <a:stretch>
            <a:fillRect/>
          </a:stretch>
        </p:blipFill>
        <p:spPr>
          <a:xfrm>
            <a:off x="1719847" y="4407293"/>
            <a:ext cx="3414810" cy="1421522"/>
          </a:xfrm>
          <a:prstGeom prst="rect">
            <a:avLst/>
          </a:prstGeom>
        </p:spPr>
      </p:pic>
      <p:pic>
        <p:nvPicPr>
          <p:cNvPr id="13" name="그림 12">
            <a:extLst>
              <a:ext uri="{FF2B5EF4-FFF2-40B4-BE49-F238E27FC236}">
                <a16:creationId xmlns:a16="http://schemas.microsoft.com/office/drawing/2014/main" id="{AE8ED451-AF19-3DBF-854F-526EA92714C6}"/>
              </a:ext>
            </a:extLst>
          </p:cNvPr>
          <p:cNvPicPr>
            <a:picLocks noChangeAspect="1"/>
          </p:cNvPicPr>
          <p:nvPr/>
        </p:nvPicPr>
        <p:blipFill>
          <a:blip r:embed="rId6"/>
          <a:stretch>
            <a:fillRect/>
          </a:stretch>
        </p:blipFill>
        <p:spPr>
          <a:xfrm>
            <a:off x="1719847" y="5993266"/>
            <a:ext cx="3006119" cy="466568"/>
          </a:xfrm>
          <a:prstGeom prst="rect">
            <a:avLst/>
          </a:prstGeom>
        </p:spPr>
      </p:pic>
      <p:pic>
        <p:nvPicPr>
          <p:cNvPr id="14" name="그림 13">
            <a:extLst>
              <a:ext uri="{FF2B5EF4-FFF2-40B4-BE49-F238E27FC236}">
                <a16:creationId xmlns:a16="http://schemas.microsoft.com/office/drawing/2014/main" id="{57EDD733-1F9F-17F7-E301-4BB6B81D6036}"/>
              </a:ext>
            </a:extLst>
          </p:cNvPr>
          <p:cNvPicPr>
            <a:picLocks noChangeAspect="1"/>
          </p:cNvPicPr>
          <p:nvPr/>
        </p:nvPicPr>
        <p:blipFill>
          <a:blip r:embed="rId7"/>
          <a:stretch>
            <a:fillRect/>
          </a:stretch>
        </p:blipFill>
        <p:spPr>
          <a:xfrm>
            <a:off x="5594383" y="4461111"/>
            <a:ext cx="3991712" cy="563146"/>
          </a:xfrm>
          <a:prstGeom prst="rect">
            <a:avLst/>
          </a:prstGeom>
        </p:spPr>
      </p:pic>
      <p:pic>
        <p:nvPicPr>
          <p:cNvPr id="15" name="그림 14">
            <a:extLst>
              <a:ext uri="{FF2B5EF4-FFF2-40B4-BE49-F238E27FC236}">
                <a16:creationId xmlns:a16="http://schemas.microsoft.com/office/drawing/2014/main" id="{6F3C1EBA-5BA6-3EEF-AFB3-2EF86BC8F4DE}"/>
              </a:ext>
            </a:extLst>
          </p:cNvPr>
          <p:cNvPicPr>
            <a:picLocks noChangeAspect="1"/>
          </p:cNvPicPr>
          <p:nvPr/>
        </p:nvPicPr>
        <p:blipFill>
          <a:blip r:embed="rId8"/>
          <a:stretch>
            <a:fillRect/>
          </a:stretch>
        </p:blipFill>
        <p:spPr>
          <a:xfrm>
            <a:off x="5632935" y="5892718"/>
            <a:ext cx="3452239" cy="583093"/>
          </a:xfrm>
          <a:prstGeom prst="rect">
            <a:avLst/>
          </a:prstGeom>
        </p:spPr>
      </p:pic>
      <p:sp>
        <p:nvSpPr>
          <p:cNvPr id="18" name="직사각형 17">
            <a:extLst>
              <a:ext uri="{FF2B5EF4-FFF2-40B4-BE49-F238E27FC236}">
                <a16:creationId xmlns:a16="http://schemas.microsoft.com/office/drawing/2014/main" id="{67615388-D453-7731-F22E-C869EA9F1D82}"/>
              </a:ext>
            </a:extLst>
          </p:cNvPr>
          <p:cNvSpPr/>
          <p:nvPr/>
        </p:nvSpPr>
        <p:spPr>
          <a:xfrm>
            <a:off x="1649002" y="4356243"/>
            <a:ext cx="3485655" cy="867110"/>
          </a:xfrm>
          <a:prstGeom prst="rect">
            <a:avLst/>
          </a:prstGeom>
          <a:solidFill>
            <a:schemeClr val="accent1">
              <a:alpha val="2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직사각형 18">
            <a:extLst>
              <a:ext uri="{FF2B5EF4-FFF2-40B4-BE49-F238E27FC236}">
                <a16:creationId xmlns:a16="http://schemas.microsoft.com/office/drawing/2014/main" id="{0D5D5E45-30D2-6424-66F1-E273204F519B}"/>
              </a:ext>
            </a:extLst>
          </p:cNvPr>
          <p:cNvSpPr/>
          <p:nvPr/>
        </p:nvSpPr>
        <p:spPr>
          <a:xfrm>
            <a:off x="1649002" y="5274473"/>
            <a:ext cx="3485655" cy="1319637"/>
          </a:xfrm>
          <a:prstGeom prst="rect">
            <a:avLst/>
          </a:prstGeom>
          <a:solidFill>
            <a:schemeClr val="accent1">
              <a:alpha val="2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직사각형 19">
            <a:extLst>
              <a:ext uri="{FF2B5EF4-FFF2-40B4-BE49-F238E27FC236}">
                <a16:creationId xmlns:a16="http://schemas.microsoft.com/office/drawing/2014/main" id="{782DDE71-0AA5-7188-C40C-F8638727E556}"/>
              </a:ext>
            </a:extLst>
          </p:cNvPr>
          <p:cNvSpPr/>
          <p:nvPr/>
        </p:nvSpPr>
        <p:spPr>
          <a:xfrm>
            <a:off x="5563521" y="4384268"/>
            <a:ext cx="4073456" cy="802730"/>
          </a:xfrm>
          <a:prstGeom prst="rect">
            <a:avLst/>
          </a:prstGeom>
          <a:solidFill>
            <a:schemeClr val="accent1">
              <a:alpha val="2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직사각형 20">
            <a:extLst>
              <a:ext uri="{FF2B5EF4-FFF2-40B4-BE49-F238E27FC236}">
                <a16:creationId xmlns:a16="http://schemas.microsoft.com/office/drawing/2014/main" id="{754BF926-57BD-5E55-0020-09F09C445C3B}"/>
              </a:ext>
            </a:extLst>
          </p:cNvPr>
          <p:cNvSpPr/>
          <p:nvPr/>
        </p:nvSpPr>
        <p:spPr>
          <a:xfrm>
            <a:off x="5575594" y="5780267"/>
            <a:ext cx="3485655" cy="802730"/>
          </a:xfrm>
          <a:prstGeom prst="rect">
            <a:avLst/>
          </a:prstGeom>
          <a:solidFill>
            <a:schemeClr val="accent1">
              <a:alpha val="2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화살표: 오른쪽 21">
            <a:extLst>
              <a:ext uri="{FF2B5EF4-FFF2-40B4-BE49-F238E27FC236}">
                <a16:creationId xmlns:a16="http://schemas.microsoft.com/office/drawing/2014/main" id="{45891F86-7341-CE66-6724-A65D1DC2E3A4}"/>
              </a:ext>
            </a:extLst>
          </p:cNvPr>
          <p:cNvSpPr/>
          <p:nvPr/>
        </p:nvSpPr>
        <p:spPr>
          <a:xfrm>
            <a:off x="5134657" y="4597561"/>
            <a:ext cx="428864" cy="3507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화살표: 오른쪽 22">
            <a:extLst>
              <a:ext uri="{FF2B5EF4-FFF2-40B4-BE49-F238E27FC236}">
                <a16:creationId xmlns:a16="http://schemas.microsoft.com/office/drawing/2014/main" id="{74187CF5-03A5-DE8B-B5D9-1735104CC655}"/>
              </a:ext>
            </a:extLst>
          </p:cNvPr>
          <p:cNvSpPr/>
          <p:nvPr/>
        </p:nvSpPr>
        <p:spPr>
          <a:xfrm rot="5400000">
            <a:off x="3311519" y="5161295"/>
            <a:ext cx="231465" cy="350729"/>
          </a:xfrm>
          <a:prstGeom prst="rightArrow">
            <a:avLst>
              <a:gd name="adj1" fmla="val 39286"/>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직사각형 23">
            <a:extLst>
              <a:ext uri="{FF2B5EF4-FFF2-40B4-BE49-F238E27FC236}">
                <a16:creationId xmlns:a16="http://schemas.microsoft.com/office/drawing/2014/main" id="{91075D68-4405-2157-454D-61B9E5993B48}"/>
              </a:ext>
            </a:extLst>
          </p:cNvPr>
          <p:cNvSpPr/>
          <p:nvPr/>
        </p:nvSpPr>
        <p:spPr>
          <a:xfrm>
            <a:off x="3970751" y="1715465"/>
            <a:ext cx="1973922" cy="867110"/>
          </a:xfrm>
          <a:prstGeom prst="rect">
            <a:avLst/>
          </a:prstGeom>
          <a:solidFill>
            <a:schemeClr val="accent1">
              <a:alpha val="2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직사각형 25">
            <a:extLst>
              <a:ext uri="{FF2B5EF4-FFF2-40B4-BE49-F238E27FC236}">
                <a16:creationId xmlns:a16="http://schemas.microsoft.com/office/drawing/2014/main" id="{CF5DFD0A-5929-9698-007E-BF252542CCB8}"/>
              </a:ext>
            </a:extLst>
          </p:cNvPr>
          <p:cNvSpPr/>
          <p:nvPr/>
        </p:nvSpPr>
        <p:spPr>
          <a:xfrm>
            <a:off x="1354899" y="2671742"/>
            <a:ext cx="4589774" cy="1091232"/>
          </a:xfrm>
          <a:prstGeom prst="rect">
            <a:avLst/>
          </a:prstGeom>
          <a:solidFill>
            <a:schemeClr val="accent1">
              <a:alpha val="2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화살표: 오른쪽 27">
            <a:extLst>
              <a:ext uri="{FF2B5EF4-FFF2-40B4-BE49-F238E27FC236}">
                <a16:creationId xmlns:a16="http://schemas.microsoft.com/office/drawing/2014/main" id="{FD7D8C26-9351-FB3F-6C63-2E566F01323B}"/>
              </a:ext>
            </a:extLst>
          </p:cNvPr>
          <p:cNvSpPr/>
          <p:nvPr/>
        </p:nvSpPr>
        <p:spPr>
          <a:xfrm rot="5400000">
            <a:off x="4610233" y="2495838"/>
            <a:ext cx="231465" cy="350729"/>
          </a:xfrm>
          <a:prstGeom prst="rightArrow">
            <a:avLst>
              <a:gd name="adj1" fmla="val 39286"/>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자유형: 도형 28">
            <a:extLst>
              <a:ext uri="{FF2B5EF4-FFF2-40B4-BE49-F238E27FC236}">
                <a16:creationId xmlns:a16="http://schemas.microsoft.com/office/drawing/2014/main" id="{CDD2DA9F-1A97-EE12-7879-0F911421F665}"/>
              </a:ext>
            </a:extLst>
          </p:cNvPr>
          <p:cNvSpPr/>
          <p:nvPr/>
        </p:nvSpPr>
        <p:spPr>
          <a:xfrm>
            <a:off x="430219" y="3219189"/>
            <a:ext cx="1223217" cy="2668044"/>
          </a:xfrm>
          <a:custGeom>
            <a:avLst/>
            <a:gdLst>
              <a:gd name="connsiteX0" fmla="*/ 1223217 w 1223217"/>
              <a:gd name="connsiteY0" fmla="*/ 2668044 h 2668044"/>
              <a:gd name="connsiteX1" fmla="*/ 1929 w 1223217"/>
              <a:gd name="connsiteY1" fmla="*/ 695195 h 2668044"/>
              <a:gd name="connsiteX2" fmla="*/ 941381 w 1223217"/>
              <a:gd name="connsiteY2" fmla="*/ 0 h 2668044"/>
            </a:gdLst>
            <a:ahLst/>
            <a:cxnLst>
              <a:cxn ang="0">
                <a:pos x="connsiteX0" y="connsiteY0"/>
              </a:cxn>
              <a:cxn ang="0">
                <a:pos x="connsiteX1" y="connsiteY1"/>
              </a:cxn>
              <a:cxn ang="0">
                <a:pos x="connsiteX2" y="connsiteY2"/>
              </a:cxn>
            </a:cxnLst>
            <a:rect l="l" t="t" r="r" b="b"/>
            <a:pathLst>
              <a:path w="1223217" h="2668044">
                <a:moveTo>
                  <a:pt x="1223217" y="2668044"/>
                </a:moveTo>
                <a:cubicBezTo>
                  <a:pt x="636059" y="1903956"/>
                  <a:pt x="48902" y="1139869"/>
                  <a:pt x="1929" y="695195"/>
                </a:cubicBezTo>
                <a:cubicBezTo>
                  <a:pt x="-45044" y="250521"/>
                  <a:pt x="779587" y="101252"/>
                  <a:pt x="941381" y="0"/>
                </a:cubicBezTo>
              </a:path>
            </a:pathLst>
          </a:custGeom>
          <a:noFill/>
          <a:ln w="38100">
            <a:solidFill>
              <a:schemeClr val="accent1">
                <a:shade val="15000"/>
                <a:alpha val="39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화살표: 오른쪽 29">
            <a:extLst>
              <a:ext uri="{FF2B5EF4-FFF2-40B4-BE49-F238E27FC236}">
                <a16:creationId xmlns:a16="http://schemas.microsoft.com/office/drawing/2014/main" id="{296E3193-E96F-45BF-0E6B-258B958C7FF4}"/>
              </a:ext>
            </a:extLst>
          </p:cNvPr>
          <p:cNvSpPr/>
          <p:nvPr/>
        </p:nvSpPr>
        <p:spPr>
          <a:xfrm>
            <a:off x="5114010" y="6031976"/>
            <a:ext cx="428864" cy="3507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화살표: 오른쪽 30">
            <a:extLst>
              <a:ext uri="{FF2B5EF4-FFF2-40B4-BE49-F238E27FC236}">
                <a16:creationId xmlns:a16="http://schemas.microsoft.com/office/drawing/2014/main" id="{D3DA692D-E98A-C3BC-EFFE-3BA4E0591C2A}"/>
              </a:ext>
            </a:extLst>
          </p:cNvPr>
          <p:cNvSpPr/>
          <p:nvPr/>
        </p:nvSpPr>
        <p:spPr>
          <a:xfrm>
            <a:off x="9080038" y="6006267"/>
            <a:ext cx="428864" cy="3507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직사각형 31">
            <a:extLst>
              <a:ext uri="{FF2B5EF4-FFF2-40B4-BE49-F238E27FC236}">
                <a16:creationId xmlns:a16="http://schemas.microsoft.com/office/drawing/2014/main" id="{2EC03A67-873D-4917-9FF8-D19EB16C7C71}"/>
              </a:ext>
            </a:extLst>
          </p:cNvPr>
          <p:cNvSpPr/>
          <p:nvPr/>
        </p:nvSpPr>
        <p:spPr>
          <a:xfrm>
            <a:off x="9516238" y="5762031"/>
            <a:ext cx="561371" cy="923330"/>
          </a:xfrm>
          <a:prstGeom prst="rect">
            <a:avLst/>
          </a:prstGeom>
          <a:noFill/>
        </p:spPr>
        <p:txBody>
          <a:bodyPr wrap="none" lIns="91440" tIns="45720" rIns="91440" bIns="45720">
            <a:spAutoFit/>
          </a:bodyPr>
          <a:lstStyle/>
          <a:p>
            <a:pPr algn="ctr"/>
            <a:r>
              <a:rPr lang="en-US" altLang="ko-KR" sz="5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p>
        </p:txBody>
      </p:sp>
    </p:spTree>
    <p:extLst>
      <p:ext uri="{BB962C8B-B14F-4D97-AF65-F5344CB8AC3E}">
        <p14:creationId xmlns:p14="http://schemas.microsoft.com/office/powerpoint/2010/main" val="184943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1000"/>
                                        <p:tgtEl>
                                          <p:spTgt spid="5">
                                            <p:txEl>
                                              <p:pRg st="3" end="3"/>
                                            </p:txEl>
                                          </p:spTgt>
                                        </p:tgtEl>
                                      </p:cBhvr>
                                    </p:animEffect>
                                    <p:anim calcmode="lin" valueType="num">
                                      <p:cBhvr>
                                        <p:cTn id="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1000"/>
                                        <p:tgtEl>
                                          <p:spTgt spid="21"/>
                                        </p:tgtEl>
                                      </p:cBhvr>
                                    </p:animEffect>
                                    <p:anim calcmode="lin" valueType="num">
                                      <p:cBhvr>
                                        <p:cTn id="53" dur="1000" fill="hold"/>
                                        <p:tgtEl>
                                          <p:spTgt spid="21"/>
                                        </p:tgtEl>
                                        <p:attrNameLst>
                                          <p:attrName>ppt_x</p:attrName>
                                        </p:attrNameLst>
                                      </p:cBhvr>
                                      <p:tavLst>
                                        <p:tav tm="0">
                                          <p:val>
                                            <p:strVal val="#ppt_x"/>
                                          </p:val>
                                        </p:tav>
                                        <p:tav tm="100000">
                                          <p:val>
                                            <p:strVal val="#ppt_x"/>
                                          </p:val>
                                        </p:tav>
                                      </p:tavLst>
                                    </p:anim>
                                    <p:anim calcmode="lin" valueType="num">
                                      <p:cBhvr>
                                        <p:cTn id="54" dur="1000" fill="hold"/>
                                        <p:tgtEl>
                                          <p:spTgt spid="21"/>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1000"/>
                                        <p:tgtEl>
                                          <p:spTgt spid="22"/>
                                        </p:tgtEl>
                                      </p:cBhvr>
                                    </p:animEffect>
                                    <p:anim calcmode="lin" valueType="num">
                                      <p:cBhvr>
                                        <p:cTn id="58" dur="1000" fill="hold"/>
                                        <p:tgtEl>
                                          <p:spTgt spid="22"/>
                                        </p:tgtEl>
                                        <p:attrNameLst>
                                          <p:attrName>ppt_x</p:attrName>
                                        </p:attrNameLst>
                                      </p:cBhvr>
                                      <p:tavLst>
                                        <p:tav tm="0">
                                          <p:val>
                                            <p:strVal val="#ppt_x"/>
                                          </p:val>
                                        </p:tav>
                                        <p:tav tm="100000">
                                          <p:val>
                                            <p:strVal val="#ppt_x"/>
                                          </p:val>
                                        </p:tav>
                                      </p:tavLst>
                                    </p:anim>
                                    <p:anim calcmode="lin" valueType="num">
                                      <p:cBhvr>
                                        <p:cTn id="59" dur="1000" fill="hold"/>
                                        <p:tgtEl>
                                          <p:spTgt spid="2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1000"/>
                                        <p:tgtEl>
                                          <p:spTgt spid="23"/>
                                        </p:tgtEl>
                                      </p:cBhvr>
                                    </p:animEffect>
                                    <p:anim calcmode="lin" valueType="num">
                                      <p:cBhvr>
                                        <p:cTn id="63" dur="1000" fill="hold"/>
                                        <p:tgtEl>
                                          <p:spTgt spid="23"/>
                                        </p:tgtEl>
                                        <p:attrNameLst>
                                          <p:attrName>ppt_x</p:attrName>
                                        </p:attrNameLst>
                                      </p:cBhvr>
                                      <p:tavLst>
                                        <p:tav tm="0">
                                          <p:val>
                                            <p:strVal val="#ppt_x"/>
                                          </p:val>
                                        </p:tav>
                                        <p:tav tm="100000">
                                          <p:val>
                                            <p:strVal val="#ppt_x"/>
                                          </p:val>
                                        </p:tav>
                                      </p:tavLst>
                                    </p:anim>
                                    <p:anim calcmode="lin" valueType="num">
                                      <p:cBhvr>
                                        <p:cTn id="64" dur="1000" fill="hold"/>
                                        <p:tgtEl>
                                          <p:spTgt spid="23"/>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1000"/>
                                        <p:tgtEl>
                                          <p:spTgt spid="24"/>
                                        </p:tgtEl>
                                      </p:cBhvr>
                                    </p:animEffect>
                                    <p:anim calcmode="lin" valueType="num">
                                      <p:cBhvr>
                                        <p:cTn id="68" dur="1000" fill="hold"/>
                                        <p:tgtEl>
                                          <p:spTgt spid="24"/>
                                        </p:tgtEl>
                                        <p:attrNameLst>
                                          <p:attrName>ppt_x</p:attrName>
                                        </p:attrNameLst>
                                      </p:cBhvr>
                                      <p:tavLst>
                                        <p:tav tm="0">
                                          <p:val>
                                            <p:strVal val="#ppt_x"/>
                                          </p:val>
                                        </p:tav>
                                        <p:tav tm="100000">
                                          <p:val>
                                            <p:strVal val="#ppt_x"/>
                                          </p:val>
                                        </p:tav>
                                      </p:tavLst>
                                    </p:anim>
                                    <p:anim calcmode="lin" valueType="num">
                                      <p:cBhvr>
                                        <p:cTn id="69" dur="1000" fill="hold"/>
                                        <p:tgtEl>
                                          <p:spTgt spid="24"/>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1000"/>
                                        <p:tgtEl>
                                          <p:spTgt spid="26"/>
                                        </p:tgtEl>
                                      </p:cBhvr>
                                    </p:animEffect>
                                    <p:anim calcmode="lin" valueType="num">
                                      <p:cBhvr>
                                        <p:cTn id="73" dur="1000" fill="hold"/>
                                        <p:tgtEl>
                                          <p:spTgt spid="26"/>
                                        </p:tgtEl>
                                        <p:attrNameLst>
                                          <p:attrName>ppt_x</p:attrName>
                                        </p:attrNameLst>
                                      </p:cBhvr>
                                      <p:tavLst>
                                        <p:tav tm="0">
                                          <p:val>
                                            <p:strVal val="#ppt_x"/>
                                          </p:val>
                                        </p:tav>
                                        <p:tav tm="100000">
                                          <p:val>
                                            <p:strVal val="#ppt_x"/>
                                          </p:val>
                                        </p:tav>
                                      </p:tavLst>
                                    </p:anim>
                                    <p:anim calcmode="lin" valueType="num">
                                      <p:cBhvr>
                                        <p:cTn id="74" dur="1000" fill="hold"/>
                                        <p:tgtEl>
                                          <p:spTgt spid="26"/>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1000"/>
                                        <p:tgtEl>
                                          <p:spTgt spid="28"/>
                                        </p:tgtEl>
                                      </p:cBhvr>
                                    </p:animEffect>
                                    <p:anim calcmode="lin" valueType="num">
                                      <p:cBhvr>
                                        <p:cTn id="78" dur="1000" fill="hold"/>
                                        <p:tgtEl>
                                          <p:spTgt spid="28"/>
                                        </p:tgtEl>
                                        <p:attrNameLst>
                                          <p:attrName>ppt_x</p:attrName>
                                        </p:attrNameLst>
                                      </p:cBhvr>
                                      <p:tavLst>
                                        <p:tav tm="0">
                                          <p:val>
                                            <p:strVal val="#ppt_x"/>
                                          </p:val>
                                        </p:tav>
                                        <p:tav tm="100000">
                                          <p:val>
                                            <p:strVal val="#ppt_x"/>
                                          </p:val>
                                        </p:tav>
                                      </p:tavLst>
                                    </p:anim>
                                    <p:anim calcmode="lin" valueType="num">
                                      <p:cBhvr>
                                        <p:cTn id="79" dur="1000" fill="hold"/>
                                        <p:tgtEl>
                                          <p:spTgt spid="28"/>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fade">
                                      <p:cBhvr>
                                        <p:cTn id="82" dur="1000"/>
                                        <p:tgtEl>
                                          <p:spTgt spid="29"/>
                                        </p:tgtEl>
                                      </p:cBhvr>
                                    </p:animEffect>
                                    <p:anim calcmode="lin" valueType="num">
                                      <p:cBhvr>
                                        <p:cTn id="83" dur="1000" fill="hold"/>
                                        <p:tgtEl>
                                          <p:spTgt spid="29"/>
                                        </p:tgtEl>
                                        <p:attrNameLst>
                                          <p:attrName>ppt_x</p:attrName>
                                        </p:attrNameLst>
                                      </p:cBhvr>
                                      <p:tavLst>
                                        <p:tav tm="0">
                                          <p:val>
                                            <p:strVal val="#ppt_x"/>
                                          </p:val>
                                        </p:tav>
                                        <p:tav tm="100000">
                                          <p:val>
                                            <p:strVal val="#ppt_x"/>
                                          </p:val>
                                        </p:tav>
                                      </p:tavLst>
                                    </p:anim>
                                    <p:anim calcmode="lin" valueType="num">
                                      <p:cBhvr>
                                        <p:cTn id="84" dur="1000" fill="hold"/>
                                        <p:tgtEl>
                                          <p:spTgt spid="29"/>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fade">
                                      <p:cBhvr>
                                        <p:cTn id="87" dur="1000"/>
                                        <p:tgtEl>
                                          <p:spTgt spid="30"/>
                                        </p:tgtEl>
                                      </p:cBhvr>
                                    </p:animEffect>
                                    <p:anim calcmode="lin" valueType="num">
                                      <p:cBhvr>
                                        <p:cTn id="88" dur="1000" fill="hold"/>
                                        <p:tgtEl>
                                          <p:spTgt spid="30"/>
                                        </p:tgtEl>
                                        <p:attrNameLst>
                                          <p:attrName>ppt_x</p:attrName>
                                        </p:attrNameLst>
                                      </p:cBhvr>
                                      <p:tavLst>
                                        <p:tav tm="0">
                                          <p:val>
                                            <p:strVal val="#ppt_x"/>
                                          </p:val>
                                        </p:tav>
                                        <p:tav tm="100000">
                                          <p:val>
                                            <p:strVal val="#ppt_x"/>
                                          </p:val>
                                        </p:tav>
                                      </p:tavLst>
                                    </p:anim>
                                    <p:anim calcmode="lin" valueType="num">
                                      <p:cBhvr>
                                        <p:cTn id="89" dur="1000" fill="hold"/>
                                        <p:tgtEl>
                                          <p:spTgt spid="30"/>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fade">
                                      <p:cBhvr>
                                        <p:cTn id="92" dur="1000"/>
                                        <p:tgtEl>
                                          <p:spTgt spid="31"/>
                                        </p:tgtEl>
                                      </p:cBhvr>
                                    </p:animEffect>
                                    <p:anim calcmode="lin" valueType="num">
                                      <p:cBhvr>
                                        <p:cTn id="93" dur="1000" fill="hold"/>
                                        <p:tgtEl>
                                          <p:spTgt spid="31"/>
                                        </p:tgtEl>
                                        <p:attrNameLst>
                                          <p:attrName>ppt_x</p:attrName>
                                        </p:attrNameLst>
                                      </p:cBhvr>
                                      <p:tavLst>
                                        <p:tav tm="0">
                                          <p:val>
                                            <p:strVal val="#ppt_x"/>
                                          </p:val>
                                        </p:tav>
                                        <p:tav tm="100000">
                                          <p:val>
                                            <p:strVal val="#ppt_x"/>
                                          </p:val>
                                        </p:tav>
                                      </p:tavLst>
                                    </p:anim>
                                    <p:anim calcmode="lin" valueType="num">
                                      <p:cBhvr>
                                        <p:cTn id="94" dur="1000" fill="hold"/>
                                        <p:tgtEl>
                                          <p:spTgt spid="31"/>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32"/>
                                        </p:tgtEl>
                                        <p:attrNameLst>
                                          <p:attrName>style.visibility</p:attrName>
                                        </p:attrNameLst>
                                      </p:cBhvr>
                                      <p:to>
                                        <p:strVal val="visible"/>
                                      </p:to>
                                    </p:set>
                                    <p:animEffect transition="in" filter="fade">
                                      <p:cBhvr>
                                        <p:cTn id="97" dur="1000"/>
                                        <p:tgtEl>
                                          <p:spTgt spid="32"/>
                                        </p:tgtEl>
                                      </p:cBhvr>
                                    </p:animEffect>
                                    <p:anim calcmode="lin" valueType="num">
                                      <p:cBhvr>
                                        <p:cTn id="98" dur="1000" fill="hold"/>
                                        <p:tgtEl>
                                          <p:spTgt spid="32"/>
                                        </p:tgtEl>
                                        <p:attrNameLst>
                                          <p:attrName>ppt_x</p:attrName>
                                        </p:attrNameLst>
                                      </p:cBhvr>
                                      <p:tavLst>
                                        <p:tav tm="0">
                                          <p:val>
                                            <p:strVal val="#ppt_x"/>
                                          </p:val>
                                        </p:tav>
                                        <p:tav tm="100000">
                                          <p:val>
                                            <p:strVal val="#ppt_x"/>
                                          </p:val>
                                        </p:tav>
                                      </p:tavLst>
                                    </p:anim>
                                    <p:anim calcmode="lin" valueType="num">
                                      <p:cBhvr>
                                        <p:cTn id="9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8" grpId="0" animBg="1"/>
      <p:bldP spid="19" grpId="0" animBg="1"/>
      <p:bldP spid="20" grpId="0" animBg="1"/>
      <p:bldP spid="21" grpId="0" animBg="1"/>
      <p:bldP spid="22" grpId="0" animBg="1"/>
      <p:bldP spid="23" grpId="0" animBg="1"/>
      <p:bldP spid="24" grpId="0" animBg="1"/>
      <p:bldP spid="26" grpId="0" animBg="1"/>
      <p:bldP spid="28" grpId="0" animBg="1"/>
      <p:bldP spid="29" grpId="0" animBg="1"/>
      <p:bldP spid="30" grpId="0" animBg="1"/>
      <p:bldP spid="31" grpId="0" animBg="1"/>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36B80090-CB83-36BD-EA2E-8214505E154D}"/>
              </a:ext>
            </a:extLst>
          </p:cNvPr>
          <p:cNvPicPr>
            <a:picLocks noChangeAspect="1"/>
          </p:cNvPicPr>
          <p:nvPr/>
        </p:nvPicPr>
        <p:blipFill>
          <a:blip r:embed="rId2"/>
          <a:stretch>
            <a:fillRect/>
          </a:stretch>
        </p:blipFill>
        <p:spPr>
          <a:xfrm>
            <a:off x="1692512" y="394038"/>
            <a:ext cx="8806976" cy="6069924"/>
          </a:xfrm>
          <a:prstGeom prst="rect">
            <a:avLst/>
          </a:prstGeom>
        </p:spPr>
      </p:pic>
    </p:spTree>
    <p:extLst>
      <p:ext uri="{BB962C8B-B14F-4D97-AF65-F5344CB8AC3E}">
        <p14:creationId xmlns:p14="http://schemas.microsoft.com/office/powerpoint/2010/main" val="2685151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3+1 decomposition </a:t>
            </a:r>
            <a:r>
              <a:rPr lang="en-US" altLang="ko-KR" sz="2800">
                <a:latin typeface="Aharoni" panose="02010803020104030203" pitchFamily="2" charset="-79"/>
                <a:cs typeface="Aharoni" panose="02010803020104030203" pitchFamily="2" charset="-79"/>
              </a:rPr>
              <a:t>(Einstein tensor again)</a:t>
            </a:r>
            <a:endParaRPr lang="ko-KR" altLang="en-US">
              <a:latin typeface="Aharoni" panose="02010803020104030203" pitchFamily="2" charset="-79"/>
              <a:cs typeface="Aharoni" panose="02010803020104030203" pitchFamily="2" charset="-79"/>
            </a:endParaRPr>
          </a:p>
        </p:txBody>
      </p:sp>
      <p:sp>
        <p:nvSpPr>
          <p:cNvPr id="6" name="내용 개체 틀 2">
            <a:extLst>
              <a:ext uri="{FF2B5EF4-FFF2-40B4-BE49-F238E27FC236}">
                <a16:creationId xmlns:a16="http://schemas.microsoft.com/office/drawing/2014/main" id="{0A3B2B98-44D5-A4C9-7768-4265A07D4A9E}"/>
              </a:ext>
            </a:extLst>
          </p:cNvPr>
          <p:cNvSpPr txBox="1">
            <a:spLocks/>
          </p:cNvSpPr>
          <p:nvPr/>
        </p:nvSpPr>
        <p:spPr>
          <a:xfrm>
            <a:off x="838200" y="1825625"/>
            <a:ext cx="10515600" cy="4351338"/>
          </a:xfrm>
          <a:prstGeom prst="rect">
            <a:avLst/>
          </a:prstGeom>
        </p:spPr>
        <p:txBody>
          <a:bodyPr lIns="109728" tIns="109728" rIns="109728" bIns="91440">
            <a:normAutofit/>
          </a:bodyPr>
          <a:lstStyle>
            <a:lvl1pPr marL="228600" indent="-228600" algn="l" defTabSz="914400" rtl="0" eaLnBrk="1" latinLnBrk="0" hangingPunct="1">
              <a:lnSpc>
                <a:spcPct val="114000"/>
              </a:lnSpc>
              <a:spcBef>
                <a:spcPts val="1000"/>
              </a:spcBef>
              <a:buClr>
                <a:schemeClr val="tx2">
                  <a:lumMod val="50000"/>
                  <a:lumOff val="50000"/>
                </a:schemeClr>
              </a:buClr>
              <a:buSzPct val="75000"/>
              <a:buFont typeface="Wingdings" panose="05000000000000000000" pitchFamily="2" charset="2"/>
              <a:buChar char="§"/>
              <a:defRPr sz="2000" kern="1200" spc="30">
                <a:solidFill>
                  <a:schemeClr val="tx2"/>
                </a:solidFill>
                <a:latin typeface="+mn-lt"/>
                <a:ea typeface="+mn-ea"/>
                <a:cs typeface="+mn-cs"/>
              </a:defRPr>
            </a:lvl1pPr>
            <a:lvl2pPr marL="457200" indent="-228600" algn="l" defTabSz="914400" rtl="0" eaLnBrk="1" latinLnBrk="0" hangingPunct="1">
              <a:lnSpc>
                <a:spcPct val="114000"/>
              </a:lnSpc>
              <a:spcBef>
                <a:spcPts val="500"/>
              </a:spcBef>
              <a:buClr>
                <a:schemeClr val="tx2">
                  <a:lumMod val="50000"/>
                  <a:lumOff val="50000"/>
                </a:schemeClr>
              </a:buClr>
              <a:buSzPct val="75000"/>
              <a:buFont typeface="Wingdings" panose="05000000000000000000" pitchFamily="2" charset="2"/>
              <a:buChar char="§"/>
              <a:defRPr sz="1800" kern="1200" spc="30">
                <a:solidFill>
                  <a:schemeClr val="tx2"/>
                </a:solidFill>
                <a:latin typeface="+mn-lt"/>
                <a:ea typeface="+mn-ea"/>
                <a:cs typeface="+mn-cs"/>
              </a:defRPr>
            </a:lvl2pPr>
            <a:lvl3pPr marL="685800" indent="-228600" algn="l" defTabSz="914400" rtl="0" eaLnBrk="1" latinLnBrk="0" hangingPunct="1">
              <a:lnSpc>
                <a:spcPct val="114000"/>
              </a:lnSpc>
              <a:spcBef>
                <a:spcPts val="500"/>
              </a:spcBef>
              <a:buClr>
                <a:schemeClr val="tx2">
                  <a:lumMod val="50000"/>
                  <a:lumOff val="50000"/>
                </a:schemeClr>
              </a:buClr>
              <a:buSzPct val="75000"/>
              <a:buFont typeface="Wingdings" panose="05000000000000000000" pitchFamily="2" charset="2"/>
              <a:buChar char="§"/>
              <a:defRPr sz="1600" kern="1200" spc="30">
                <a:solidFill>
                  <a:schemeClr val="tx2"/>
                </a:solidFill>
                <a:latin typeface="+mn-lt"/>
                <a:ea typeface="+mn-ea"/>
                <a:cs typeface="+mn-cs"/>
              </a:defRPr>
            </a:lvl3pPr>
            <a:lvl4pPr marL="914400" indent="-228600" algn="l" defTabSz="914400" rtl="0" eaLnBrk="1" latinLnBrk="0" hangingPunct="1">
              <a:lnSpc>
                <a:spcPct val="114000"/>
              </a:lnSpc>
              <a:spcBef>
                <a:spcPts val="500"/>
              </a:spcBef>
              <a:buClr>
                <a:schemeClr val="tx2">
                  <a:lumMod val="50000"/>
                  <a:lumOff val="50000"/>
                </a:schemeClr>
              </a:buClr>
              <a:buSzPct val="75000"/>
              <a:buFont typeface="Wingdings" panose="05000000000000000000" pitchFamily="2" charset="2"/>
              <a:buChar char="§"/>
              <a:defRPr sz="1400" kern="1200" spc="30">
                <a:solidFill>
                  <a:schemeClr val="tx2"/>
                </a:solidFill>
                <a:latin typeface="+mn-lt"/>
                <a:ea typeface="+mn-ea"/>
                <a:cs typeface="+mn-cs"/>
              </a:defRPr>
            </a:lvl4pPr>
            <a:lvl5pPr marL="1143000" indent="-228600" algn="l" defTabSz="914400" rtl="0" eaLnBrk="1" latinLnBrk="0" hangingPunct="1">
              <a:lnSpc>
                <a:spcPct val="114000"/>
              </a:lnSpc>
              <a:spcBef>
                <a:spcPts val="500"/>
              </a:spcBef>
              <a:buClr>
                <a:schemeClr val="tx2">
                  <a:lumMod val="50000"/>
                  <a:lumOff val="50000"/>
                </a:schemeClr>
              </a:buClr>
              <a:buSzPct val="75000"/>
              <a:buFont typeface="Wingdings" panose="05000000000000000000" pitchFamily="2" charset="2"/>
              <a:buChar char="§"/>
              <a:defRPr sz="1400" kern="1200" spc="3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ko-KR">
              <a:latin typeface="휴먼아미체" panose="02030504000101010101" pitchFamily="18" charset="-127"/>
              <a:ea typeface="휴먼아미체" panose="02030504000101010101" pitchFamily="18" charset="-127"/>
            </a:endParaRPr>
          </a:p>
          <a:p>
            <a:endParaRPr lang="en-US" altLang="ko-KR">
              <a:latin typeface="휴먼아미체" panose="02030504000101010101" pitchFamily="18" charset="-127"/>
              <a:ea typeface="휴먼아미체" panose="02030504000101010101" pitchFamily="18" charset="-127"/>
            </a:endParaRPr>
          </a:p>
          <a:p>
            <a:endParaRPr lang="en-US" altLang="ko-KR">
              <a:latin typeface="휴먼아미체" panose="02030504000101010101" pitchFamily="18" charset="-127"/>
              <a:ea typeface="휴먼아미체" panose="02030504000101010101" pitchFamily="18" charset="-127"/>
            </a:endParaRPr>
          </a:p>
          <a:p>
            <a:endParaRPr lang="en-US" altLang="ko-KR">
              <a:latin typeface="휴먼아미체" panose="02030504000101010101" pitchFamily="18" charset="-127"/>
              <a:ea typeface="휴먼아미체" panose="02030504000101010101" pitchFamily="18" charset="-127"/>
            </a:endParaRPr>
          </a:p>
          <a:p>
            <a:endParaRPr lang="en-US" altLang="ko-KR">
              <a:latin typeface="휴먼아미체" panose="02030504000101010101" pitchFamily="18" charset="-127"/>
              <a:ea typeface="휴먼아미체" panose="02030504000101010101" pitchFamily="18" charset="-127"/>
            </a:endParaRPr>
          </a:p>
          <a:p>
            <a:endParaRPr lang="en-US" altLang="ko-KR">
              <a:latin typeface="휴먼아미체" panose="02030504000101010101" pitchFamily="18" charset="-127"/>
              <a:ea typeface="휴먼아미체" panose="02030504000101010101" pitchFamily="18" charset="-127"/>
            </a:endParaRPr>
          </a:p>
          <a:p>
            <a:endParaRPr lang="en-US" altLang="ko-KR">
              <a:latin typeface="휴먼아미체" panose="02030504000101010101" pitchFamily="18" charset="-127"/>
              <a:ea typeface="휴먼아미체" panose="02030504000101010101" pitchFamily="18" charset="-127"/>
            </a:endParaRPr>
          </a:p>
          <a:p>
            <a:endParaRPr lang="en-US" altLang="ko-KR">
              <a:latin typeface="휴먼아미체" panose="02030504000101010101" pitchFamily="18" charset="-127"/>
              <a:ea typeface="휴먼아미체" panose="02030504000101010101" pitchFamily="18" charset="-127"/>
            </a:endParaRPr>
          </a:p>
          <a:p>
            <a:r>
              <a:rPr lang="en-US" altLang="ko-KR">
                <a:latin typeface="휴먼아미체" panose="02030504000101010101" pitchFamily="18" charset="-127"/>
                <a:ea typeface="휴먼아미체" panose="02030504000101010101" pitchFamily="18" charset="-127"/>
              </a:rPr>
              <a:t>2</a:t>
            </a:r>
            <a:r>
              <a:rPr lang="en-US" altLang="ko-KR" baseline="30000">
                <a:latin typeface="휴먼아미체" panose="02030504000101010101" pitchFamily="18" charset="-127"/>
                <a:ea typeface="휴먼아미체" panose="02030504000101010101" pitchFamily="18" charset="-127"/>
              </a:rPr>
              <a:t>nd</a:t>
            </a:r>
            <a:r>
              <a:rPr lang="en-US" altLang="ko-KR">
                <a:latin typeface="휴먼아미체" panose="02030504000101010101" pitchFamily="18" charset="-127"/>
                <a:ea typeface="휴먼아미체" panose="02030504000101010101" pitchFamily="18" charset="-127"/>
              </a:rPr>
              <a:t> order PDE of </a:t>
            </a:r>
          </a:p>
          <a:p>
            <a:endParaRPr lang="en-US" altLang="ko-KR">
              <a:latin typeface="휴먼아미체" panose="02030504000101010101" pitchFamily="18" charset="-127"/>
              <a:ea typeface="휴먼아미체" panose="02030504000101010101" pitchFamily="18" charset="-127"/>
            </a:endParaRPr>
          </a:p>
          <a:p>
            <a:endParaRPr lang="en-US" altLang="ko-KR" dirty="0">
              <a:latin typeface="휴먼아미체" panose="02030504000101010101" pitchFamily="18" charset="-127"/>
              <a:ea typeface="휴먼아미체" panose="02030504000101010101" pitchFamily="18" charset="-127"/>
            </a:endParaRPr>
          </a:p>
        </p:txBody>
      </p:sp>
      <p:pic>
        <p:nvPicPr>
          <p:cNvPr id="7" name="그림 6">
            <a:extLst>
              <a:ext uri="{FF2B5EF4-FFF2-40B4-BE49-F238E27FC236}">
                <a16:creationId xmlns:a16="http://schemas.microsoft.com/office/drawing/2014/main" id="{E1ACB163-84FA-9327-BF04-6F449A9C5692}"/>
              </a:ext>
            </a:extLst>
          </p:cNvPr>
          <p:cNvPicPr>
            <a:picLocks noChangeAspect="1"/>
          </p:cNvPicPr>
          <p:nvPr/>
        </p:nvPicPr>
        <p:blipFill>
          <a:blip r:embed="rId3"/>
          <a:stretch>
            <a:fillRect/>
          </a:stretch>
        </p:blipFill>
        <p:spPr>
          <a:xfrm>
            <a:off x="2755748" y="5779124"/>
            <a:ext cx="471769" cy="288028"/>
          </a:xfrm>
          <a:prstGeom prst="rect">
            <a:avLst/>
          </a:prstGeom>
        </p:spPr>
      </p:pic>
      <p:pic>
        <p:nvPicPr>
          <p:cNvPr id="9" name="그림 8">
            <a:extLst>
              <a:ext uri="{FF2B5EF4-FFF2-40B4-BE49-F238E27FC236}">
                <a16:creationId xmlns:a16="http://schemas.microsoft.com/office/drawing/2014/main" id="{BAA7AAEB-EBAB-F31D-6D48-33169D345362}"/>
              </a:ext>
            </a:extLst>
          </p:cNvPr>
          <p:cNvPicPr>
            <a:picLocks noChangeAspect="1"/>
          </p:cNvPicPr>
          <p:nvPr/>
        </p:nvPicPr>
        <p:blipFill>
          <a:blip r:embed="rId4"/>
          <a:stretch>
            <a:fillRect/>
          </a:stretch>
        </p:blipFill>
        <p:spPr>
          <a:xfrm>
            <a:off x="3880199" y="4578324"/>
            <a:ext cx="5867400" cy="1254617"/>
          </a:xfrm>
          <a:prstGeom prst="rect">
            <a:avLst/>
          </a:prstGeom>
          <a:ln w="19050">
            <a:solidFill>
              <a:srgbClr val="FF0000"/>
            </a:solidFill>
          </a:ln>
        </p:spPr>
      </p:pic>
      <p:pic>
        <p:nvPicPr>
          <p:cNvPr id="11" name="그림 10">
            <a:extLst>
              <a:ext uri="{FF2B5EF4-FFF2-40B4-BE49-F238E27FC236}">
                <a16:creationId xmlns:a16="http://schemas.microsoft.com/office/drawing/2014/main" id="{89ECD235-0F48-3804-7FF5-0112D5C78C52}"/>
              </a:ext>
            </a:extLst>
          </p:cNvPr>
          <p:cNvPicPr>
            <a:picLocks noChangeAspect="1"/>
          </p:cNvPicPr>
          <p:nvPr/>
        </p:nvPicPr>
        <p:blipFill>
          <a:blip r:embed="rId5"/>
          <a:stretch>
            <a:fillRect/>
          </a:stretch>
        </p:blipFill>
        <p:spPr>
          <a:xfrm>
            <a:off x="3022948" y="1825625"/>
            <a:ext cx="8171617" cy="2558071"/>
          </a:xfrm>
          <a:prstGeom prst="rect">
            <a:avLst/>
          </a:prstGeom>
        </p:spPr>
      </p:pic>
      <p:sp>
        <p:nvSpPr>
          <p:cNvPr id="16" name="직사각형 15">
            <a:extLst>
              <a:ext uri="{FF2B5EF4-FFF2-40B4-BE49-F238E27FC236}">
                <a16:creationId xmlns:a16="http://schemas.microsoft.com/office/drawing/2014/main" id="{73377DBB-67DB-E181-E089-A5C85AB1F1AB}"/>
              </a:ext>
            </a:extLst>
          </p:cNvPr>
          <p:cNvSpPr/>
          <p:nvPr/>
        </p:nvSpPr>
        <p:spPr>
          <a:xfrm>
            <a:off x="5785198" y="2574310"/>
            <a:ext cx="971550" cy="333375"/>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7" name="직선 화살표 연결선 16">
            <a:extLst>
              <a:ext uri="{FF2B5EF4-FFF2-40B4-BE49-F238E27FC236}">
                <a16:creationId xmlns:a16="http://schemas.microsoft.com/office/drawing/2014/main" id="{1F0E3EF9-A723-B51D-56A8-1D7BB6F339D6}"/>
              </a:ext>
            </a:extLst>
          </p:cNvPr>
          <p:cNvCxnSpPr/>
          <p:nvPr/>
        </p:nvCxnSpPr>
        <p:spPr>
          <a:xfrm flipH="1">
            <a:off x="5137498" y="2907685"/>
            <a:ext cx="1143000" cy="16522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7" name="그림 26">
            <a:extLst>
              <a:ext uri="{FF2B5EF4-FFF2-40B4-BE49-F238E27FC236}">
                <a16:creationId xmlns:a16="http://schemas.microsoft.com/office/drawing/2014/main" id="{27FA2C88-E72E-EEF8-1D87-D67B983A991E}"/>
              </a:ext>
            </a:extLst>
          </p:cNvPr>
          <p:cNvPicPr>
            <a:picLocks noChangeAspect="1"/>
          </p:cNvPicPr>
          <p:nvPr/>
        </p:nvPicPr>
        <p:blipFill>
          <a:blip r:embed="rId6"/>
          <a:stretch>
            <a:fillRect/>
          </a:stretch>
        </p:blipFill>
        <p:spPr>
          <a:xfrm>
            <a:off x="866196" y="2906472"/>
            <a:ext cx="1551255" cy="522528"/>
          </a:xfrm>
          <a:prstGeom prst="rect">
            <a:avLst/>
          </a:prstGeom>
        </p:spPr>
      </p:pic>
      <p:sp>
        <p:nvSpPr>
          <p:cNvPr id="33" name="화살표: 오른쪽 32">
            <a:extLst>
              <a:ext uri="{FF2B5EF4-FFF2-40B4-BE49-F238E27FC236}">
                <a16:creationId xmlns:a16="http://schemas.microsoft.com/office/drawing/2014/main" id="{9E07879F-D176-6E5E-6B1E-FE0572DDE57B}"/>
              </a:ext>
            </a:extLst>
          </p:cNvPr>
          <p:cNvSpPr/>
          <p:nvPr/>
        </p:nvSpPr>
        <p:spPr>
          <a:xfrm>
            <a:off x="2537716" y="2992371"/>
            <a:ext cx="428864" cy="3507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35043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500" fill="hold"/>
                                        <p:tgtEl>
                                          <p:spTgt spid="33"/>
                                        </p:tgtEl>
                                        <p:attrNameLst>
                                          <p:attrName>ppt_w</p:attrName>
                                        </p:attrNameLst>
                                      </p:cBhvr>
                                      <p:tavLst>
                                        <p:tav tm="0">
                                          <p:val>
                                            <p:fltVal val="0"/>
                                          </p:val>
                                        </p:tav>
                                        <p:tav tm="100000">
                                          <p:val>
                                            <p:strVal val="#ppt_w"/>
                                          </p:val>
                                        </p:tav>
                                      </p:tavLst>
                                    </p:anim>
                                    <p:anim calcmode="lin" valueType="num">
                                      <p:cBhvr>
                                        <p:cTn id="38" dur="500" fill="hold"/>
                                        <p:tgtEl>
                                          <p:spTgt spid="33"/>
                                        </p:tgtEl>
                                        <p:attrNameLst>
                                          <p:attrName>ppt_h</p:attrName>
                                        </p:attrNameLst>
                                      </p:cBhvr>
                                      <p:tavLst>
                                        <p:tav tm="0">
                                          <p:val>
                                            <p:fltVal val="0"/>
                                          </p:val>
                                        </p:tav>
                                        <p:tav tm="100000">
                                          <p:val>
                                            <p:strVal val="#ppt_h"/>
                                          </p:val>
                                        </p:tav>
                                      </p:tavLst>
                                    </p:anim>
                                    <p:animEffect transition="in" filter="fade">
                                      <p:cBhvr>
                                        <p:cTn id="3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animBg="1"/>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3+1 depends on Coordinate Choice.</a:t>
            </a:r>
            <a:endParaRPr lang="ko-KR" altLang="en-US">
              <a:latin typeface="Aharoni" panose="02010803020104030203" pitchFamily="2" charset="-79"/>
              <a:cs typeface="Aharoni" panose="02010803020104030203" pitchFamily="2" charset="-79"/>
            </a:endParaRPr>
          </a:p>
        </p:txBody>
      </p:sp>
      <p:sp>
        <p:nvSpPr>
          <p:cNvPr id="3" name="내용 개체 틀 2">
            <a:extLst>
              <a:ext uri="{FF2B5EF4-FFF2-40B4-BE49-F238E27FC236}">
                <a16:creationId xmlns:a16="http://schemas.microsoft.com/office/drawing/2014/main" id="{17FBA99B-B008-B62B-28D0-2BBCC4D89237}"/>
              </a:ext>
            </a:extLst>
          </p:cNvPr>
          <p:cNvSpPr>
            <a:spLocks noGrp="1"/>
          </p:cNvSpPr>
          <p:nvPr>
            <p:ph idx="1"/>
          </p:nvPr>
        </p:nvSpPr>
        <p:spPr>
          <a:xfrm>
            <a:off x="691078" y="1692166"/>
            <a:ext cx="10838769" cy="4439883"/>
          </a:xfrm>
        </p:spPr>
        <p:txBody>
          <a:bodyPr/>
          <a:lstStyle/>
          <a:p>
            <a:r>
              <a:rPr lang="en-US" altLang="ko-KR"/>
              <a:t>Problems in the direct use of g00, g01, ….</a:t>
            </a:r>
          </a:p>
          <a:p>
            <a:pPr lvl="1"/>
            <a:r>
              <a:rPr lang="en-US" altLang="ko-KR"/>
              <a:t>Not gauge invariant quantities</a:t>
            </a:r>
          </a:p>
          <a:p>
            <a:pPr lvl="1"/>
            <a:r>
              <a:rPr lang="en-US" altLang="ko-KR"/>
              <a:t>Decompose Einstein eq. in a coordinate independent way</a:t>
            </a:r>
          </a:p>
          <a:p>
            <a:pPr lvl="1"/>
            <a:r>
              <a:rPr lang="en-US" altLang="ko-KR"/>
              <a:t>We can deal with a specific slice of the spacetime and evolve it.</a:t>
            </a:r>
          </a:p>
          <a:p>
            <a:pPr lvl="2"/>
            <a:r>
              <a:rPr lang="en-US" altLang="ko-KR"/>
              <a:t>Initial value problem, numerical relativity, ADM formalism, …</a:t>
            </a:r>
          </a:p>
          <a:p>
            <a:pPr marL="228600" lvl="1" indent="0">
              <a:buNone/>
            </a:pPr>
            <a:endParaRPr lang="ko-KR" altLang="en-US"/>
          </a:p>
        </p:txBody>
      </p:sp>
      <p:sp>
        <p:nvSpPr>
          <p:cNvPr id="4" name="내용 개체 틀 2">
            <a:extLst>
              <a:ext uri="{FF2B5EF4-FFF2-40B4-BE49-F238E27FC236}">
                <a16:creationId xmlns:a16="http://schemas.microsoft.com/office/drawing/2014/main" id="{1DA32F88-5E8E-6EC3-9F8D-FB74CAC87237}"/>
              </a:ext>
            </a:extLst>
          </p:cNvPr>
          <p:cNvSpPr txBox="1">
            <a:spLocks/>
          </p:cNvSpPr>
          <p:nvPr/>
        </p:nvSpPr>
        <p:spPr>
          <a:xfrm>
            <a:off x="838200" y="1825625"/>
            <a:ext cx="10515600" cy="4351338"/>
          </a:xfrm>
          <a:prstGeom prst="rect">
            <a:avLst/>
          </a:prstGeom>
        </p:spPr>
        <p:txBody>
          <a:bodyPr lIns="109728" tIns="109728" rIns="109728" bIns="91440"/>
          <a:lstStyle>
            <a:lvl1pPr marL="228600" indent="-228600" algn="l" defTabSz="914400" rtl="0" eaLnBrk="1" latinLnBrk="0" hangingPunct="1">
              <a:lnSpc>
                <a:spcPct val="114000"/>
              </a:lnSpc>
              <a:spcBef>
                <a:spcPts val="1000"/>
              </a:spcBef>
              <a:buClr>
                <a:schemeClr val="tx2">
                  <a:lumMod val="50000"/>
                  <a:lumOff val="50000"/>
                </a:schemeClr>
              </a:buClr>
              <a:buSzPct val="75000"/>
              <a:buFont typeface="Wingdings" panose="05000000000000000000" pitchFamily="2" charset="2"/>
              <a:buChar char="§"/>
              <a:defRPr sz="2000" kern="1200" spc="30">
                <a:solidFill>
                  <a:schemeClr val="tx2"/>
                </a:solidFill>
                <a:latin typeface="+mn-lt"/>
                <a:ea typeface="+mn-ea"/>
                <a:cs typeface="+mn-cs"/>
              </a:defRPr>
            </a:lvl1pPr>
            <a:lvl2pPr marL="457200" indent="-228600" algn="l" defTabSz="914400" rtl="0" eaLnBrk="1" latinLnBrk="0" hangingPunct="1">
              <a:lnSpc>
                <a:spcPct val="114000"/>
              </a:lnSpc>
              <a:spcBef>
                <a:spcPts val="500"/>
              </a:spcBef>
              <a:buClr>
                <a:schemeClr val="tx2">
                  <a:lumMod val="50000"/>
                  <a:lumOff val="50000"/>
                </a:schemeClr>
              </a:buClr>
              <a:buSzPct val="75000"/>
              <a:buFont typeface="Wingdings" panose="05000000000000000000" pitchFamily="2" charset="2"/>
              <a:buChar char="§"/>
              <a:defRPr sz="1800" kern="1200" spc="30">
                <a:solidFill>
                  <a:schemeClr val="tx2"/>
                </a:solidFill>
                <a:latin typeface="+mn-lt"/>
                <a:ea typeface="+mn-ea"/>
                <a:cs typeface="+mn-cs"/>
              </a:defRPr>
            </a:lvl2pPr>
            <a:lvl3pPr marL="685800" indent="-228600" algn="l" defTabSz="914400" rtl="0" eaLnBrk="1" latinLnBrk="0" hangingPunct="1">
              <a:lnSpc>
                <a:spcPct val="114000"/>
              </a:lnSpc>
              <a:spcBef>
                <a:spcPts val="500"/>
              </a:spcBef>
              <a:buClr>
                <a:schemeClr val="tx2">
                  <a:lumMod val="50000"/>
                  <a:lumOff val="50000"/>
                </a:schemeClr>
              </a:buClr>
              <a:buSzPct val="75000"/>
              <a:buFont typeface="Wingdings" panose="05000000000000000000" pitchFamily="2" charset="2"/>
              <a:buChar char="§"/>
              <a:defRPr sz="1600" kern="1200" spc="30">
                <a:solidFill>
                  <a:schemeClr val="tx2"/>
                </a:solidFill>
                <a:latin typeface="+mn-lt"/>
                <a:ea typeface="+mn-ea"/>
                <a:cs typeface="+mn-cs"/>
              </a:defRPr>
            </a:lvl3pPr>
            <a:lvl4pPr marL="914400" indent="-228600" algn="l" defTabSz="914400" rtl="0" eaLnBrk="1" latinLnBrk="0" hangingPunct="1">
              <a:lnSpc>
                <a:spcPct val="114000"/>
              </a:lnSpc>
              <a:spcBef>
                <a:spcPts val="500"/>
              </a:spcBef>
              <a:buClr>
                <a:schemeClr val="tx2">
                  <a:lumMod val="50000"/>
                  <a:lumOff val="50000"/>
                </a:schemeClr>
              </a:buClr>
              <a:buSzPct val="75000"/>
              <a:buFont typeface="Wingdings" panose="05000000000000000000" pitchFamily="2" charset="2"/>
              <a:buChar char="§"/>
              <a:defRPr sz="1400" kern="1200" spc="30">
                <a:solidFill>
                  <a:schemeClr val="tx2"/>
                </a:solidFill>
                <a:latin typeface="+mn-lt"/>
                <a:ea typeface="+mn-ea"/>
                <a:cs typeface="+mn-cs"/>
              </a:defRPr>
            </a:lvl4pPr>
            <a:lvl5pPr marL="1143000" indent="-228600" algn="l" defTabSz="914400" rtl="0" eaLnBrk="1" latinLnBrk="0" hangingPunct="1">
              <a:lnSpc>
                <a:spcPct val="114000"/>
              </a:lnSpc>
              <a:spcBef>
                <a:spcPts val="500"/>
              </a:spcBef>
              <a:buClr>
                <a:schemeClr val="tx2">
                  <a:lumMod val="50000"/>
                  <a:lumOff val="50000"/>
                </a:schemeClr>
              </a:buClr>
              <a:buSzPct val="75000"/>
              <a:buFont typeface="Wingdings" panose="05000000000000000000" pitchFamily="2" charset="2"/>
              <a:buChar char="§"/>
              <a:defRPr sz="1400" kern="1200" spc="3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ko-KR">
              <a:latin typeface="휴먼아미체" panose="02030504000101010101" pitchFamily="18" charset="-127"/>
              <a:ea typeface="휴먼아미체" panose="02030504000101010101" pitchFamily="18" charset="-127"/>
            </a:endParaRPr>
          </a:p>
          <a:p>
            <a:endParaRPr lang="en-US" altLang="ko-KR">
              <a:latin typeface="휴먼아미체" panose="02030504000101010101" pitchFamily="18" charset="-127"/>
              <a:ea typeface="휴먼아미체" panose="02030504000101010101" pitchFamily="18" charset="-127"/>
            </a:endParaRPr>
          </a:p>
          <a:p>
            <a:endParaRPr lang="en-US" altLang="ko-KR" dirty="0">
              <a:latin typeface="휴먼아미체" panose="02030504000101010101" pitchFamily="18" charset="-127"/>
              <a:ea typeface="휴먼아미체" panose="02030504000101010101" pitchFamily="18" charset="-127"/>
            </a:endParaRPr>
          </a:p>
        </p:txBody>
      </p:sp>
      <p:pic>
        <p:nvPicPr>
          <p:cNvPr id="5" name="그림 4">
            <a:extLst>
              <a:ext uri="{FF2B5EF4-FFF2-40B4-BE49-F238E27FC236}">
                <a16:creationId xmlns:a16="http://schemas.microsoft.com/office/drawing/2014/main" id="{3A54B7EE-B5BB-F444-56FA-5F3E8E43B728}"/>
              </a:ext>
            </a:extLst>
          </p:cNvPr>
          <p:cNvPicPr>
            <a:picLocks noChangeAspect="1"/>
          </p:cNvPicPr>
          <p:nvPr/>
        </p:nvPicPr>
        <p:blipFill>
          <a:blip r:embed="rId2"/>
          <a:stretch>
            <a:fillRect/>
          </a:stretch>
        </p:blipFill>
        <p:spPr>
          <a:xfrm>
            <a:off x="2599771" y="3810787"/>
            <a:ext cx="4058377" cy="994957"/>
          </a:xfrm>
          <a:prstGeom prst="rect">
            <a:avLst/>
          </a:prstGeom>
        </p:spPr>
      </p:pic>
      <p:pic>
        <p:nvPicPr>
          <p:cNvPr id="6" name="그림 5">
            <a:extLst>
              <a:ext uri="{FF2B5EF4-FFF2-40B4-BE49-F238E27FC236}">
                <a16:creationId xmlns:a16="http://schemas.microsoft.com/office/drawing/2014/main" id="{484EF640-79B0-5605-A1C9-36BDE8926976}"/>
              </a:ext>
            </a:extLst>
          </p:cNvPr>
          <p:cNvPicPr>
            <a:picLocks noChangeAspect="1"/>
          </p:cNvPicPr>
          <p:nvPr/>
        </p:nvPicPr>
        <p:blipFill>
          <a:blip r:embed="rId3"/>
          <a:stretch>
            <a:fillRect/>
          </a:stretch>
        </p:blipFill>
        <p:spPr>
          <a:xfrm>
            <a:off x="3262430" y="5102884"/>
            <a:ext cx="2707683" cy="1289373"/>
          </a:xfrm>
          <a:prstGeom prst="rect">
            <a:avLst/>
          </a:prstGeom>
        </p:spPr>
      </p:pic>
      <p:grpSp>
        <p:nvGrpSpPr>
          <p:cNvPr id="41" name="그룹 40">
            <a:extLst>
              <a:ext uri="{FF2B5EF4-FFF2-40B4-BE49-F238E27FC236}">
                <a16:creationId xmlns:a16="http://schemas.microsoft.com/office/drawing/2014/main" id="{26FAF260-0F4A-F6C9-A7D5-EBED986E2A12}"/>
              </a:ext>
            </a:extLst>
          </p:cNvPr>
          <p:cNvGrpSpPr/>
          <p:nvPr/>
        </p:nvGrpSpPr>
        <p:grpSpPr>
          <a:xfrm>
            <a:off x="7271454" y="3700012"/>
            <a:ext cx="3080183" cy="2631733"/>
            <a:chOff x="7898434" y="2051493"/>
            <a:chExt cx="4139785" cy="3537066"/>
          </a:xfrm>
        </p:grpSpPr>
        <p:grpSp>
          <p:nvGrpSpPr>
            <p:cNvPr id="10" name="그룹 9">
              <a:extLst>
                <a:ext uri="{FF2B5EF4-FFF2-40B4-BE49-F238E27FC236}">
                  <a16:creationId xmlns:a16="http://schemas.microsoft.com/office/drawing/2014/main" id="{0BBD9502-90DE-6AC6-5BE4-CE08F5552FF8}"/>
                </a:ext>
              </a:extLst>
            </p:cNvPr>
            <p:cNvGrpSpPr/>
            <p:nvPr/>
          </p:nvGrpSpPr>
          <p:grpSpPr>
            <a:xfrm>
              <a:off x="7953351" y="2685046"/>
              <a:ext cx="3848100" cy="2759393"/>
              <a:chOff x="1104900" y="3135223"/>
              <a:chExt cx="3848100" cy="2759393"/>
            </a:xfrm>
          </p:grpSpPr>
          <p:cxnSp>
            <p:nvCxnSpPr>
              <p:cNvPr id="11" name="직선 연결선 10">
                <a:extLst>
                  <a:ext uri="{FF2B5EF4-FFF2-40B4-BE49-F238E27FC236}">
                    <a16:creationId xmlns:a16="http://schemas.microsoft.com/office/drawing/2014/main" id="{22D77DDB-8742-1C7B-D619-4BE356BB72CC}"/>
                  </a:ext>
                </a:extLst>
              </p:cNvPr>
              <p:cNvCxnSpPr/>
              <p:nvPr/>
            </p:nvCxnSpPr>
            <p:spPr>
              <a:xfrm>
                <a:off x="1104900" y="4490358"/>
                <a:ext cx="3848100" cy="0"/>
              </a:xfrm>
              <a:prstGeom prst="line">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12" name="직선 연결선 11">
                <a:extLst>
                  <a:ext uri="{FF2B5EF4-FFF2-40B4-BE49-F238E27FC236}">
                    <a16:creationId xmlns:a16="http://schemas.microsoft.com/office/drawing/2014/main" id="{E29CBD93-4B08-A081-BDF7-146620B83BFA}"/>
                  </a:ext>
                </a:extLst>
              </p:cNvPr>
              <p:cNvCxnSpPr/>
              <p:nvPr/>
            </p:nvCxnSpPr>
            <p:spPr>
              <a:xfrm>
                <a:off x="1104900" y="3799115"/>
                <a:ext cx="3848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직선 연결선 12">
                <a:extLst>
                  <a:ext uri="{FF2B5EF4-FFF2-40B4-BE49-F238E27FC236}">
                    <a16:creationId xmlns:a16="http://schemas.microsoft.com/office/drawing/2014/main" id="{AEB2EDF3-786D-C7B5-B57F-3044B83BD53D}"/>
                  </a:ext>
                </a:extLst>
              </p:cNvPr>
              <p:cNvCxnSpPr/>
              <p:nvPr/>
            </p:nvCxnSpPr>
            <p:spPr>
              <a:xfrm>
                <a:off x="1104900" y="3135223"/>
                <a:ext cx="3848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직선 연결선 13">
                <a:extLst>
                  <a:ext uri="{FF2B5EF4-FFF2-40B4-BE49-F238E27FC236}">
                    <a16:creationId xmlns:a16="http://schemas.microsoft.com/office/drawing/2014/main" id="{6EB7CE02-4CD3-0B02-4A2F-7977268C8210}"/>
                  </a:ext>
                </a:extLst>
              </p:cNvPr>
              <p:cNvCxnSpPr/>
              <p:nvPr/>
            </p:nvCxnSpPr>
            <p:spPr>
              <a:xfrm>
                <a:off x="1104900" y="5894616"/>
                <a:ext cx="3848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직선 연결선 14">
                <a:extLst>
                  <a:ext uri="{FF2B5EF4-FFF2-40B4-BE49-F238E27FC236}">
                    <a16:creationId xmlns:a16="http://schemas.microsoft.com/office/drawing/2014/main" id="{970F30DD-C47B-0025-7C76-A641E000824B}"/>
                  </a:ext>
                </a:extLst>
              </p:cNvPr>
              <p:cNvCxnSpPr/>
              <p:nvPr/>
            </p:nvCxnSpPr>
            <p:spPr>
              <a:xfrm>
                <a:off x="1104900" y="5203373"/>
                <a:ext cx="38481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 name="그룹 15">
              <a:extLst>
                <a:ext uri="{FF2B5EF4-FFF2-40B4-BE49-F238E27FC236}">
                  <a16:creationId xmlns:a16="http://schemas.microsoft.com/office/drawing/2014/main" id="{F7EC7F6E-30CB-370C-4899-5B0CD825760F}"/>
                </a:ext>
              </a:extLst>
            </p:cNvPr>
            <p:cNvGrpSpPr/>
            <p:nvPr/>
          </p:nvGrpSpPr>
          <p:grpSpPr>
            <a:xfrm rot="17941206">
              <a:off x="8277393" y="2495012"/>
              <a:ext cx="3427700" cy="2759393"/>
              <a:chOff x="1104900" y="3135223"/>
              <a:chExt cx="3848100" cy="2759393"/>
            </a:xfrm>
          </p:grpSpPr>
          <p:cxnSp>
            <p:nvCxnSpPr>
              <p:cNvPr id="17" name="직선 연결선 16">
                <a:extLst>
                  <a:ext uri="{FF2B5EF4-FFF2-40B4-BE49-F238E27FC236}">
                    <a16:creationId xmlns:a16="http://schemas.microsoft.com/office/drawing/2014/main" id="{F0DD17E3-2C19-66CC-83AA-66EF13936EFE}"/>
                  </a:ext>
                </a:extLst>
              </p:cNvPr>
              <p:cNvCxnSpPr/>
              <p:nvPr/>
            </p:nvCxnSpPr>
            <p:spPr>
              <a:xfrm>
                <a:off x="1104900" y="4490358"/>
                <a:ext cx="3848100" cy="0"/>
              </a:xfrm>
              <a:prstGeom prst="line">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직선 연결선 17">
                <a:extLst>
                  <a:ext uri="{FF2B5EF4-FFF2-40B4-BE49-F238E27FC236}">
                    <a16:creationId xmlns:a16="http://schemas.microsoft.com/office/drawing/2014/main" id="{343AA219-7B1C-1391-F4C3-2EA88162E371}"/>
                  </a:ext>
                </a:extLst>
              </p:cNvPr>
              <p:cNvCxnSpPr/>
              <p:nvPr/>
            </p:nvCxnSpPr>
            <p:spPr>
              <a:xfrm>
                <a:off x="1104900" y="3799115"/>
                <a:ext cx="38481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직선 연결선 18">
                <a:extLst>
                  <a:ext uri="{FF2B5EF4-FFF2-40B4-BE49-F238E27FC236}">
                    <a16:creationId xmlns:a16="http://schemas.microsoft.com/office/drawing/2014/main" id="{3CD1B6A3-2636-0BED-9E4E-D2BB4D288A09}"/>
                  </a:ext>
                </a:extLst>
              </p:cNvPr>
              <p:cNvCxnSpPr/>
              <p:nvPr/>
            </p:nvCxnSpPr>
            <p:spPr>
              <a:xfrm>
                <a:off x="1104900" y="3135223"/>
                <a:ext cx="38481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직선 연결선 19">
                <a:extLst>
                  <a:ext uri="{FF2B5EF4-FFF2-40B4-BE49-F238E27FC236}">
                    <a16:creationId xmlns:a16="http://schemas.microsoft.com/office/drawing/2014/main" id="{CE4A469C-5B46-A1FF-CB7D-CC8BFB695CD3}"/>
                  </a:ext>
                </a:extLst>
              </p:cNvPr>
              <p:cNvCxnSpPr/>
              <p:nvPr/>
            </p:nvCxnSpPr>
            <p:spPr>
              <a:xfrm>
                <a:off x="1104900" y="5894616"/>
                <a:ext cx="38481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직선 연결선 20">
                <a:extLst>
                  <a:ext uri="{FF2B5EF4-FFF2-40B4-BE49-F238E27FC236}">
                    <a16:creationId xmlns:a16="http://schemas.microsoft.com/office/drawing/2014/main" id="{7E07F69A-7518-E55C-1697-900FA996F21F}"/>
                  </a:ext>
                </a:extLst>
              </p:cNvPr>
              <p:cNvCxnSpPr/>
              <p:nvPr/>
            </p:nvCxnSpPr>
            <p:spPr>
              <a:xfrm>
                <a:off x="1104900" y="5203373"/>
                <a:ext cx="38481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2" name="직선 화살표 연결선 21">
              <a:extLst>
                <a:ext uri="{FF2B5EF4-FFF2-40B4-BE49-F238E27FC236}">
                  <a16:creationId xmlns:a16="http://schemas.microsoft.com/office/drawing/2014/main" id="{8CD4CF63-7660-7C72-AD01-BDBFC26C8116}"/>
                </a:ext>
              </a:extLst>
            </p:cNvPr>
            <p:cNvCxnSpPr>
              <a:cxnSpLocks/>
            </p:cNvCxnSpPr>
            <p:nvPr/>
          </p:nvCxnSpPr>
          <p:spPr>
            <a:xfrm flipV="1">
              <a:off x="9880148" y="3298399"/>
              <a:ext cx="410120" cy="7202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직선 화살표 연결선 22">
              <a:extLst>
                <a:ext uri="{FF2B5EF4-FFF2-40B4-BE49-F238E27FC236}">
                  <a16:creationId xmlns:a16="http://schemas.microsoft.com/office/drawing/2014/main" id="{B6393370-9CE6-851C-0875-22279BB2B10E}"/>
                </a:ext>
              </a:extLst>
            </p:cNvPr>
            <p:cNvCxnSpPr>
              <a:cxnSpLocks/>
            </p:cNvCxnSpPr>
            <p:nvPr/>
          </p:nvCxnSpPr>
          <p:spPr>
            <a:xfrm>
              <a:off x="9894321" y="4030300"/>
              <a:ext cx="80767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8">
              <a:extLst>
                <a:ext uri="{FF2B5EF4-FFF2-40B4-BE49-F238E27FC236}">
                  <a16:creationId xmlns:a16="http://schemas.microsoft.com/office/drawing/2014/main" id="{79652012-E0D8-925F-B421-0B22FF4905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6506" y="4174585"/>
              <a:ext cx="401002" cy="264297"/>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직선 화살표 연결선 24">
              <a:extLst>
                <a:ext uri="{FF2B5EF4-FFF2-40B4-BE49-F238E27FC236}">
                  <a16:creationId xmlns:a16="http://schemas.microsoft.com/office/drawing/2014/main" id="{F8650371-9DF1-F10C-9677-D71DCE45F0D2}"/>
                </a:ext>
              </a:extLst>
            </p:cNvPr>
            <p:cNvCxnSpPr>
              <a:cxnSpLocks/>
            </p:cNvCxnSpPr>
            <p:nvPr/>
          </p:nvCxnSpPr>
          <p:spPr>
            <a:xfrm>
              <a:off x="9690075" y="4755820"/>
              <a:ext cx="0" cy="68063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6" name="Picture 20">
              <a:extLst>
                <a:ext uri="{FF2B5EF4-FFF2-40B4-BE49-F238E27FC236}">
                  <a16:creationId xmlns:a16="http://schemas.microsoft.com/office/drawing/2014/main" id="{A5B5D7BC-5B0E-6FA2-A7E7-2690C235E8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1816" y="5033765"/>
              <a:ext cx="123791" cy="203891"/>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직선 화살표 연결선 26">
              <a:extLst>
                <a:ext uri="{FF2B5EF4-FFF2-40B4-BE49-F238E27FC236}">
                  <a16:creationId xmlns:a16="http://schemas.microsoft.com/office/drawing/2014/main" id="{6D2FCD41-7850-6445-9586-DC1508D5A4CC}"/>
                </a:ext>
              </a:extLst>
            </p:cNvPr>
            <p:cNvCxnSpPr>
              <a:cxnSpLocks/>
            </p:cNvCxnSpPr>
            <p:nvPr/>
          </p:nvCxnSpPr>
          <p:spPr>
            <a:xfrm flipV="1">
              <a:off x="9882840" y="3341309"/>
              <a:ext cx="1214285" cy="695845"/>
            </a:xfrm>
            <a:prstGeom prst="straightConnector1">
              <a:avLst/>
            </a:prstGeom>
            <a:ln w="317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8" name="직선 화살표 연결선 27">
              <a:extLst>
                <a:ext uri="{FF2B5EF4-FFF2-40B4-BE49-F238E27FC236}">
                  <a16:creationId xmlns:a16="http://schemas.microsoft.com/office/drawing/2014/main" id="{A3768DC0-AF00-3967-305D-D31C53ECEBA7}"/>
                </a:ext>
              </a:extLst>
            </p:cNvPr>
            <p:cNvCxnSpPr>
              <a:cxnSpLocks/>
            </p:cNvCxnSpPr>
            <p:nvPr/>
          </p:nvCxnSpPr>
          <p:spPr>
            <a:xfrm flipV="1">
              <a:off x="8297123" y="3341309"/>
              <a:ext cx="1214285" cy="695845"/>
            </a:xfrm>
            <a:prstGeom prst="straightConnector1">
              <a:avLst/>
            </a:prstGeom>
            <a:ln w="317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9" name="직선 화살표 연결선 28">
              <a:extLst>
                <a:ext uri="{FF2B5EF4-FFF2-40B4-BE49-F238E27FC236}">
                  <a16:creationId xmlns:a16="http://schemas.microsoft.com/office/drawing/2014/main" id="{806BB30D-904C-0CF3-B549-A6EDC9FD864A}"/>
                </a:ext>
              </a:extLst>
            </p:cNvPr>
            <p:cNvCxnSpPr>
              <a:cxnSpLocks/>
            </p:cNvCxnSpPr>
            <p:nvPr/>
          </p:nvCxnSpPr>
          <p:spPr>
            <a:xfrm flipV="1">
              <a:off x="8309792" y="3795252"/>
              <a:ext cx="2788" cy="2521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직선 화살표 연결선 29">
              <a:extLst>
                <a:ext uri="{FF2B5EF4-FFF2-40B4-BE49-F238E27FC236}">
                  <a16:creationId xmlns:a16="http://schemas.microsoft.com/office/drawing/2014/main" id="{0C074D6F-E9E7-7219-7C75-FD4AA9EB0289}"/>
                </a:ext>
              </a:extLst>
            </p:cNvPr>
            <p:cNvCxnSpPr>
              <a:cxnSpLocks/>
            </p:cNvCxnSpPr>
            <p:nvPr/>
          </p:nvCxnSpPr>
          <p:spPr>
            <a:xfrm>
              <a:off x="8323965" y="4059095"/>
              <a:ext cx="226085" cy="7811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직선 화살표 연결선 30">
              <a:extLst>
                <a:ext uri="{FF2B5EF4-FFF2-40B4-BE49-F238E27FC236}">
                  <a16:creationId xmlns:a16="http://schemas.microsoft.com/office/drawing/2014/main" id="{EFD3AEBD-A10B-6CF2-44F7-B6E63498455E}"/>
                </a:ext>
              </a:extLst>
            </p:cNvPr>
            <p:cNvCxnSpPr>
              <a:cxnSpLocks/>
            </p:cNvCxnSpPr>
            <p:nvPr/>
          </p:nvCxnSpPr>
          <p:spPr>
            <a:xfrm flipV="1">
              <a:off x="9948322" y="3833353"/>
              <a:ext cx="1081058" cy="179692"/>
            </a:xfrm>
            <a:prstGeom prst="straightConnector1">
              <a:avLst/>
            </a:prstGeom>
            <a:ln w="317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2" name="직선 화살표 연결선 31">
              <a:extLst>
                <a:ext uri="{FF2B5EF4-FFF2-40B4-BE49-F238E27FC236}">
                  <a16:creationId xmlns:a16="http://schemas.microsoft.com/office/drawing/2014/main" id="{ED5E1500-CD05-C424-C381-F7BEE8766B8D}"/>
                </a:ext>
              </a:extLst>
            </p:cNvPr>
            <p:cNvCxnSpPr>
              <a:cxnSpLocks/>
            </p:cNvCxnSpPr>
            <p:nvPr/>
          </p:nvCxnSpPr>
          <p:spPr>
            <a:xfrm>
              <a:off x="8093271" y="3819429"/>
              <a:ext cx="0" cy="22801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3" name="Picture 2">
              <a:extLst>
                <a:ext uri="{FF2B5EF4-FFF2-40B4-BE49-F238E27FC236}">
                  <a16:creationId xmlns:a16="http://schemas.microsoft.com/office/drawing/2014/main" id="{5FBC5DE6-8514-02B9-BB17-76168A7327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8434" y="3677031"/>
              <a:ext cx="113637" cy="488637"/>
            </a:xfrm>
            <a:prstGeom prst="rect">
              <a:avLst/>
            </a:prstGeom>
            <a:noFill/>
            <a:extLst>
              <a:ext uri="{909E8E84-426E-40DD-AFC4-6F175D3DCCD1}">
                <a14:hiddenFill xmlns:a14="http://schemas.microsoft.com/office/drawing/2010/main">
                  <a:solidFill>
                    <a:srgbClr val="FFFFFF"/>
                  </a:solidFill>
                </a14:hiddenFill>
              </a:ext>
            </a:extLst>
          </p:spPr>
        </p:pic>
        <p:pic>
          <p:nvPicPr>
            <p:cNvPr id="34" name="그림 33">
              <a:extLst>
                <a:ext uri="{FF2B5EF4-FFF2-40B4-BE49-F238E27FC236}">
                  <a16:creationId xmlns:a16="http://schemas.microsoft.com/office/drawing/2014/main" id="{9F8EF426-1D6B-4505-9078-050C231982B9}"/>
                </a:ext>
              </a:extLst>
            </p:cNvPr>
            <p:cNvPicPr>
              <a:picLocks noChangeAspect="1"/>
            </p:cNvPicPr>
            <p:nvPr/>
          </p:nvPicPr>
          <p:blipFill>
            <a:blip r:embed="rId7"/>
            <a:stretch>
              <a:fillRect/>
            </a:stretch>
          </p:blipFill>
          <p:spPr>
            <a:xfrm>
              <a:off x="10143046" y="4083426"/>
              <a:ext cx="349350" cy="381527"/>
            </a:xfrm>
            <a:prstGeom prst="rect">
              <a:avLst/>
            </a:prstGeom>
          </p:spPr>
        </p:pic>
        <p:pic>
          <p:nvPicPr>
            <p:cNvPr id="35" name="Picture 4">
              <a:extLst>
                <a:ext uri="{FF2B5EF4-FFF2-40B4-BE49-F238E27FC236}">
                  <a16:creationId xmlns:a16="http://schemas.microsoft.com/office/drawing/2014/main" id="{71B657D9-BA8E-7B35-9C22-158E900D14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33432" y="3884204"/>
              <a:ext cx="204787" cy="185737"/>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3AE17570-D297-60CB-F003-2C187C6B1E6D}"/>
                </a:ext>
              </a:extLst>
            </p:cNvPr>
            <p:cNvSpPr txBox="1"/>
            <p:nvPr/>
          </p:nvSpPr>
          <p:spPr>
            <a:xfrm>
              <a:off x="9659601" y="2478740"/>
              <a:ext cx="2117887" cy="1900520"/>
            </a:xfrm>
            <a:prstGeom prst="rect">
              <a:avLst/>
            </a:prstGeom>
            <a:noFill/>
          </p:spPr>
          <p:txBody>
            <a:bodyPr wrap="none" rtlCol="0">
              <a:spAutoFit/>
            </a:bodyPr>
            <a:lstStyle/>
            <a:p>
              <a:r>
                <a:rPr lang="en-US" altLang="ko-KR" dirty="0">
                  <a:solidFill>
                    <a:srgbClr val="00B050"/>
                  </a:solidFill>
                </a:rPr>
                <a:t>         2</a:t>
              </a:r>
            </a:p>
            <a:p>
              <a:endParaRPr lang="en-US" altLang="ko-KR" sz="800" dirty="0">
                <a:solidFill>
                  <a:srgbClr val="00B050"/>
                </a:solidFill>
              </a:endParaRPr>
            </a:p>
            <a:p>
              <a:endParaRPr lang="en-US" altLang="ko-KR" sz="1000" dirty="0">
                <a:solidFill>
                  <a:srgbClr val="00B050"/>
                </a:solidFill>
              </a:endParaRPr>
            </a:p>
            <a:p>
              <a:endParaRPr lang="en-US" altLang="ko-KR" sz="1050" dirty="0">
                <a:solidFill>
                  <a:srgbClr val="00B050"/>
                </a:solidFill>
              </a:endParaRPr>
            </a:p>
            <a:p>
              <a:r>
                <a:rPr lang="en-US" altLang="ko-KR" dirty="0">
                  <a:solidFill>
                    <a:srgbClr val="00B050"/>
                  </a:solidFill>
                </a:rPr>
                <a:t>    1</a:t>
              </a:r>
            </a:p>
            <a:p>
              <a:endParaRPr lang="en-US" altLang="ko-KR" sz="800" dirty="0">
                <a:solidFill>
                  <a:srgbClr val="00B050"/>
                </a:solidFill>
              </a:endParaRPr>
            </a:p>
            <a:p>
              <a:endParaRPr lang="en-US" altLang="ko-KR" sz="1100" dirty="0">
                <a:solidFill>
                  <a:srgbClr val="00B050"/>
                </a:solidFill>
              </a:endParaRPr>
            </a:p>
            <a:p>
              <a:endParaRPr lang="en-US" altLang="ko-KR" sz="1600" dirty="0">
                <a:solidFill>
                  <a:srgbClr val="00B050"/>
                </a:solidFill>
              </a:endParaRPr>
            </a:p>
            <a:p>
              <a:r>
                <a:rPr lang="en-US" altLang="ko-KR" dirty="0">
                  <a:solidFill>
                    <a:srgbClr val="00B050"/>
                  </a:solidFill>
                </a:rPr>
                <a:t>0         1        2  </a:t>
              </a:r>
              <a:endParaRPr lang="ko-KR" altLang="en-US" dirty="0">
                <a:solidFill>
                  <a:srgbClr val="00B050"/>
                </a:solidFill>
              </a:endParaRPr>
            </a:p>
          </p:txBody>
        </p:sp>
        <p:pic>
          <p:nvPicPr>
            <p:cNvPr id="37" name="Picture 2">
              <a:extLst>
                <a:ext uri="{FF2B5EF4-FFF2-40B4-BE49-F238E27FC236}">
                  <a16:creationId xmlns:a16="http://schemas.microsoft.com/office/drawing/2014/main" id="{8C96F652-CA8C-9D61-3B72-47EF889DAFE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47883" y="3330025"/>
              <a:ext cx="333375" cy="40005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a:extLst>
                <a:ext uri="{FF2B5EF4-FFF2-40B4-BE49-F238E27FC236}">
                  <a16:creationId xmlns:a16="http://schemas.microsoft.com/office/drawing/2014/main" id="{0FAA3AD7-0167-B7E4-77B1-C0EAFED706E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65794" y="3425138"/>
              <a:ext cx="295275" cy="35242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a:extLst>
                <a:ext uri="{FF2B5EF4-FFF2-40B4-BE49-F238E27FC236}">
                  <a16:creationId xmlns:a16="http://schemas.microsoft.com/office/drawing/2014/main" id="{A85ED457-1226-1B19-5633-520ED2624C1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01994" y="2051493"/>
              <a:ext cx="133350" cy="25717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a:extLst>
                <a:ext uri="{FF2B5EF4-FFF2-40B4-BE49-F238E27FC236}">
                  <a16:creationId xmlns:a16="http://schemas.microsoft.com/office/drawing/2014/main" id="{2ED8421F-EAA8-812B-5788-F46EC854DFA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577675" y="3145803"/>
              <a:ext cx="295275" cy="276225"/>
            </a:xfrm>
            <a:prstGeom prst="rect">
              <a:avLst/>
            </a:prstGeom>
            <a:noFill/>
            <a:extLst>
              <a:ext uri="{909E8E84-426E-40DD-AFC4-6F175D3DCCD1}">
                <a14:hiddenFill xmlns:a14="http://schemas.microsoft.com/office/drawing/2010/main">
                  <a:solidFill>
                    <a:srgbClr val="FFFFFF"/>
                  </a:solidFill>
                </a14:hiddenFill>
              </a:ext>
            </a:extLst>
          </p:spPr>
        </p:pic>
      </p:grpSp>
      <p:sp>
        <p:nvSpPr>
          <p:cNvPr id="42" name="화살표: 오른쪽 41">
            <a:extLst>
              <a:ext uri="{FF2B5EF4-FFF2-40B4-BE49-F238E27FC236}">
                <a16:creationId xmlns:a16="http://schemas.microsoft.com/office/drawing/2014/main" id="{141AC991-F444-A831-609C-B5B8197029DF}"/>
              </a:ext>
            </a:extLst>
          </p:cNvPr>
          <p:cNvSpPr/>
          <p:nvPr/>
        </p:nvSpPr>
        <p:spPr>
          <a:xfrm rot="5400000">
            <a:off x="4439803" y="4666806"/>
            <a:ext cx="425885" cy="483023"/>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177868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3+1 decomposition </a:t>
            </a:r>
            <a:r>
              <a:rPr lang="en-US" altLang="ko-KR" sz="2800">
                <a:latin typeface="Aharoni" panose="02010803020104030203" pitchFamily="2" charset="-79"/>
                <a:cs typeface="Aharoni" panose="02010803020104030203" pitchFamily="2" charset="-79"/>
              </a:rPr>
              <a:t>(coordinate invariant way)</a:t>
            </a:r>
            <a:endParaRPr lang="ko-KR" altLang="en-US">
              <a:latin typeface="Aharoni" panose="02010803020104030203" pitchFamily="2" charset="-79"/>
              <a:cs typeface="Aharoni" panose="02010803020104030203" pitchFamily="2" charset="-79"/>
            </a:endParaRPr>
          </a:p>
        </p:txBody>
      </p:sp>
      <p:sp>
        <p:nvSpPr>
          <p:cNvPr id="3" name="내용 개체 틀 2">
            <a:extLst>
              <a:ext uri="{FF2B5EF4-FFF2-40B4-BE49-F238E27FC236}">
                <a16:creationId xmlns:a16="http://schemas.microsoft.com/office/drawing/2014/main" id="{17FBA99B-B008-B62B-28D0-2BBCC4D89237}"/>
              </a:ext>
            </a:extLst>
          </p:cNvPr>
          <p:cNvSpPr>
            <a:spLocks noGrp="1"/>
          </p:cNvSpPr>
          <p:nvPr>
            <p:ph idx="1"/>
          </p:nvPr>
        </p:nvSpPr>
        <p:spPr>
          <a:xfrm>
            <a:off x="691078" y="1692166"/>
            <a:ext cx="10838769" cy="4439883"/>
          </a:xfrm>
        </p:spPr>
        <p:txBody>
          <a:bodyPr/>
          <a:lstStyle/>
          <a:p>
            <a:r>
              <a:rPr lang="en-US" altLang="ko-KR"/>
              <a:t>Foliation of the spacetime (manifold &gt; hypersurface (codimension-1 submanifold))</a:t>
            </a:r>
          </a:p>
          <a:p>
            <a:pPr lvl="1"/>
            <a:r>
              <a:rPr lang="en-US" altLang="ko-KR"/>
              <a:t>Fixing coordinate system (coordinate scalar field)</a:t>
            </a:r>
            <a:br>
              <a:rPr lang="en-US" altLang="ko-KR"/>
            </a:br>
            <a:r>
              <a:rPr lang="en-US" altLang="ko-KR"/>
              <a:t>&gt; Determines how to slice the spacetime into constant time hypersurfaces (leaves)</a:t>
            </a:r>
          </a:p>
          <a:p>
            <a:pPr lvl="1"/>
            <a:r>
              <a:rPr lang="en-US" altLang="ko-KR"/>
              <a:t>The hypersurface are characterized by their normal vector &gt; one-form basis of time</a:t>
            </a:r>
          </a:p>
          <a:p>
            <a:pPr lvl="1"/>
            <a:r>
              <a:rPr lang="en-US" altLang="ko-KR"/>
              <a:t>Spatial coordinates are set by defining curves along which the spatial coordiantes remain constant &gt; tangent basis of time</a:t>
            </a:r>
            <a:endParaRPr lang="ko-KR" altLang="en-US"/>
          </a:p>
        </p:txBody>
      </p:sp>
      <p:sp>
        <p:nvSpPr>
          <p:cNvPr id="4" name="내용 개체 틀 2">
            <a:extLst>
              <a:ext uri="{FF2B5EF4-FFF2-40B4-BE49-F238E27FC236}">
                <a16:creationId xmlns:a16="http://schemas.microsoft.com/office/drawing/2014/main" id="{1DA32F88-5E8E-6EC3-9F8D-FB74CAC87237}"/>
              </a:ext>
            </a:extLst>
          </p:cNvPr>
          <p:cNvSpPr txBox="1">
            <a:spLocks/>
          </p:cNvSpPr>
          <p:nvPr/>
        </p:nvSpPr>
        <p:spPr>
          <a:xfrm>
            <a:off x="817712" y="2034135"/>
            <a:ext cx="10515600" cy="4351338"/>
          </a:xfrm>
          <a:prstGeom prst="rect">
            <a:avLst/>
          </a:prstGeom>
        </p:spPr>
        <p:txBody>
          <a:bodyPr lIns="109728" tIns="109728" rIns="109728" bIns="91440"/>
          <a:lstStyle>
            <a:lvl1pPr marL="228600" indent="-228600" algn="l" defTabSz="914400" rtl="0" eaLnBrk="1" latinLnBrk="0" hangingPunct="1">
              <a:lnSpc>
                <a:spcPct val="114000"/>
              </a:lnSpc>
              <a:spcBef>
                <a:spcPts val="1000"/>
              </a:spcBef>
              <a:buClr>
                <a:schemeClr val="tx2">
                  <a:lumMod val="50000"/>
                  <a:lumOff val="50000"/>
                </a:schemeClr>
              </a:buClr>
              <a:buSzPct val="75000"/>
              <a:buFont typeface="Wingdings" panose="05000000000000000000" pitchFamily="2" charset="2"/>
              <a:buChar char="§"/>
              <a:defRPr sz="2000" kern="1200" spc="30">
                <a:solidFill>
                  <a:schemeClr val="tx2"/>
                </a:solidFill>
                <a:latin typeface="+mn-lt"/>
                <a:ea typeface="+mn-ea"/>
                <a:cs typeface="+mn-cs"/>
              </a:defRPr>
            </a:lvl1pPr>
            <a:lvl2pPr marL="457200" indent="-228600" algn="l" defTabSz="914400" rtl="0" eaLnBrk="1" latinLnBrk="0" hangingPunct="1">
              <a:lnSpc>
                <a:spcPct val="114000"/>
              </a:lnSpc>
              <a:spcBef>
                <a:spcPts val="500"/>
              </a:spcBef>
              <a:buClr>
                <a:schemeClr val="tx2">
                  <a:lumMod val="50000"/>
                  <a:lumOff val="50000"/>
                </a:schemeClr>
              </a:buClr>
              <a:buSzPct val="75000"/>
              <a:buFont typeface="Wingdings" panose="05000000000000000000" pitchFamily="2" charset="2"/>
              <a:buChar char="§"/>
              <a:defRPr sz="1800" kern="1200" spc="30">
                <a:solidFill>
                  <a:schemeClr val="tx2"/>
                </a:solidFill>
                <a:latin typeface="+mn-lt"/>
                <a:ea typeface="+mn-ea"/>
                <a:cs typeface="+mn-cs"/>
              </a:defRPr>
            </a:lvl2pPr>
            <a:lvl3pPr marL="685800" indent="-228600" algn="l" defTabSz="914400" rtl="0" eaLnBrk="1" latinLnBrk="0" hangingPunct="1">
              <a:lnSpc>
                <a:spcPct val="114000"/>
              </a:lnSpc>
              <a:spcBef>
                <a:spcPts val="500"/>
              </a:spcBef>
              <a:buClr>
                <a:schemeClr val="tx2">
                  <a:lumMod val="50000"/>
                  <a:lumOff val="50000"/>
                </a:schemeClr>
              </a:buClr>
              <a:buSzPct val="75000"/>
              <a:buFont typeface="Wingdings" panose="05000000000000000000" pitchFamily="2" charset="2"/>
              <a:buChar char="§"/>
              <a:defRPr sz="1600" kern="1200" spc="30">
                <a:solidFill>
                  <a:schemeClr val="tx2"/>
                </a:solidFill>
                <a:latin typeface="+mn-lt"/>
                <a:ea typeface="+mn-ea"/>
                <a:cs typeface="+mn-cs"/>
              </a:defRPr>
            </a:lvl3pPr>
            <a:lvl4pPr marL="914400" indent="-228600" algn="l" defTabSz="914400" rtl="0" eaLnBrk="1" latinLnBrk="0" hangingPunct="1">
              <a:lnSpc>
                <a:spcPct val="114000"/>
              </a:lnSpc>
              <a:spcBef>
                <a:spcPts val="500"/>
              </a:spcBef>
              <a:buClr>
                <a:schemeClr val="tx2">
                  <a:lumMod val="50000"/>
                  <a:lumOff val="50000"/>
                </a:schemeClr>
              </a:buClr>
              <a:buSzPct val="75000"/>
              <a:buFont typeface="Wingdings" panose="05000000000000000000" pitchFamily="2" charset="2"/>
              <a:buChar char="§"/>
              <a:defRPr sz="1400" kern="1200" spc="30">
                <a:solidFill>
                  <a:schemeClr val="tx2"/>
                </a:solidFill>
                <a:latin typeface="+mn-lt"/>
                <a:ea typeface="+mn-ea"/>
                <a:cs typeface="+mn-cs"/>
              </a:defRPr>
            </a:lvl4pPr>
            <a:lvl5pPr marL="1143000" indent="-228600" algn="l" defTabSz="914400" rtl="0" eaLnBrk="1" latinLnBrk="0" hangingPunct="1">
              <a:lnSpc>
                <a:spcPct val="114000"/>
              </a:lnSpc>
              <a:spcBef>
                <a:spcPts val="500"/>
              </a:spcBef>
              <a:buClr>
                <a:schemeClr val="tx2">
                  <a:lumMod val="50000"/>
                  <a:lumOff val="50000"/>
                </a:schemeClr>
              </a:buClr>
              <a:buSzPct val="75000"/>
              <a:buFont typeface="Wingdings" panose="05000000000000000000" pitchFamily="2" charset="2"/>
              <a:buChar char="§"/>
              <a:defRPr sz="1400" kern="1200" spc="3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ko-KR">
              <a:latin typeface="휴먼아미체" panose="02030504000101010101" pitchFamily="18" charset="-127"/>
              <a:ea typeface="휴먼아미체" panose="02030504000101010101" pitchFamily="18" charset="-127"/>
            </a:endParaRPr>
          </a:p>
          <a:p>
            <a:endParaRPr lang="en-US" altLang="ko-KR">
              <a:latin typeface="휴먼아미체" panose="02030504000101010101" pitchFamily="18" charset="-127"/>
              <a:ea typeface="휴먼아미체" panose="02030504000101010101" pitchFamily="18" charset="-127"/>
            </a:endParaRPr>
          </a:p>
          <a:p>
            <a:endParaRPr lang="en-US" altLang="ko-KR" dirty="0">
              <a:latin typeface="휴먼아미체" panose="02030504000101010101" pitchFamily="18" charset="-127"/>
              <a:ea typeface="휴먼아미체" panose="02030504000101010101" pitchFamily="18" charset="-127"/>
            </a:endParaRPr>
          </a:p>
        </p:txBody>
      </p:sp>
      <p:pic>
        <p:nvPicPr>
          <p:cNvPr id="7" name="그림 6">
            <a:extLst>
              <a:ext uri="{FF2B5EF4-FFF2-40B4-BE49-F238E27FC236}">
                <a16:creationId xmlns:a16="http://schemas.microsoft.com/office/drawing/2014/main" id="{54A4E7F5-0DA5-A4B4-3189-5A2D29648DC5}"/>
              </a:ext>
            </a:extLst>
          </p:cNvPr>
          <p:cNvPicPr>
            <a:picLocks noChangeAspect="1"/>
          </p:cNvPicPr>
          <p:nvPr/>
        </p:nvPicPr>
        <p:blipFill>
          <a:blip r:embed="rId2"/>
          <a:stretch>
            <a:fillRect/>
          </a:stretch>
        </p:blipFill>
        <p:spPr>
          <a:xfrm>
            <a:off x="1029633" y="4194664"/>
            <a:ext cx="2894740" cy="2517705"/>
          </a:xfrm>
          <a:prstGeom prst="rect">
            <a:avLst/>
          </a:prstGeom>
        </p:spPr>
      </p:pic>
      <p:pic>
        <p:nvPicPr>
          <p:cNvPr id="1026" name="Picture 2" descr="마음챙김 벡터 삽화를 연습하는 연꽃 포즈에 앉아 명상을 하는 남자 캐릭터 - 197799488">
            <a:extLst>
              <a:ext uri="{FF2B5EF4-FFF2-40B4-BE49-F238E27FC236}">
                <a16:creationId xmlns:a16="http://schemas.microsoft.com/office/drawing/2014/main" id="{18FC2262-6401-EE49-E320-4901655E35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0701" y="6079114"/>
            <a:ext cx="584878" cy="58487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마음챙김 벡터 삽화를 연습하는 연꽃 포즈에 앉아 명상을 하는 남자 캐릭터 - 197799488">
            <a:extLst>
              <a:ext uri="{FF2B5EF4-FFF2-40B4-BE49-F238E27FC236}">
                <a16:creationId xmlns:a16="http://schemas.microsoft.com/office/drawing/2014/main" id="{2273F4DF-5DEC-B27C-A992-4803961310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0701" y="5266548"/>
            <a:ext cx="584878" cy="58487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마음챙김 벡터 삽화를 연습하는 연꽃 포즈에 앉아 명상을 하는 남자 캐릭터 - 197799488">
            <a:extLst>
              <a:ext uri="{FF2B5EF4-FFF2-40B4-BE49-F238E27FC236}">
                <a16:creationId xmlns:a16="http://schemas.microsoft.com/office/drawing/2014/main" id="{CAB58677-1A2B-D803-6146-408E86D0C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0701" y="4428729"/>
            <a:ext cx="584878" cy="584878"/>
          </a:xfrm>
          <a:prstGeom prst="rect">
            <a:avLst/>
          </a:prstGeom>
          <a:noFill/>
          <a:extLst>
            <a:ext uri="{909E8E84-426E-40DD-AFC4-6F175D3DCCD1}">
              <a14:hiddenFill xmlns:a14="http://schemas.microsoft.com/office/drawing/2010/main">
                <a:solidFill>
                  <a:srgbClr val="FFFFFF"/>
                </a:solidFill>
              </a14:hiddenFill>
            </a:ext>
          </a:extLst>
        </p:spPr>
      </p:pic>
      <p:sp>
        <p:nvSpPr>
          <p:cNvPr id="55" name="AutoShape 6" descr="An image of the DC character Flash running to the right. The character should be depicted in his classic red and yellow costume, with lightning streaks emanating from his movement to emphasize his super speed.">
            <a:extLst>
              <a:ext uri="{FF2B5EF4-FFF2-40B4-BE49-F238E27FC236}">
                <a16:creationId xmlns:a16="http://schemas.microsoft.com/office/drawing/2014/main" id="{13152987-9710-688D-A000-F33EA1FF27E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pic>
        <p:nvPicPr>
          <p:cNvPr id="57" name="그림 56">
            <a:extLst>
              <a:ext uri="{FF2B5EF4-FFF2-40B4-BE49-F238E27FC236}">
                <a16:creationId xmlns:a16="http://schemas.microsoft.com/office/drawing/2014/main" id="{73192BDD-68EF-380A-01BC-FAE42F9D15CF}"/>
              </a:ext>
            </a:extLst>
          </p:cNvPr>
          <p:cNvPicPr>
            <a:picLocks noChangeAspect="1"/>
          </p:cNvPicPr>
          <p:nvPr/>
        </p:nvPicPr>
        <p:blipFill>
          <a:blip r:embed="rId4"/>
          <a:stretch>
            <a:fillRect/>
          </a:stretch>
        </p:blipFill>
        <p:spPr>
          <a:xfrm flipH="1">
            <a:off x="5270408" y="6070336"/>
            <a:ext cx="501628" cy="531617"/>
          </a:xfrm>
          <a:prstGeom prst="rect">
            <a:avLst/>
          </a:prstGeom>
        </p:spPr>
      </p:pic>
      <p:pic>
        <p:nvPicPr>
          <p:cNvPr id="58" name="그림 57">
            <a:extLst>
              <a:ext uri="{FF2B5EF4-FFF2-40B4-BE49-F238E27FC236}">
                <a16:creationId xmlns:a16="http://schemas.microsoft.com/office/drawing/2014/main" id="{F0FB0D61-0A3F-8690-7ED1-1ED93038F65E}"/>
              </a:ext>
            </a:extLst>
          </p:cNvPr>
          <p:cNvPicPr>
            <a:picLocks noChangeAspect="1"/>
          </p:cNvPicPr>
          <p:nvPr/>
        </p:nvPicPr>
        <p:blipFill>
          <a:blip r:embed="rId4"/>
          <a:stretch>
            <a:fillRect/>
          </a:stretch>
        </p:blipFill>
        <p:spPr>
          <a:xfrm flipH="1">
            <a:off x="5824698" y="5299109"/>
            <a:ext cx="501628" cy="531617"/>
          </a:xfrm>
          <a:prstGeom prst="rect">
            <a:avLst/>
          </a:prstGeom>
        </p:spPr>
      </p:pic>
      <p:pic>
        <p:nvPicPr>
          <p:cNvPr id="59" name="그림 58">
            <a:extLst>
              <a:ext uri="{FF2B5EF4-FFF2-40B4-BE49-F238E27FC236}">
                <a16:creationId xmlns:a16="http://schemas.microsoft.com/office/drawing/2014/main" id="{CFB9CFC1-AFE0-32C2-FA84-AAAEFDCEA087}"/>
              </a:ext>
            </a:extLst>
          </p:cNvPr>
          <p:cNvPicPr>
            <a:picLocks noChangeAspect="1"/>
          </p:cNvPicPr>
          <p:nvPr/>
        </p:nvPicPr>
        <p:blipFill>
          <a:blip r:embed="rId4"/>
          <a:stretch>
            <a:fillRect/>
          </a:stretch>
        </p:blipFill>
        <p:spPr>
          <a:xfrm flipH="1">
            <a:off x="6429534" y="4476871"/>
            <a:ext cx="501628" cy="531617"/>
          </a:xfrm>
          <a:prstGeom prst="rect">
            <a:avLst/>
          </a:prstGeom>
        </p:spPr>
      </p:pic>
      <p:pic>
        <p:nvPicPr>
          <p:cNvPr id="62" name="그림 61">
            <a:extLst>
              <a:ext uri="{FF2B5EF4-FFF2-40B4-BE49-F238E27FC236}">
                <a16:creationId xmlns:a16="http://schemas.microsoft.com/office/drawing/2014/main" id="{3E52B4B8-633C-D069-63A7-9DDB012B0063}"/>
              </a:ext>
            </a:extLst>
          </p:cNvPr>
          <p:cNvPicPr>
            <a:picLocks noChangeAspect="1"/>
          </p:cNvPicPr>
          <p:nvPr/>
        </p:nvPicPr>
        <p:blipFill>
          <a:blip r:embed="rId5"/>
          <a:stretch>
            <a:fillRect/>
          </a:stretch>
        </p:blipFill>
        <p:spPr>
          <a:xfrm>
            <a:off x="7597039" y="6011717"/>
            <a:ext cx="584879" cy="598347"/>
          </a:xfrm>
          <a:prstGeom prst="rect">
            <a:avLst/>
          </a:prstGeom>
        </p:spPr>
      </p:pic>
      <p:pic>
        <p:nvPicPr>
          <p:cNvPr id="63" name="그림 62">
            <a:extLst>
              <a:ext uri="{FF2B5EF4-FFF2-40B4-BE49-F238E27FC236}">
                <a16:creationId xmlns:a16="http://schemas.microsoft.com/office/drawing/2014/main" id="{5EA49C11-C9C0-D7D8-43EB-0352E2FB452E}"/>
              </a:ext>
            </a:extLst>
          </p:cNvPr>
          <p:cNvPicPr>
            <a:picLocks noChangeAspect="1"/>
          </p:cNvPicPr>
          <p:nvPr/>
        </p:nvPicPr>
        <p:blipFill>
          <a:blip r:embed="rId5"/>
          <a:stretch>
            <a:fillRect/>
          </a:stretch>
        </p:blipFill>
        <p:spPr>
          <a:xfrm>
            <a:off x="7217065" y="5313894"/>
            <a:ext cx="584879" cy="598347"/>
          </a:xfrm>
          <a:prstGeom prst="rect">
            <a:avLst/>
          </a:prstGeom>
        </p:spPr>
      </p:pic>
      <p:pic>
        <p:nvPicPr>
          <p:cNvPr id="1024" name="그림 1023">
            <a:extLst>
              <a:ext uri="{FF2B5EF4-FFF2-40B4-BE49-F238E27FC236}">
                <a16:creationId xmlns:a16="http://schemas.microsoft.com/office/drawing/2014/main" id="{C93E3F08-73C4-9C01-D5C9-05739463DB38}"/>
              </a:ext>
            </a:extLst>
          </p:cNvPr>
          <p:cNvPicPr>
            <a:picLocks noChangeAspect="1"/>
          </p:cNvPicPr>
          <p:nvPr/>
        </p:nvPicPr>
        <p:blipFill>
          <a:blip r:embed="rId5"/>
          <a:stretch>
            <a:fillRect/>
          </a:stretch>
        </p:blipFill>
        <p:spPr>
          <a:xfrm>
            <a:off x="6924625" y="4478706"/>
            <a:ext cx="584879" cy="598347"/>
          </a:xfrm>
          <a:prstGeom prst="rect">
            <a:avLst/>
          </a:prstGeom>
        </p:spPr>
      </p:pic>
      <p:grpSp>
        <p:nvGrpSpPr>
          <p:cNvPr id="60" name="그룹 59">
            <a:extLst>
              <a:ext uri="{FF2B5EF4-FFF2-40B4-BE49-F238E27FC236}">
                <a16:creationId xmlns:a16="http://schemas.microsoft.com/office/drawing/2014/main" id="{930FB54A-278D-7A4D-8452-45D68B2E5E91}"/>
              </a:ext>
            </a:extLst>
          </p:cNvPr>
          <p:cNvGrpSpPr/>
          <p:nvPr/>
        </p:nvGrpSpPr>
        <p:grpSpPr>
          <a:xfrm>
            <a:off x="4181582" y="4166649"/>
            <a:ext cx="4345968" cy="2517705"/>
            <a:chOff x="6786081" y="4048018"/>
            <a:chExt cx="2568539" cy="2517705"/>
          </a:xfrm>
        </p:grpSpPr>
        <p:sp>
          <p:nvSpPr>
            <p:cNvPr id="8" name="직사각형 7">
              <a:extLst>
                <a:ext uri="{FF2B5EF4-FFF2-40B4-BE49-F238E27FC236}">
                  <a16:creationId xmlns:a16="http://schemas.microsoft.com/office/drawing/2014/main" id="{57E7D2DE-0EEF-EB6B-D7D9-CB3CFD641A20}"/>
                </a:ext>
              </a:extLst>
            </p:cNvPr>
            <p:cNvSpPr/>
            <p:nvPr/>
          </p:nvSpPr>
          <p:spPr>
            <a:xfrm>
              <a:off x="6786081" y="4048018"/>
              <a:ext cx="2568539" cy="251770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43" name="직선 연결선 42">
              <a:extLst>
                <a:ext uri="{FF2B5EF4-FFF2-40B4-BE49-F238E27FC236}">
                  <a16:creationId xmlns:a16="http://schemas.microsoft.com/office/drawing/2014/main" id="{423EFEA9-4393-4D2F-4764-0876AA2E97A0}"/>
                </a:ext>
              </a:extLst>
            </p:cNvPr>
            <p:cNvCxnSpPr/>
            <p:nvPr/>
          </p:nvCxnSpPr>
          <p:spPr>
            <a:xfrm>
              <a:off x="6786081" y="6328881"/>
              <a:ext cx="2568539" cy="0"/>
            </a:xfrm>
            <a:prstGeom prst="line">
              <a:avLst/>
            </a:prstGeom>
          </p:spPr>
          <p:style>
            <a:lnRef idx="1">
              <a:schemeClr val="dk1"/>
            </a:lnRef>
            <a:fillRef idx="0">
              <a:schemeClr val="dk1"/>
            </a:fillRef>
            <a:effectRef idx="0">
              <a:schemeClr val="dk1"/>
            </a:effectRef>
            <a:fontRef idx="minor">
              <a:schemeClr val="tx1"/>
            </a:fontRef>
          </p:style>
        </p:cxnSp>
        <p:cxnSp>
          <p:nvCxnSpPr>
            <p:cNvPr id="44" name="직선 연결선 43">
              <a:extLst>
                <a:ext uri="{FF2B5EF4-FFF2-40B4-BE49-F238E27FC236}">
                  <a16:creationId xmlns:a16="http://schemas.microsoft.com/office/drawing/2014/main" id="{5DDF1A09-695A-5FDF-695E-7C7A81728FA2}"/>
                </a:ext>
              </a:extLst>
            </p:cNvPr>
            <p:cNvCxnSpPr/>
            <p:nvPr/>
          </p:nvCxnSpPr>
          <p:spPr>
            <a:xfrm>
              <a:off x="6786081" y="6068819"/>
              <a:ext cx="2568539" cy="0"/>
            </a:xfrm>
            <a:prstGeom prst="line">
              <a:avLst/>
            </a:prstGeom>
          </p:spPr>
          <p:style>
            <a:lnRef idx="1">
              <a:schemeClr val="dk1"/>
            </a:lnRef>
            <a:fillRef idx="0">
              <a:schemeClr val="dk1"/>
            </a:fillRef>
            <a:effectRef idx="0">
              <a:schemeClr val="dk1"/>
            </a:effectRef>
            <a:fontRef idx="minor">
              <a:schemeClr val="tx1"/>
            </a:fontRef>
          </p:style>
        </p:cxnSp>
        <p:cxnSp>
          <p:nvCxnSpPr>
            <p:cNvPr id="45" name="직선 연결선 44">
              <a:extLst>
                <a:ext uri="{FF2B5EF4-FFF2-40B4-BE49-F238E27FC236}">
                  <a16:creationId xmlns:a16="http://schemas.microsoft.com/office/drawing/2014/main" id="{4BA78D70-7827-EA7B-9498-296FA1380F48}"/>
                </a:ext>
              </a:extLst>
            </p:cNvPr>
            <p:cNvCxnSpPr/>
            <p:nvPr/>
          </p:nvCxnSpPr>
          <p:spPr>
            <a:xfrm>
              <a:off x="6786081" y="5808754"/>
              <a:ext cx="2568539" cy="0"/>
            </a:xfrm>
            <a:prstGeom prst="line">
              <a:avLst/>
            </a:prstGeom>
          </p:spPr>
          <p:style>
            <a:lnRef idx="1">
              <a:schemeClr val="dk1"/>
            </a:lnRef>
            <a:fillRef idx="0">
              <a:schemeClr val="dk1"/>
            </a:fillRef>
            <a:effectRef idx="0">
              <a:schemeClr val="dk1"/>
            </a:effectRef>
            <a:fontRef idx="minor">
              <a:schemeClr val="tx1"/>
            </a:fontRef>
          </p:style>
        </p:cxnSp>
        <p:cxnSp>
          <p:nvCxnSpPr>
            <p:cNvPr id="46" name="직선 연결선 45">
              <a:extLst>
                <a:ext uri="{FF2B5EF4-FFF2-40B4-BE49-F238E27FC236}">
                  <a16:creationId xmlns:a16="http://schemas.microsoft.com/office/drawing/2014/main" id="{07C902BD-05DF-F53A-F28A-AC7889213896}"/>
                </a:ext>
              </a:extLst>
            </p:cNvPr>
            <p:cNvCxnSpPr/>
            <p:nvPr/>
          </p:nvCxnSpPr>
          <p:spPr>
            <a:xfrm>
              <a:off x="6786081" y="5548689"/>
              <a:ext cx="2568539" cy="0"/>
            </a:xfrm>
            <a:prstGeom prst="line">
              <a:avLst/>
            </a:prstGeom>
          </p:spPr>
          <p:style>
            <a:lnRef idx="1">
              <a:schemeClr val="dk1"/>
            </a:lnRef>
            <a:fillRef idx="0">
              <a:schemeClr val="dk1"/>
            </a:fillRef>
            <a:effectRef idx="0">
              <a:schemeClr val="dk1"/>
            </a:effectRef>
            <a:fontRef idx="minor">
              <a:schemeClr val="tx1"/>
            </a:fontRef>
          </p:style>
        </p:cxnSp>
        <p:cxnSp>
          <p:nvCxnSpPr>
            <p:cNvPr id="47" name="직선 연결선 46">
              <a:extLst>
                <a:ext uri="{FF2B5EF4-FFF2-40B4-BE49-F238E27FC236}">
                  <a16:creationId xmlns:a16="http://schemas.microsoft.com/office/drawing/2014/main" id="{92C5EA3E-AC73-A459-29FD-4B495341DDF4}"/>
                </a:ext>
              </a:extLst>
            </p:cNvPr>
            <p:cNvCxnSpPr/>
            <p:nvPr/>
          </p:nvCxnSpPr>
          <p:spPr>
            <a:xfrm>
              <a:off x="6786081" y="5288624"/>
              <a:ext cx="2568539" cy="0"/>
            </a:xfrm>
            <a:prstGeom prst="line">
              <a:avLst/>
            </a:prstGeom>
          </p:spPr>
          <p:style>
            <a:lnRef idx="1">
              <a:schemeClr val="dk1"/>
            </a:lnRef>
            <a:fillRef idx="0">
              <a:schemeClr val="dk1"/>
            </a:fillRef>
            <a:effectRef idx="0">
              <a:schemeClr val="dk1"/>
            </a:effectRef>
            <a:fontRef idx="minor">
              <a:schemeClr val="tx1"/>
            </a:fontRef>
          </p:style>
        </p:cxnSp>
        <p:cxnSp>
          <p:nvCxnSpPr>
            <p:cNvPr id="48" name="직선 연결선 47">
              <a:extLst>
                <a:ext uri="{FF2B5EF4-FFF2-40B4-BE49-F238E27FC236}">
                  <a16:creationId xmlns:a16="http://schemas.microsoft.com/office/drawing/2014/main" id="{B330FC36-45F7-EF91-E309-F824A3BA5AE0}"/>
                </a:ext>
              </a:extLst>
            </p:cNvPr>
            <p:cNvCxnSpPr/>
            <p:nvPr/>
          </p:nvCxnSpPr>
          <p:spPr>
            <a:xfrm>
              <a:off x="6786081" y="5028559"/>
              <a:ext cx="2568539" cy="0"/>
            </a:xfrm>
            <a:prstGeom prst="line">
              <a:avLst/>
            </a:prstGeom>
          </p:spPr>
          <p:style>
            <a:lnRef idx="1">
              <a:schemeClr val="dk1"/>
            </a:lnRef>
            <a:fillRef idx="0">
              <a:schemeClr val="dk1"/>
            </a:fillRef>
            <a:effectRef idx="0">
              <a:schemeClr val="dk1"/>
            </a:effectRef>
            <a:fontRef idx="minor">
              <a:schemeClr val="tx1"/>
            </a:fontRef>
          </p:style>
        </p:cxnSp>
        <p:cxnSp>
          <p:nvCxnSpPr>
            <p:cNvPr id="49" name="직선 연결선 48">
              <a:extLst>
                <a:ext uri="{FF2B5EF4-FFF2-40B4-BE49-F238E27FC236}">
                  <a16:creationId xmlns:a16="http://schemas.microsoft.com/office/drawing/2014/main" id="{2D6B573C-AD59-3833-2807-CC98B37BFB82}"/>
                </a:ext>
              </a:extLst>
            </p:cNvPr>
            <p:cNvCxnSpPr/>
            <p:nvPr/>
          </p:nvCxnSpPr>
          <p:spPr>
            <a:xfrm>
              <a:off x="6786081" y="4768494"/>
              <a:ext cx="2568539" cy="0"/>
            </a:xfrm>
            <a:prstGeom prst="line">
              <a:avLst/>
            </a:prstGeom>
          </p:spPr>
          <p:style>
            <a:lnRef idx="1">
              <a:schemeClr val="dk1"/>
            </a:lnRef>
            <a:fillRef idx="0">
              <a:schemeClr val="dk1"/>
            </a:fillRef>
            <a:effectRef idx="0">
              <a:schemeClr val="dk1"/>
            </a:effectRef>
            <a:fontRef idx="minor">
              <a:schemeClr val="tx1"/>
            </a:fontRef>
          </p:style>
        </p:cxnSp>
        <p:cxnSp>
          <p:nvCxnSpPr>
            <p:cNvPr id="50" name="직선 연결선 49">
              <a:extLst>
                <a:ext uri="{FF2B5EF4-FFF2-40B4-BE49-F238E27FC236}">
                  <a16:creationId xmlns:a16="http://schemas.microsoft.com/office/drawing/2014/main" id="{F8DA3FA3-F4A2-32CD-FB44-CCF0A49FF7DF}"/>
                </a:ext>
              </a:extLst>
            </p:cNvPr>
            <p:cNvCxnSpPr/>
            <p:nvPr/>
          </p:nvCxnSpPr>
          <p:spPr>
            <a:xfrm>
              <a:off x="6786081" y="4508429"/>
              <a:ext cx="2568539" cy="0"/>
            </a:xfrm>
            <a:prstGeom prst="line">
              <a:avLst/>
            </a:prstGeom>
          </p:spPr>
          <p:style>
            <a:lnRef idx="1">
              <a:schemeClr val="dk1"/>
            </a:lnRef>
            <a:fillRef idx="0">
              <a:schemeClr val="dk1"/>
            </a:fillRef>
            <a:effectRef idx="0">
              <a:schemeClr val="dk1"/>
            </a:effectRef>
            <a:fontRef idx="minor">
              <a:schemeClr val="tx1"/>
            </a:fontRef>
          </p:style>
        </p:cxnSp>
        <p:cxnSp>
          <p:nvCxnSpPr>
            <p:cNvPr id="51" name="직선 연결선 50">
              <a:extLst>
                <a:ext uri="{FF2B5EF4-FFF2-40B4-BE49-F238E27FC236}">
                  <a16:creationId xmlns:a16="http://schemas.microsoft.com/office/drawing/2014/main" id="{92EBE2D7-BA12-9B9D-3639-2DDD678F6E23}"/>
                </a:ext>
              </a:extLst>
            </p:cNvPr>
            <p:cNvCxnSpPr/>
            <p:nvPr/>
          </p:nvCxnSpPr>
          <p:spPr>
            <a:xfrm>
              <a:off x="6786081" y="4248364"/>
              <a:ext cx="2568539" cy="0"/>
            </a:xfrm>
            <a:prstGeom prst="line">
              <a:avLst/>
            </a:prstGeom>
          </p:spPr>
          <p:style>
            <a:lnRef idx="1">
              <a:schemeClr val="dk1"/>
            </a:lnRef>
            <a:fillRef idx="0">
              <a:schemeClr val="dk1"/>
            </a:fillRef>
            <a:effectRef idx="0">
              <a:schemeClr val="dk1"/>
            </a:effectRef>
            <a:fontRef idx="minor">
              <a:schemeClr val="tx1"/>
            </a:fontRef>
          </p:style>
        </p:cxnSp>
      </p:grpSp>
      <p:grpSp>
        <p:nvGrpSpPr>
          <p:cNvPr id="1045" name="그룹 1044">
            <a:extLst>
              <a:ext uri="{FF2B5EF4-FFF2-40B4-BE49-F238E27FC236}">
                <a16:creationId xmlns:a16="http://schemas.microsoft.com/office/drawing/2014/main" id="{4D7C5FD4-C920-C581-1A0B-5CDF4D358671}"/>
              </a:ext>
            </a:extLst>
          </p:cNvPr>
          <p:cNvGrpSpPr/>
          <p:nvPr/>
        </p:nvGrpSpPr>
        <p:grpSpPr>
          <a:xfrm>
            <a:off x="9172170" y="6248399"/>
            <a:ext cx="2259409" cy="299993"/>
            <a:chOff x="9194800" y="5604207"/>
            <a:chExt cx="2259409" cy="422850"/>
          </a:xfrm>
        </p:grpSpPr>
        <p:sp>
          <p:nvSpPr>
            <p:cNvPr id="1046" name="자유형: 도형 1045">
              <a:extLst>
                <a:ext uri="{FF2B5EF4-FFF2-40B4-BE49-F238E27FC236}">
                  <a16:creationId xmlns:a16="http://schemas.microsoft.com/office/drawing/2014/main" id="{757C8E34-E7F2-BA6A-547C-BAA8763857AA}"/>
                </a:ext>
              </a:extLst>
            </p:cNvPr>
            <p:cNvSpPr/>
            <p:nvPr/>
          </p:nvSpPr>
          <p:spPr>
            <a:xfrm>
              <a:off x="9194800" y="5865556"/>
              <a:ext cx="1959429" cy="161501"/>
            </a:xfrm>
            <a:custGeom>
              <a:avLst/>
              <a:gdLst>
                <a:gd name="connsiteX0" fmla="*/ 0 w 1959429"/>
                <a:gd name="connsiteY0" fmla="*/ 161501 h 161501"/>
                <a:gd name="connsiteX1" fmla="*/ 702129 w 1959429"/>
                <a:gd name="connsiteY1" fmla="*/ 30 h 161501"/>
                <a:gd name="connsiteX2" fmla="*/ 1395186 w 1959429"/>
                <a:gd name="connsiteY2" fmla="*/ 146987 h 161501"/>
                <a:gd name="connsiteX3" fmla="*/ 1959429 w 1959429"/>
                <a:gd name="connsiteY3" fmla="*/ 49015 h 161501"/>
              </a:gdLst>
              <a:ahLst/>
              <a:cxnLst>
                <a:cxn ang="0">
                  <a:pos x="connsiteX0" y="connsiteY0"/>
                </a:cxn>
                <a:cxn ang="0">
                  <a:pos x="connsiteX1" y="connsiteY1"/>
                </a:cxn>
                <a:cxn ang="0">
                  <a:pos x="connsiteX2" y="connsiteY2"/>
                </a:cxn>
                <a:cxn ang="0">
                  <a:pos x="connsiteX3" y="connsiteY3"/>
                </a:cxn>
              </a:cxnLst>
              <a:rect l="l" t="t" r="r" b="b"/>
              <a:pathLst>
                <a:path w="1959429" h="161501">
                  <a:moveTo>
                    <a:pt x="0" y="161501"/>
                  </a:moveTo>
                  <a:cubicBezTo>
                    <a:pt x="234799" y="81975"/>
                    <a:pt x="469598" y="2449"/>
                    <a:pt x="702129" y="30"/>
                  </a:cubicBezTo>
                  <a:cubicBezTo>
                    <a:pt x="934660" y="-2389"/>
                    <a:pt x="1185636" y="138823"/>
                    <a:pt x="1395186" y="146987"/>
                  </a:cubicBezTo>
                  <a:cubicBezTo>
                    <a:pt x="1604736" y="155151"/>
                    <a:pt x="1782082" y="102083"/>
                    <a:pt x="1959429" y="49015"/>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ko-KR" altLang="en-US"/>
            </a:p>
          </p:txBody>
        </p:sp>
        <p:sp>
          <p:nvSpPr>
            <p:cNvPr id="1047" name="자유형: 도형 1046">
              <a:extLst>
                <a:ext uri="{FF2B5EF4-FFF2-40B4-BE49-F238E27FC236}">
                  <a16:creationId xmlns:a16="http://schemas.microsoft.com/office/drawing/2014/main" id="{342DDC84-025B-188E-A76A-5197F50917C1}"/>
                </a:ext>
              </a:extLst>
            </p:cNvPr>
            <p:cNvSpPr/>
            <p:nvPr/>
          </p:nvSpPr>
          <p:spPr>
            <a:xfrm>
              <a:off x="9494780" y="5604207"/>
              <a:ext cx="1959429" cy="161501"/>
            </a:xfrm>
            <a:custGeom>
              <a:avLst/>
              <a:gdLst>
                <a:gd name="connsiteX0" fmla="*/ 0 w 1959429"/>
                <a:gd name="connsiteY0" fmla="*/ 161501 h 161501"/>
                <a:gd name="connsiteX1" fmla="*/ 702129 w 1959429"/>
                <a:gd name="connsiteY1" fmla="*/ 30 h 161501"/>
                <a:gd name="connsiteX2" fmla="*/ 1395186 w 1959429"/>
                <a:gd name="connsiteY2" fmla="*/ 146987 h 161501"/>
                <a:gd name="connsiteX3" fmla="*/ 1959429 w 1959429"/>
                <a:gd name="connsiteY3" fmla="*/ 49015 h 161501"/>
              </a:gdLst>
              <a:ahLst/>
              <a:cxnLst>
                <a:cxn ang="0">
                  <a:pos x="connsiteX0" y="connsiteY0"/>
                </a:cxn>
                <a:cxn ang="0">
                  <a:pos x="connsiteX1" y="connsiteY1"/>
                </a:cxn>
                <a:cxn ang="0">
                  <a:pos x="connsiteX2" y="connsiteY2"/>
                </a:cxn>
                <a:cxn ang="0">
                  <a:pos x="connsiteX3" y="connsiteY3"/>
                </a:cxn>
              </a:cxnLst>
              <a:rect l="l" t="t" r="r" b="b"/>
              <a:pathLst>
                <a:path w="1959429" h="161501">
                  <a:moveTo>
                    <a:pt x="0" y="161501"/>
                  </a:moveTo>
                  <a:cubicBezTo>
                    <a:pt x="234799" y="81975"/>
                    <a:pt x="469598" y="2449"/>
                    <a:pt x="702129" y="30"/>
                  </a:cubicBezTo>
                  <a:cubicBezTo>
                    <a:pt x="934660" y="-2389"/>
                    <a:pt x="1185636" y="138823"/>
                    <a:pt x="1395186" y="146987"/>
                  </a:cubicBezTo>
                  <a:cubicBezTo>
                    <a:pt x="1604736" y="155151"/>
                    <a:pt x="1782082" y="102083"/>
                    <a:pt x="1959429" y="49015"/>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ko-KR" altLang="en-US"/>
            </a:p>
          </p:txBody>
        </p:sp>
        <p:cxnSp>
          <p:nvCxnSpPr>
            <p:cNvPr id="1048" name="직선 연결선 1047">
              <a:extLst>
                <a:ext uri="{FF2B5EF4-FFF2-40B4-BE49-F238E27FC236}">
                  <a16:creationId xmlns:a16="http://schemas.microsoft.com/office/drawing/2014/main" id="{83307E53-B8B3-F4B4-AA1C-3CA0D0A3A526}"/>
                </a:ext>
              </a:extLst>
            </p:cNvPr>
            <p:cNvCxnSpPr>
              <a:cxnSpLocks/>
              <a:stCxn id="1047" idx="0"/>
            </p:cNvCxnSpPr>
            <p:nvPr/>
          </p:nvCxnSpPr>
          <p:spPr>
            <a:xfrm flipH="1">
              <a:off x="9194800" y="5765708"/>
              <a:ext cx="299980" cy="261349"/>
            </a:xfrm>
            <a:prstGeom prst="line">
              <a:avLst/>
            </a:prstGeom>
          </p:spPr>
          <p:style>
            <a:lnRef idx="1">
              <a:schemeClr val="dk1"/>
            </a:lnRef>
            <a:fillRef idx="0">
              <a:schemeClr val="dk1"/>
            </a:fillRef>
            <a:effectRef idx="0">
              <a:schemeClr val="dk1"/>
            </a:effectRef>
            <a:fontRef idx="minor">
              <a:schemeClr val="tx1"/>
            </a:fontRef>
          </p:style>
        </p:cxnSp>
        <p:cxnSp>
          <p:nvCxnSpPr>
            <p:cNvPr id="1049" name="직선 연결선 1048">
              <a:extLst>
                <a:ext uri="{FF2B5EF4-FFF2-40B4-BE49-F238E27FC236}">
                  <a16:creationId xmlns:a16="http://schemas.microsoft.com/office/drawing/2014/main" id="{BA60FFFE-B4D7-E6CB-6A0B-076940822366}"/>
                </a:ext>
              </a:extLst>
            </p:cNvPr>
            <p:cNvCxnSpPr>
              <a:cxnSpLocks/>
            </p:cNvCxnSpPr>
            <p:nvPr/>
          </p:nvCxnSpPr>
          <p:spPr>
            <a:xfrm flipH="1">
              <a:off x="11154229" y="5653799"/>
              <a:ext cx="299980" cy="261349"/>
            </a:xfrm>
            <a:prstGeom prst="line">
              <a:avLst/>
            </a:prstGeom>
          </p:spPr>
          <p:style>
            <a:lnRef idx="1">
              <a:schemeClr val="dk1"/>
            </a:lnRef>
            <a:fillRef idx="0">
              <a:schemeClr val="dk1"/>
            </a:fillRef>
            <a:effectRef idx="0">
              <a:schemeClr val="dk1"/>
            </a:effectRef>
            <a:fontRef idx="minor">
              <a:schemeClr val="tx1"/>
            </a:fontRef>
          </p:style>
        </p:cxnSp>
      </p:grpSp>
      <p:grpSp>
        <p:nvGrpSpPr>
          <p:cNvPr id="1050" name="그룹 1049">
            <a:extLst>
              <a:ext uri="{FF2B5EF4-FFF2-40B4-BE49-F238E27FC236}">
                <a16:creationId xmlns:a16="http://schemas.microsoft.com/office/drawing/2014/main" id="{ED72B7B6-3F8B-9041-7AAE-476952F68B11}"/>
              </a:ext>
            </a:extLst>
          </p:cNvPr>
          <p:cNvGrpSpPr/>
          <p:nvPr/>
        </p:nvGrpSpPr>
        <p:grpSpPr>
          <a:xfrm>
            <a:off x="9172170" y="5887457"/>
            <a:ext cx="2259409" cy="299993"/>
            <a:chOff x="9194800" y="5604207"/>
            <a:chExt cx="2259409" cy="422850"/>
          </a:xfrm>
        </p:grpSpPr>
        <p:sp>
          <p:nvSpPr>
            <p:cNvPr id="1051" name="자유형: 도형 1050">
              <a:extLst>
                <a:ext uri="{FF2B5EF4-FFF2-40B4-BE49-F238E27FC236}">
                  <a16:creationId xmlns:a16="http://schemas.microsoft.com/office/drawing/2014/main" id="{F97421B2-5136-6064-D173-882F15C1C2E5}"/>
                </a:ext>
              </a:extLst>
            </p:cNvPr>
            <p:cNvSpPr/>
            <p:nvPr/>
          </p:nvSpPr>
          <p:spPr>
            <a:xfrm>
              <a:off x="9194800" y="5865556"/>
              <a:ext cx="1959429" cy="161501"/>
            </a:xfrm>
            <a:custGeom>
              <a:avLst/>
              <a:gdLst>
                <a:gd name="connsiteX0" fmla="*/ 0 w 1959429"/>
                <a:gd name="connsiteY0" fmla="*/ 161501 h 161501"/>
                <a:gd name="connsiteX1" fmla="*/ 702129 w 1959429"/>
                <a:gd name="connsiteY1" fmla="*/ 30 h 161501"/>
                <a:gd name="connsiteX2" fmla="*/ 1395186 w 1959429"/>
                <a:gd name="connsiteY2" fmla="*/ 146987 h 161501"/>
                <a:gd name="connsiteX3" fmla="*/ 1959429 w 1959429"/>
                <a:gd name="connsiteY3" fmla="*/ 49015 h 161501"/>
              </a:gdLst>
              <a:ahLst/>
              <a:cxnLst>
                <a:cxn ang="0">
                  <a:pos x="connsiteX0" y="connsiteY0"/>
                </a:cxn>
                <a:cxn ang="0">
                  <a:pos x="connsiteX1" y="connsiteY1"/>
                </a:cxn>
                <a:cxn ang="0">
                  <a:pos x="connsiteX2" y="connsiteY2"/>
                </a:cxn>
                <a:cxn ang="0">
                  <a:pos x="connsiteX3" y="connsiteY3"/>
                </a:cxn>
              </a:cxnLst>
              <a:rect l="l" t="t" r="r" b="b"/>
              <a:pathLst>
                <a:path w="1959429" h="161501">
                  <a:moveTo>
                    <a:pt x="0" y="161501"/>
                  </a:moveTo>
                  <a:cubicBezTo>
                    <a:pt x="234799" y="81975"/>
                    <a:pt x="469598" y="2449"/>
                    <a:pt x="702129" y="30"/>
                  </a:cubicBezTo>
                  <a:cubicBezTo>
                    <a:pt x="934660" y="-2389"/>
                    <a:pt x="1185636" y="138823"/>
                    <a:pt x="1395186" y="146987"/>
                  </a:cubicBezTo>
                  <a:cubicBezTo>
                    <a:pt x="1604736" y="155151"/>
                    <a:pt x="1782082" y="102083"/>
                    <a:pt x="1959429" y="49015"/>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ko-KR" altLang="en-US"/>
            </a:p>
          </p:txBody>
        </p:sp>
        <p:sp>
          <p:nvSpPr>
            <p:cNvPr id="1052" name="자유형: 도형 1051">
              <a:extLst>
                <a:ext uri="{FF2B5EF4-FFF2-40B4-BE49-F238E27FC236}">
                  <a16:creationId xmlns:a16="http://schemas.microsoft.com/office/drawing/2014/main" id="{5D6E96BB-D233-7C89-BD4B-B1877D2AC8B5}"/>
                </a:ext>
              </a:extLst>
            </p:cNvPr>
            <p:cNvSpPr/>
            <p:nvPr/>
          </p:nvSpPr>
          <p:spPr>
            <a:xfrm>
              <a:off x="9494780" y="5604207"/>
              <a:ext cx="1959429" cy="161501"/>
            </a:xfrm>
            <a:custGeom>
              <a:avLst/>
              <a:gdLst>
                <a:gd name="connsiteX0" fmla="*/ 0 w 1959429"/>
                <a:gd name="connsiteY0" fmla="*/ 161501 h 161501"/>
                <a:gd name="connsiteX1" fmla="*/ 702129 w 1959429"/>
                <a:gd name="connsiteY1" fmla="*/ 30 h 161501"/>
                <a:gd name="connsiteX2" fmla="*/ 1395186 w 1959429"/>
                <a:gd name="connsiteY2" fmla="*/ 146987 h 161501"/>
                <a:gd name="connsiteX3" fmla="*/ 1959429 w 1959429"/>
                <a:gd name="connsiteY3" fmla="*/ 49015 h 161501"/>
              </a:gdLst>
              <a:ahLst/>
              <a:cxnLst>
                <a:cxn ang="0">
                  <a:pos x="connsiteX0" y="connsiteY0"/>
                </a:cxn>
                <a:cxn ang="0">
                  <a:pos x="connsiteX1" y="connsiteY1"/>
                </a:cxn>
                <a:cxn ang="0">
                  <a:pos x="connsiteX2" y="connsiteY2"/>
                </a:cxn>
                <a:cxn ang="0">
                  <a:pos x="connsiteX3" y="connsiteY3"/>
                </a:cxn>
              </a:cxnLst>
              <a:rect l="l" t="t" r="r" b="b"/>
              <a:pathLst>
                <a:path w="1959429" h="161501">
                  <a:moveTo>
                    <a:pt x="0" y="161501"/>
                  </a:moveTo>
                  <a:cubicBezTo>
                    <a:pt x="234799" y="81975"/>
                    <a:pt x="469598" y="2449"/>
                    <a:pt x="702129" y="30"/>
                  </a:cubicBezTo>
                  <a:cubicBezTo>
                    <a:pt x="934660" y="-2389"/>
                    <a:pt x="1185636" y="138823"/>
                    <a:pt x="1395186" y="146987"/>
                  </a:cubicBezTo>
                  <a:cubicBezTo>
                    <a:pt x="1604736" y="155151"/>
                    <a:pt x="1782082" y="102083"/>
                    <a:pt x="1959429" y="49015"/>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ko-KR" altLang="en-US"/>
            </a:p>
          </p:txBody>
        </p:sp>
        <p:cxnSp>
          <p:nvCxnSpPr>
            <p:cNvPr id="1053" name="직선 연결선 1052">
              <a:extLst>
                <a:ext uri="{FF2B5EF4-FFF2-40B4-BE49-F238E27FC236}">
                  <a16:creationId xmlns:a16="http://schemas.microsoft.com/office/drawing/2014/main" id="{C64CE564-DBD6-F395-D460-CCFAE771A0EE}"/>
                </a:ext>
              </a:extLst>
            </p:cNvPr>
            <p:cNvCxnSpPr>
              <a:cxnSpLocks/>
              <a:stCxn id="1052" idx="0"/>
            </p:cNvCxnSpPr>
            <p:nvPr/>
          </p:nvCxnSpPr>
          <p:spPr>
            <a:xfrm flipH="1">
              <a:off x="9194800" y="5765708"/>
              <a:ext cx="299980" cy="261349"/>
            </a:xfrm>
            <a:prstGeom prst="line">
              <a:avLst/>
            </a:prstGeom>
          </p:spPr>
          <p:style>
            <a:lnRef idx="1">
              <a:schemeClr val="dk1"/>
            </a:lnRef>
            <a:fillRef idx="0">
              <a:schemeClr val="dk1"/>
            </a:fillRef>
            <a:effectRef idx="0">
              <a:schemeClr val="dk1"/>
            </a:effectRef>
            <a:fontRef idx="minor">
              <a:schemeClr val="tx1"/>
            </a:fontRef>
          </p:style>
        </p:cxnSp>
        <p:cxnSp>
          <p:nvCxnSpPr>
            <p:cNvPr id="1054" name="직선 연결선 1053">
              <a:extLst>
                <a:ext uri="{FF2B5EF4-FFF2-40B4-BE49-F238E27FC236}">
                  <a16:creationId xmlns:a16="http://schemas.microsoft.com/office/drawing/2014/main" id="{B1F3B510-EB80-9FE6-CC96-601909EF3BC3}"/>
                </a:ext>
              </a:extLst>
            </p:cNvPr>
            <p:cNvCxnSpPr>
              <a:cxnSpLocks/>
            </p:cNvCxnSpPr>
            <p:nvPr/>
          </p:nvCxnSpPr>
          <p:spPr>
            <a:xfrm flipH="1">
              <a:off x="11154229" y="5653799"/>
              <a:ext cx="299980" cy="261349"/>
            </a:xfrm>
            <a:prstGeom prst="line">
              <a:avLst/>
            </a:prstGeom>
          </p:spPr>
          <p:style>
            <a:lnRef idx="1">
              <a:schemeClr val="dk1"/>
            </a:lnRef>
            <a:fillRef idx="0">
              <a:schemeClr val="dk1"/>
            </a:fillRef>
            <a:effectRef idx="0">
              <a:schemeClr val="dk1"/>
            </a:effectRef>
            <a:fontRef idx="minor">
              <a:schemeClr val="tx1"/>
            </a:fontRef>
          </p:style>
        </p:cxnSp>
      </p:grpSp>
      <p:grpSp>
        <p:nvGrpSpPr>
          <p:cNvPr id="1055" name="그룹 1054">
            <a:extLst>
              <a:ext uri="{FF2B5EF4-FFF2-40B4-BE49-F238E27FC236}">
                <a16:creationId xmlns:a16="http://schemas.microsoft.com/office/drawing/2014/main" id="{FC28CD66-A9D5-2FE1-2A59-9F18C306B1CE}"/>
              </a:ext>
            </a:extLst>
          </p:cNvPr>
          <p:cNvGrpSpPr/>
          <p:nvPr/>
        </p:nvGrpSpPr>
        <p:grpSpPr>
          <a:xfrm>
            <a:off x="9172170" y="5517323"/>
            <a:ext cx="2259409" cy="299993"/>
            <a:chOff x="9194800" y="5604207"/>
            <a:chExt cx="2259409" cy="422850"/>
          </a:xfrm>
        </p:grpSpPr>
        <p:sp>
          <p:nvSpPr>
            <p:cNvPr id="1056" name="자유형: 도형 1055">
              <a:extLst>
                <a:ext uri="{FF2B5EF4-FFF2-40B4-BE49-F238E27FC236}">
                  <a16:creationId xmlns:a16="http://schemas.microsoft.com/office/drawing/2014/main" id="{1B51596F-5665-CDF9-45BF-40DEEF3B3581}"/>
                </a:ext>
              </a:extLst>
            </p:cNvPr>
            <p:cNvSpPr/>
            <p:nvPr/>
          </p:nvSpPr>
          <p:spPr>
            <a:xfrm>
              <a:off x="9194800" y="5865556"/>
              <a:ext cx="1959429" cy="161501"/>
            </a:xfrm>
            <a:custGeom>
              <a:avLst/>
              <a:gdLst>
                <a:gd name="connsiteX0" fmla="*/ 0 w 1959429"/>
                <a:gd name="connsiteY0" fmla="*/ 161501 h 161501"/>
                <a:gd name="connsiteX1" fmla="*/ 702129 w 1959429"/>
                <a:gd name="connsiteY1" fmla="*/ 30 h 161501"/>
                <a:gd name="connsiteX2" fmla="*/ 1395186 w 1959429"/>
                <a:gd name="connsiteY2" fmla="*/ 146987 h 161501"/>
                <a:gd name="connsiteX3" fmla="*/ 1959429 w 1959429"/>
                <a:gd name="connsiteY3" fmla="*/ 49015 h 161501"/>
              </a:gdLst>
              <a:ahLst/>
              <a:cxnLst>
                <a:cxn ang="0">
                  <a:pos x="connsiteX0" y="connsiteY0"/>
                </a:cxn>
                <a:cxn ang="0">
                  <a:pos x="connsiteX1" y="connsiteY1"/>
                </a:cxn>
                <a:cxn ang="0">
                  <a:pos x="connsiteX2" y="connsiteY2"/>
                </a:cxn>
                <a:cxn ang="0">
                  <a:pos x="connsiteX3" y="connsiteY3"/>
                </a:cxn>
              </a:cxnLst>
              <a:rect l="l" t="t" r="r" b="b"/>
              <a:pathLst>
                <a:path w="1959429" h="161501">
                  <a:moveTo>
                    <a:pt x="0" y="161501"/>
                  </a:moveTo>
                  <a:cubicBezTo>
                    <a:pt x="234799" y="81975"/>
                    <a:pt x="469598" y="2449"/>
                    <a:pt x="702129" y="30"/>
                  </a:cubicBezTo>
                  <a:cubicBezTo>
                    <a:pt x="934660" y="-2389"/>
                    <a:pt x="1185636" y="138823"/>
                    <a:pt x="1395186" y="146987"/>
                  </a:cubicBezTo>
                  <a:cubicBezTo>
                    <a:pt x="1604736" y="155151"/>
                    <a:pt x="1782082" y="102083"/>
                    <a:pt x="1959429" y="49015"/>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ko-KR" altLang="en-US"/>
            </a:p>
          </p:txBody>
        </p:sp>
        <p:sp>
          <p:nvSpPr>
            <p:cNvPr id="1057" name="자유형: 도형 1056">
              <a:extLst>
                <a:ext uri="{FF2B5EF4-FFF2-40B4-BE49-F238E27FC236}">
                  <a16:creationId xmlns:a16="http://schemas.microsoft.com/office/drawing/2014/main" id="{D40553F4-C288-F613-14ED-558C44396599}"/>
                </a:ext>
              </a:extLst>
            </p:cNvPr>
            <p:cNvSpPr/>
            <p:nvPr/>
          </p:nvSpPr>
          <p:spPr>
            <a:xfrm>
              <a:off x="9494780" y="5604207"/>
              <a:ext cx="1959429" cy="161501"/>
            </a:xfrm>
            <a:custGeom>
              <a:avLst/>
              <a:gdLst>
                <a:gd name="connsiteX0" fmla="*/ 0 w 1959429"/>
                <a:gd name="connsiteY0" fmla="*/ 161501 h 161501"/>
                <a:gd name="connsiteX1" fmla="*/ 702129 w 1959429"/>
                <a:gd name="connsiteY1" fmla="*/ 30 h 161501"/>
                <a:gd name="connsiteX2" fmla="*/ 1395186 w 1959429"/>
                <a:gd name="connsiteY2" fmla="*/ 146987 h 161501"/>
                <a:gd name="connsiteX3" fmla="*/ 1959429 w 1959429"/>
                <a:gd name="connsiteY3" fmla="*/ 49015 h 161501"/>
              </a:gdLst>
              <a:ahLst/>
              <a:cxnLst>
                <a:cxn ang="0">
                  <a:pos x="connsiteX0" y="connsiteY0"/>
                </a:cxn>
                <a:cxn ang="0">
                  <a:pos x="connsiteX1" y="connsiteY1"/>
                </a:cxn>
                <a:cxn ang="0">
                  <a:pos x="connsiteX2" y="connsiteY2"/>
                </a:cxn>
                <a:cxn ang="0">
                  <a:pos x="connsiteX3" y="connsiteY3"/>
                </a:cxn>
              </a:cxnLst>
              <a:rect l="l" t="t" r="r" b="b"/>
              <a:pathLst>
                <a:path w="1959429" h="161501">
                  <a:moveTo>
                    <a:pt x="0" y="161501"/>
                  </a:moveTo>
                  <a:cubicBezTo>
                    <a:pt x="234799" y="81975"/>
                    <a:pt x="469598" y="2449"/>
                    <a:pt x="702129" y="30"/>
                  </a:cubicBezTo>
                  <a:cubicBezTo>
                    <a:pt x="934660" y="-2389"/>
                    <a:pt x="1185636" y="138823"/>
                    <a:pt x="1395186" y="146987"/>
                  </a:cubicBezTo>
                  <a:cubicBezTo>
                    <a:pt x="1604736" y="155151"/>
                    <a:pt x="1782082" y="102083"/>
                    <a:pt x="1959429" y="49015"/>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ko-KR" altLang="en-US"/>
            </a:p>
          </p:txBody>
        </p:sp>
        <p:cxnSp>
          <p:nvCxnSpPr>
            <p:cNvPr id="1058" name="직선 연결선 1057">
              <a:extLst>
                <a:ext uri="{FF2B5EF4-FFF2-40B4-BE49-F238E27FC236}">
                  <a16:creationId xmlns:a16="http://schemas.microsoft.com/office/drawing/2014/main" id="{AC58EBCB-11DA-0D00-D373-E0F041AF7604}"/>
                </a:ext>
              </a:extLst>
            </p:cNvPr>
            <p:cNvCxnSpPr>
              <a:cxnSpLocks/>
              <a:stCxn id="1057" idx="0"/>
            </p:cNvCxnSpPr>
            <p:nvPr/>
          </p:nvCxnSpPr>
          <p:spPr>
            <a:xfrm flipH="1">
              <a:off x="9194800" y="5765708"/>
              <a:ext cx="299980" cy="261349"/>
            </a:xfrm>
            <a:prstGeom prst="line">
              <a:avLst/>
            </a:prstGeom>
          </p:spPr>
          <p:style>
            <a:lnRef idx="1">
              <a:schemeClr val="dk1"/>
            </a:lnRef>
            <a:fillRef idx="0">
              <a:schemeClr val="dk1"/>
            </a:fillRef>
            <a:effectRef idx="0">
              <a:schemeClr val="dk1"/>
            </a:effectRef>
            <a:fontRef idx="minor">
              <a:schemeClr val="tx1"/>
            </a:fontRef>
          </p:style>
        </p:cxnSp>
        <p:cxnSp>
          <p:nvCxnSpPr>
            <p:cNvPr id="1059" name="직선 연결선 1058">
              <a:extLst>
                <a:ext uri="{FF2B5EF4-FFF2-40B4-BE49-F238E27FC236}">
                  <a16:creationId xmlns:a16="http://schemas.microsoft.com/office/drawing/2014/main" id="{CF6DBED1-91F2-0C76-B635-331661A1ED3A}"/>
                </a:ext>
              </a:extLst>
            </p:cNvPr>
            <p:cNvCxnSpPr>
              <a:cxnSpLocks/>
            </p:cNvCxnSpPr>
            <p:nvPr/>
          </p:nvCxnSpPr>
          <p:spPr>
            <a:xfrm flipH="1">
              <a:off x="11154229" y="5653799"/>
              <a:ext cx="299980" cy="261349"/>
            </a:xfrm>
            <a:prstGeom prst="line">
              <a:avLst/>
            </a:prstGeom>
          </p:spPr>
          <p:style>
            <a:lnRef idx="1">
              <a:schemeClr val="dk1"/>
            </a:lnRef>
            <a:fillRef idx="0">
              <a:schemeClr val="dk1"/>
            </a:fillRef>
            <a:effectRef idx="0">
              <a:schemeClr val="dk1"/>
            </a:effectRef>
            <a:fontRef idx="minor">
              <a:schemeClr val="tx1"/>
            </a:fontRef>
          </p:style>
        </p:cxnSp>
      </p:grpSp>
      <p:grpSp>
        <p:nvGrpSpPr>
          <p:cNvPr id="1060" name="그룹 1059">
            <a:extLst>
              <a:ext uri="{FF2B5EF4-FFF2-40B4-BE49-F238E27FC236}">
                <a16:creationId xmlns:a16="http://schemas.microsoft.com/office/drawing/2014/main" id="{BE1A8B8C-36FF-7DC9-AF71-8944A90F3752}"/>
              </a:ext>
            </a:extLst>
          </p:cNvPr>
          <p:cNvGrpSpPr/>
          <p:nvPr/>
        </p:nvGrpSpPr>
        <p:grpSpPr>
          <a:xfrm>
            <a:off x="9172170" y="5147190"/>
            <a:ext cx="2259409" cy="299993"/>
            <a:chOff x="9194800" y="5604207"/>
            <a:chExt cx="2259409" cy="422850"/>
          </a:xfrm>
        </p:grpSpPr>
        <p:sp>
          <p:nvSpPr>
            <p:cNvPr id="1061" name="자유형: 도형 1060">
              <a:extLst>
                <a:ext uri="{FF2B5EF4-FFF2-40B4-BE49-F238E27FC236}">
                  <a16:creationId xmlns:a16="http://schemas.microsoft.com/office/drawing/2014/main" id="{AD454DC0-EF95-D0E7-AF90-D199FBC9CFEB}"/>
                </a:ext>
              </a:extLst>
            </p:cNvPr>
            <p:cNvSpPr/>
            <p:nvPr/>
          </p:nvSpPr>
          <p:spPr>
            <a:xfrm>
              <a:off x="9194800" y="5865556"/>
              <a:ext cx="1959429" cy="161501"/>
            </a:xfrm>
            <a:custGeom>
              <a:avLst/>
              <a:gdLst>
                <a:gd name="connsiteX0" fmla="*/ 0 w 1959429"/>
                <a:gd name="connsiteY0" fmla="*/ 161501 h 161501"/>
                <a:gd name="connsiteX1" fmla="*/ 702129 w 1959429"/>
                <a:gd name="connsiteY1" fmla="*/ 30 h 161501"/>
                <a:gd name="connsiteX2" fmla="*/ 1395186 w 1959429"/>
                <a:gd name="connsiteY2" fmla="*/ 146987 h 161501"/>
                <a:gd name="connsiteX3" fmla="*/ 1959429 w 1959429"/>
                <a:gd name="connsiteY3" fmla="*/ 49015 h 161501"/>
              </a:gdLst>
              <a:ahLst/>
              <a:cxnLst>
                <a:cxn ang="0">
                  <a:pos x="connsiteX0" y="connsiteY0"/>
                </a:cxn>
                <a:cxn ang="0">
                  <a:pos x="connsiteX1" y="connsiteY1"/>
                </a:cxn>
                <a:cxn ang="0">
                  <a:pos x="connsiteX2" y="connsiteY2"/>
                </a:cxn>
                <a:cxn ang="0">
                  <a:pos x="connsiteX3" y="connsiteY3"/>
                </a:cxn>
              </a:cxnLst>
              <a:rect l="l" t="t" r="r" b="b"/>
              <a:pathLst>
                <a:path w="1959429" h="161501">
                  <a:moveTo>
                    <a:pt x="0" y="161501"/>
                  </a:moveTo>
                  <a:cubicBezTo>
                    <a:pt x="234799" y="81975"/>
                    <a:pt x="469598" y="2449"/>
                    <a:pt x="702129" y="30"/>
                  </a:cubicBezTo>
                  <a:cubicBezTo>
                    <a:pt x="934660" y="-2389"/>
                    <a:pt x="1185636" y="138823"/>
                    <a:pt x="1395186" y="146987"/>
                  </a:cubicBezTo>
                  <a:cubicBezTo>
                    <a:pt x="1604736" y="155151"/>
                    <a:pt x="1782082" y="102083"/>
                    <a:pt x="1959429" y="49015"/>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ko-KR" altLang="en-US"/>
            </a:p>
          </p:txBody>
        </p:sp>
        <p:sp>
          <p:nvSpPr>
            <p:cNvPr id="1062" name="자유형: 도형 1061">
              <a:extLst>
                <a:ext uri="{FF2B5EF4-FFF2-40B4-BE49-F238E27FC236}">
                  <a16:creationId xmlns:a16="http://schemas.microsoft.com/office/drawing/2014/main" id="{C591C8C5-3C26-1C9D-F9AE-77E4B800A8D6}"/>
                </a:ext>
              </a:extLst>
            </p:cNvPr>
            <p:cNvSpPr/>
            <p:nvPr/>
          </p:nvSpPr>
          <p:spPr>
            <a:xfrm>
              <a:off x="9494780" y="5604207"/>
              <a:ext cx="1959429" cy="161501"/>
            </a:xfrm>
            <a:custGeom>
              <a:avLst/>
              <a:gdLst>
                <a:gd name="connsiteX0" fmla="*/ 0 w 1959429"/>
                <a:gd name="connsiteY0" fmla="*/ 161501 h 161501"/>
                <a:gd name="connsiteX1" fmla="*/ 702129 w 1959429"/>
                <a:gd name="connsiteY1" fmla="*/ 30 h 161501"/>
                <a:gd name="connsiteX2" fmla="*/ 1395186 w 1959429"/>
                <a:gd name="connsiteY2" fmla="*/ 146987 h 161501"/>
                <a:gd name="connsiteX3" fmla="*/ 1959429 w 1959429"/>
                <a:gd name="connsiteY3" fmla="*/ 49015 h 161501"/>
              </a:gdLst>
              <a:ahLst/>
              <a:cxnLst>
                <a:cxn ang="0">
                  <a:pos x="connsiteX0" y="connsiteY0"/>
                </a:cxn>
                <a:cxn ang="0">
                  <a:pos x="connsiteX1" y="connsiteY1"/>
                </a:cxn>
                <a:cxn ang="0">
                  <a:pos x="connsiteX2" y="connsiteY2"/>
                </a:cxn>
                <a:cxn ang="0">
                  <a:pos x="connsiteX3" y="connsiteY3"/>
                </a:cxn>
              </a:cxnLst>
              <a:rect l="l" t="t" r="r" b="b"/>
              <a:pathLst>
                <a:path w="1959429" h="161501">
                  <a:moveTo>
                    <a:pt x="0" y="161501"/>
                  </a:moveTo>
                  <a:cubicBezTo>
                    <a:pt x="234799" y="81975"/>
                    <a:pt x="469598" y="2449"/>
                    <a:pt x="702129" y="30"/>
                  </a:cubicBezTo>
                  <a:cubicBezTo>
                    <a:pt x="934660" y="-2389"/>
                    <a:pt x="1185636" y="138823"/>
                    <a:pt x="1395186" y="146987"/>
                  </a:cubicBezTo>
                  <a:cubicBezTo>
                    <a:pt x="1604736" y="155151"/>
                    <a:pt x="1782082" y="102083"/>
                    <a:pt x="1959429" y="49015"/>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ko-KR" altLang="en-US"/>
            </a:p>
          </p:txBody>
        </p:sp>
        <p:cxnSp>
          <p:nvCxnSpPr>
            <p:cNvPr id="1063" name="직선 연결선 1062">
              <a:extLst>
                <a:ext uri="{FF2B5EF4-FFF2-40B4-BE49-F238E27FC236}">
                  <a16:creationId xmlns:a16="http://schemas.microsoft.com/office/drawing/2014/main" id="{1D3854CE-FB41-EEB6-E001-92BCF3218179}"/>
                </a:ext>
              </a:extLst>
            </p:cNvPr>
            <p:cNvCxnSpPr>
              <a:cxnSpLocks/>
              <a:stCxn id="1062" idx="0"/>
            </p:cNvCxnSpPr>
            <p:nvPr/>
          </p:nvCxnSpPr>
          <p:spPr>
            <a:xfrm flipH="1">
              <a:off x="9194800" y="5765708"/>
              <a:ext cx="299980" cy="261349"/>
            </a:xfrm>
            <a:prstGeom prst="line">
              <a:avLst/>
            </a:prstGeom>
          </p:spPr>
          <p:style>
            <a:lnRef idx="1">
              <a:schemeClr val="dk1"/>
            </a:lnRef>
            <a:fillRef idx="0">
              <a:schemeClr val="dk1"/>
            </a:fillRef>
            <a:effectRef idx="0">
              <a:schemeClr val="dk1"/>
            </a:effectRef>
            <a:fontRef idx="minor">
              <a:schemeClr val="tx1"/>
            </a:fontRef>
          </p:style>
        </p:cxnSp>
        <p:cxnSp>
          <p:nvCxnSpPr>
            <p:cNvPr id="1064" name="직선 연결선 1063">
              <a:extLst>
                <a:ext uri="{FF2B5EF4-FFF2-40B4-BE49-F238E27FC236}">
                  <a16:creationId xmlns:a16="http://schemas.microsoft.com/office/drawing/2014/main" id="{75D04501-0906-EAD7-2654-BBFCB52994F7}"/>
                </a:ext>
              </a:extLst>
            </p:cNvPr>
            <p:cNvCxnSpPr>
              <a:cxnSpLocks/>
            </p:cNvCxnSpPr>
            <p:nvPr/>
          </p:nvCxnSpPr>
          <p:spPr>
            <a:xfrm flipH="1">
              <a:off x="11154229" y="5653799"/>
              <a:ext cx="299980" cy="261349"/>
            </a:xfrm>
            <a:prstGeom prst="line">
              <a:avLst/>
            </a:prstGeom>
          </p:spPr>
          <p:style>
            <a:lnRef idx="1">
              <a:schemeClr val="dk1"/>
            </a:lnRef>
            <a:fillRef idx="0">
              <a:schemeClr val="dk1"/>
            </a:fillRef>
            <a:effectRef idx="0">
              <a:schemeClr val="dk1"/>
            </a:effectRef>
            <a:fontRef idx="minor">
              <a:schemeClr val="tx1"/>
            </a:fontRef>
          </p:style>
        </p:cxnSp>
      </p:grpSp>
      <p:grpSp>
        <p:nvGrpSpPr>
          <p:cNvPr id="1065" name="그룹 1064">
            <a:extLst>
              <a:ext uri="{FF2B5EF4-FFF2-40B4-BE49-F238E27FC236}">
                <a16:creationId xmlns:a16="http://schemas.microsoft.com/office/drawing/2014/main" id="{71769BF1-358E-317B-969A-73FED9923A26}"/>
              </a:ext>
            </a:extLst>
          </p:cNvPr>
          <p:cNvGrpSpPr/>
          <p:nvPr/>
        </p:nvGrpSpPr>
        <p:grpSpPr>
          <a:xfrm>
            <a:off x="9172170" y="4790243"/>
            <a:ext cx="2259409" cy="299993"/>
            <a:chOff x="9194800" y="5604207"/>
            <a:chExt cx="2259409" cy="422850"/>
          </a:xfrm>
        </p:grpSpPr>
        <p:sp>
          <p:nvSpPr>
            <p:cNvPr id="1066" name="자유형: 도형 1065">
              <a:extLst>
                <a:ext uri="{FF2B5EF4-FFF2-40B4-BE49-F238E27FC236}">
                  <a16:creationId xmlns:a16="http://schemas.microsoft.com/office/drawing/2014/main" id="{7BC30BF5-0FF9-4818-0835-6BE7A0CEED65}"/>
                </a:ext>
              </a:extLst>
            </p:cNvPr>
            <p:cNvSpPr/>
            <p:nvPr/>
          </p:nvSpPr>
          <p:spPr>
            <a:xfrm>
              <a:off x="9194800" y="5865556"/>
              <a:ext cx="1959429" cy="161501"/>
            </a:xfrm>
            <a:custGeom>
              <a:avLst/>
              <a:gdLst>
                <a:gd name="connsiteX0" fmla="*/ 0 w 1959429"/>
                <a:gd name="connsiteY0" fmla="*/ 161501 h 161501"/>
                <a:gd name="connsiteX1" fmla="*/ 702129 w 1959429"/>
                <a:gd name="connsiteY1" fmla="*/ 30 h 161501"/>
                <a:gd name="connsiteX2" fmla="*/ 1395186 w 1959429"/>
                <a:gd name="connsiteY2" fmla="*/ 146987 h 161501"/>
                <a:gd name="connsiteX3" fmla="*/ 1959429 w 1959429"/>
                <a:gd name="connsiteY3" fmla="*/ 49015 h 161501"/>
              </a:gdLst>
              <a:ahLst/>
              <a:cxnLst>
                <a:cxn ang="0">
                  <a:pos x="connsiteX0" y="connsiteY0"/>
                </a:cxn>
                <a:cxn ang="0">
                  <a:pos x="connsiteX1" y="connsiteY1"/>
                </a:cxn>
                <a:cxn ang="0">
                  <a:pos x="connsiteX2" y="connsiteY2"/>
                </a:cxn>
                <a:cxn ang="0">
                  <a:pos x="connsiteX3" y="connsiteY3"/>
                </a:cxn>
              </a:cxnLst>
              <a:rect l="l" t="t" r="r" b="b"/>
              <a:pathLst>
                <a:path w="1959429" h="161501">
                  <a:moveTo>
                    <a:pt x="0" y="161501"/>
                  </a:moveTo>
                  <a:cubicBezTo>
                    <a:pt x="234799" y="81975"/>
                    <a:pt x="469598" y="2449"/>
                    <a:pt x="702129" y="30"/>
                  </a:cubicBezTo>
                  <a:cubicBezTo>
                    <a:pt x="934660" y="-2389"/>
                    <a:pt x="1185636" y="138823"/>
                    <a:pt x="1395186" y="146987"/>
                  </a:cubicBezTo>
                  <a:cubicBezTo>
                    <a:pt x="1604736" y="155151"/>
                    <a:pt x="1782082" y="102083"/>
                    <a:pt x="1959429" y="49015"/>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ko-KR" altLang="en-US"/>
            </a:p>
          </p:txBody>
        </p:sp>
        <p:sp>
          <p:nvSpPr>
            <p:cNvPr id="1067" name="자유형: 도형 1066">
              <a:extLst>
                <a:ext uri="{FF2B5EF4-FFF2-40B4-BE49-F238E27FC236}">
                  <a16:creationId xmlns:a16="http://schemas.microsoft.com/office/drawing/2014/main" id="{5685D632-5A3B-886B-74D5-04FD9A67289C}"/>
                </a:ext>
              </a:extLst>
            </p:cNvPr>
            <p:cNvSpPr/>
            <p:nvPr/>
          </p:nvSpPr>
          <p:spPr>
            <a:xfrm>
              <a:off x="9494780" y="5604207"/>
              <a:ext cx="1959429" cy="161501"/>
            </a:xfrm>
            <a:custGeom>
              <a:avLst/>
              <a:gdLst>
                <a:gd name="connsiteX0" fmla="*/ 0 w 1959429"/>
                <a:gd name="connsiteY0" fmla="*/ 161501 h 161501"/>
                <a:gd name="connsiteX1" fmla="*/ 702129 w 1959429"/>
                <a:gd name="connsiteY1" fmla="*/ 30 h 161501"/>
                <a:gd name="connsiteX2" fmla="*/ 1395186 w 1959429"/>
                <a:gd name="connsiteY2" fmla="*/ 146987 h 161501"/>
                <a:gd name="connsiteX3" fmla="*/ 1959429 w 1959429"/>
                <a:gd name="connsiteY3" fmla="*/ 49015 h 161501"/>
              </a:gdLst>
              <a:ahLst/>
              <a:cxnLst>
                <a:cxn ang="0">
                  <a:pos x="connsiteX0" y="connsiteY0"/>
                </a:cxn>
                <a:cxn ang="0">
                  <a:pos x="connsiteX1" y="connsiteY1"/>
                </a:cxn>
                <a:cxn ang="0">
                  <a:pos x="connsiteX2" y="connsiteY2"/>
                </a:cxn>
                <a:cxn ang="0">
                  <a:pos x="connsiteX3" y="connsiteY3"/>
                </a:cxn>
              </a:cxnLst>
              <a:rect l="l" t="t" r="r" b="b"/>
              <a:pathLst>
                <a:path w="1959429" h="161501">
                  <a:moveTo>
                    <a:pt x="0" y="161501"/>
                  </a:moveTo>
                  <a:cubicBezTo>
                    <a:pt x="234799" y="81975"/>
                    <a:pt x="469598" y="2449"/>
                    <a:pt x="702129" y="30"/>
                  </a:cubicBezTo>
                  <a:cubicBezTo>
                    <a:pt x="934660" y="-2389"/>
                    <a:pt x="1185636" y="138823"/>
                    <a:pt x="1395186" y="146987"/>
                  </a:cubicBezTo>
                  <a:cubicBezTo>
                    <a:pt x="1604736" y="155151"/>
                    <a:pt x="1782082" y="102083"/>
                    <a:pt x="1959429" y="49015"/>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ko-KR" altLang="en-US"/>
            </a:p>
          </p:txBody>
        </p:sp>
        <p:cxnSp>
          <p:nvCxnSpPr>
            <p:cNvPr id="1068" name="직선 연결선 1067">
              <a:extLst>
                <a:ext uri="{FF2B5EF4-FFF2-40B4-BE49-F238E27FC236}">
                  <a16:creationId xmlns:a16="http://schemas.microsoft.com/office/drawing/2014/main" id="{599A5618-A9BC-2EE5-344D-A66BDD95AFA3}"/>
                </a:ext>
              </a:extLst>
            </p:cNvPr>
            <p:cNvCxnSpPr>
              <a:cxnSpLocks/>
              <a:stCxn id="1067" idx="0"/>
            </p:cNvCxnSpPr>
            <p:nvPr/>
          </p:nvCxnSpPr>
          <p:spPr>
            <a:xfrm flipH="1">
              <a:off x="9194800" y="5765708"/>
              <a:ext cx="299980" cy="261349"/>
            </a:xfrm>
            <a:prstGeom prst="line">
              <a:avLst/>
            </a:prstGeom>
          </p:spPr>
          <p:style>
            <a:lnRef idx="1">
              <a:schemeClr val="dk1"/>
            </a:lnRef>
            <a:fillRef idx="0">
              <a:schemeClr val="dk1"/>
            </a:fillRef>
            <a:effectRef idx="0">
              <a:schemeClr val="dk1"/>
            </a:effectRef>
            <a:fontRef idx="minor">
              <a:schemeClr val="tx1"/>
            </a:fontRef>
          </p:style>
        </p:cxnSp>
        <p:cxnSp>
          <p:nvCxnSpPr>
            <p:cNvPr id="1069" name="직선 연결선 1068">
              <a:extLst>
                <a:ext uri="{FF2B5EF4-FFF2-40B4-BE49-F238E27FC236}">
                  <a16:creationId xmlns:a16="http://schemas.microsoft.com/office/drawing/2014/main" id="{C0BD8977-EFBF-FBE4-6569-4C7200CAD999}"/>
                </a:ext>
              </a:extLst>
            </p:cNvPr>
            <p:cNvCxnSpPr>
              <a:cxnSpLocks/>
            </p:cNvCxnSpPr>
            <p:nvPr/>
          </p:nvCxnSpPr>
          <p:spPr>
            <a:xfrm flipH="1">
              <a:off x="11154229" y="5653799"/>
              <a:ext cx="299980" cy="261349"/>
            </a:xfrm>
            <a:prstGeom prst="line">
              <a:avLst/>
            </a:prstGeom>
          </p:spPr>
          <p:style>
            <a:lnRef idx="1">
              <a:schemeClr val="dk1"/>
            </a:lnRef>
            <a:fillRef idx="0">
              <a:schemeClr val="dk1"/>
            </a:fillRef>
            <a:effectRef idx="0">
              <a:schemeClr val="dk1"/>
            </a:effectRef>
            <a:fontRef idx="minor">
              <a:schemeClr val="tx1"/>
            </a:fontRef>
          </p:style>
        </p:cxnSp>
      </p:grpSp>
      <p:grpSp>
        <p:nvGrpSpPr>
          <p:cNvPr id="1070" name="그룹 1069">
            <a:extLst>
              <a:ext uri="{FF2B5EF4-FFF2-40B4-BE49-F238E27FC236}">
                <a16:creationId xmlns:a16="http://schemas.microsoft.com/office/drawing/2014/main" id="{31F99921-9998-02B3-DDE7-F937EF2B3F5E}"/>
              </a:ext>
            </a:extLst>
          </p:cNvPr>
          <p:cNvGrpSpPr/>
          <p:nvPr/>
        </p:nvGrpSpPr>
        <p:grpSpPr>
          <a:xfrm>
            <a:off x="9172170" y="4368767"/>
            <a:ext cx="2259409" cy="299993"/>
            <a:chOff x="9194800" y="5604207"/>
            <a:chExt cx="2259409" cy="422850"/>
          </a:xfrm>
        </p:grpSpPr>
        <p:sp>
          <p:nvSpPr>
            <p:cNvPr id="1071" name="자유형: 도형 1070">
              <a:extLst>
                <a:ext uri="{FF2B5EF4-FFF2-40B4-BE49-F238E27FC236}">
                  <a16:creationId xmlns:a16="http://schemas.microsoft.com/office/drawing/2014/main" id="{E8058656-FB0D-945D-D28E-E7B70FC36569}"/>
                </a:ext>
              </a:extLst>
            </p:cNvPr>
            <p:cNvSpPr/>
            <p:nvPr/>
          </p:nvSpPr>
          <p:spPr>
            <a:xfrm>
              <a:off x="9194800" y="5865556"/>
              <a:ext cx="1959429" cy="161501"/>
            </a:xfrm>
            <a:custGeom>
              <a:avLst/>
              <a:gdLst>
                <a:gd name="connsiteX0" fmla="*/ 0 w 1959429"/>
                <a:gd name="connsiteY0" fmla="*/ 161501 h 161501"/>
                <a:gd name="connsiteX1" fmla="*/ 702129 w 1959429"/>
                <a:gd name="connsiteY1" fmla="*/ 30 h 161501"/>
                <a:gd name="connsiteX2" fmla="*/ 1395186 w 1959429"/>
                <a:gd name="connsiteY2" fmla="*/ 146987 h 161501"/>
                <a:gd name="connsiteX3" fmla="*/ 1959429 w 1959429"/>
                <a:gd name="connsiteY3" fmla="*/ 49015 h 161501"/>
              </a:gdLst>
              <a:ahLst/>
              <a:cxnLst>
                <a:cxn ang="0">
                  <a:pos x="connsiteX0" y="connsiteY0"/>
                </a:cxn>
                <a:cxn ang="0">
                  <a:pos x="connsiteX1" y="connsiteY1"/>
                </a:cxn>
                <a:cxn ang="0">
                  <a:pos x="connsiteX2" y="connsiteY2"/>
                </a:cxn>
                <a:cxn ang="0">
                  <a:pos x="connsiteX3" y="connsiteY3"/>
                </a:cxn>
              </a:cxnLst>
              <a:rect l="l" t="t" r="r" b="b"/>
              <a:pathLst>
                <a:path w="1959429" h="161501">
                  <a:moveTo>
                    <a:pt x="0" y="161501"/>
                  </a:moveTo>
                  <a:cubicBezTo>
                    <a:pt x="234799" y="81975"/>
                    <a:pt x="469598" y="2449"/>
                    <a:pt x="702129" y="30"/>
                  </a:cubicBezTo>
                  <a:cubicBezTo>
                    <a:pt x="934660" y="-2389"/>
                    <a:pt x="1185636" y="138823"/>
                    <a:pt x="1395186" y="146987"/>
                  </a:cubicBezTo>
                  <a:cubicBezTo>
                    <a:pt x="1604736" y="155151"/>
                    <a:pt x="1782082" y="102083"/>
                    <a:pt x="1959429" y="49015"/>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ko-KR" altLang="en-US"/>
            </a:p>
          </p:txBody>
        </p:sp>
        <p:sp>
          <p:nvSpPr>
            <p:cNvPr id="1072" name="자유형: 도형 1071">
              <a:extLst>
                <a:ext uri="{FF2B5EF4-FFF2-40B4-BE49-F238E27FC236}">
                  <a16:creationId xmlns:a16="http://schemas.microsoft.com/office/drawing/2014/main" id="{25F36E66-459C-E571-9D56-10882CE285E1}"/>
                </a:ext>
              </a:extLst>
            </p:cNvPr>
            <p:cNvSpPr/>
            <p:nvPr/>
          </p:nvSpPr>
          <p:spPr>
            <a:xfrm>
              <a:off x="9494780" y="5604207"/>
              <a:ext cx="1959429" cy="161501"/>
            </a:xfrm>
            <a:custGeom>
              <a:avLst/>
              <a:gdLst>
                <a:gd name="connsiteX0" fmla="*/ 0 w 1959429"/>
                <a:gd name="connsiteY0" fmla="*/ 161501 h 161501"/>
                <a:gd name="connsiteX1" fmla="*/ 702129 w 1959429"/>
                <a:gd name="connsiteY1" fmla="*/ 30 h 161501"/>
                <a:gd name="connsiteX2" fmla="*/ 1395186 w 1959429"/>
                <a:gd name="connsiteY2" fmla="*/ 146987 h 161501"/>
                <a:gd name="connsiteX3" fmla="*/ 1959429 w 1959429"/>
                <a:gd name="connsiteY3" fmla="*/ 49015 h 161501"/>
              </a:gdLst>
              <a:ahLst/>
              <a:cxnLst>
                <a:cxn ang="0">
                  <a:pos x="connsiteX0" y="connsiteY0"/>
                </a:cxn>
                <a:cxn ang="0">
                  <a:pos x="connsiteX1" y="connsiteY1"/>
                </a:cxn>
                <a:cxn ang="0">
                  <a:pos x="connsiteX2" y="connsiteY2"/>
                </a:cxn>
                <a:cxn ang="0">
                  <a:pos x="connsiteX3" y="connsiteY3"/>
                </a:cxn>
              </a:cxnLst>
              <a:rect l="l" t="t" r="r" b="b"/>
              <a:pathLst>
                <a:path w="1959429" h="161501">
                  <a:moveTo>
                    <a:pt x="0" y="161501"/>
                  </a:moveTo>
                  <a:cubicBezTo>
                    <a:pt x="234799" y="81975"/>
                    <a:pt x="469598" y="2449"/>
                    <a:pt x="702129" y="30"/>
                  </a:cubicBezTo>
                  <a:cubicBezTo>
                    <a:pt x="934660" y="-2389"/>
                    <a:pt x="1185636" y="138823"/>
                    <a:pt x="1395186" y="146987"/>
                  </a:cubicBezTo>
                  <a:cubicBezTo>
                    <a:pt x="1604736" y="155151"/>
                    <a:pt x="1782082" y="102083"/>
                    <a:pt x="1959429" y="49015"/>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ko-KR" altLang="en-US"/>
            </a:p>
          </p:txBody>
        </p:sp>
        <p:cxnSp>
          <p:nvCxnSpPr>
            <p:cNvPr id="1073" name="직선 연결선 1072">
              <a:extLst>
                <a:ext uri="{FF2B5EF4-FFF2-40B4-BE49-F238E27FC236}">
                  <a16:creationId xmlns:a16="http://schemas.microsoft.com/office/drawing/2014/main" id="{E9217245-EF23-4431-E94C-F4ACCF0476FC}"/>
                </a:ext>
              </a:extLst>
            </p:cNvPr>
            <p:cNvCxnSpPr>
              <a:cxnSpLocks/>
              <a:stCxn id="1072" idx="0"/>
            </p:cNvCxnSpPr>
            <p:nvPr/>
          </p:nvCxnSpPr>
          <p:spPr>
            <a:xfrm flipH="1">
              <a:off x="9194800" y="5765708"/>
              <a:ext cx="299980" cy="261349"/>
            </a:xfrm>
            <a:prstGeom prst="line">
              <a:avLst/>
            </a:prstGeom>
          </p:spPr>
          <p:style>
            <a:lnRef idx="1">
              <a:schemeClr val="dk1"/>
            </a:lnRef>
            <a:fillRef idx="0">
              <a:schemeClr val="dk1"/>
            </a:fillRef>
            <a:effectRef idx="0">
              <a:schemeClr val="dk1"/>
            </a:effectRef>
            <a:fontRef idx="minor">
              <a:schemeClr val="tx1"/>
            </a:fontRef>
          </p:style>
        </p:cxnSp>
        <p:cxnSp>
          <p:nvCxnSpPr>
            <p:cNvPr id="1074" name="직선 연결선 1073">
              <a:extLst>
                <a:ext uri="{FF2B5EF4-FFF2-40B4-BE49-F238E27FC236}">
                  <a16:creationId xmlns:a16="http://schemas.microsoft.com/office/drawing/2014/main" id="{8CFB36B5-D384-B0C1-3ACF-F418041793AC}"/>
                </a:ext>
              </a:extLst>
            </p:cNvPr>
            <p:cNvCxnSpPr>
              <a:cxnSpLocks/>
            </p:cNvCxnSpPr>
            <p:nvPr/>
          </p:nvCxnSpPr>
          <p:spPr>
            <a:xfrm flipH="1">
              <a:off x="11154229" y="5653799"/>
              <a:ext cx="299980" cy="261349"/>
            </a:xfrm>
            <a:prstGeom prst="line">
              <a:avLst/>
            </a:prstGeom>
          </p:spPr>
          <p:style>
            <a:lnRef idx="1">
              <a:schemeClr val="dk1"/>
            </a:lnRef>
            <a:fillRef idx="0">
              <a:schemeClr val="dk1"/>
            </a:fillRef>
            <a:effectRef idx="0">
              <a:schemeClr val="dk1"/>
            </a:effectRef>
            <a:fontRef idx="minor">
              <a:schemeClr val="tx1"/>
            </a:fontRef>
          </p:style>
        </p:cxnSp>
      </p:grpSp>
      <p:cxnSp>
        <p:nvCxnSpPr>
          <p:cNvPr id="1076" name="직선 연결선 1075">
            <a:extLst>
              <a:ext uri="{FF2B5EF4-FFF2-40B4-BE49-F238E27FC236}">
                <a16:creationId xmlns:a16="http://schemas.microsoft.com/office/drawing/2014/main" id="{1CA27C7B-2441-410F-C2ED-677F0489A2FB}"/>
              </a:ext>
            </a:extLst>
          </p:cNvPr>
          <p:cNvCxnSpPr>
            <a:stCxn id="1071" idx="0"/>
          </p:cNvCxnSpPr>
          <p:nvPr/>
        </p:nvCxnSpPr>
        <p:spPr>
          <a:xfrm>
            <a:off x="9172170" y="4668760"/>
            <a:ext cx="0" cy="1879632"/>
          </a:xfrm>
          <a:prstGeom prst="line">
            <a:avLst/>
          </a:prstGeom>
        </p:spPr>
        <p:style>
          <a:lnRef idx="1">
            <a:schemeClr val="dk1"/>
          </a:lnRef>
          <a:fillRef idx="0">
            <a:schemeClr val="dk1"/>
          </a:fillRef>
          <a:effectRef idx="0">
            <a:schemeClr val="dk1"/>
          </a:effectRef>
          <a:fontRef idx="minor">
            <a:schemeClr val="tx1"/>
          </a:fontRef>
        </p:style>
      </p:cxnSp>
      <p:cxnSp>
        <p:nvCxnSpPr>
          <p:cNvPr id="1078" name="직선 연결선 1077">
            <a:extLst>
              <a:ext uri="{FF2B5EF4-FFF2-40B4-BE49-F238E27FC236}">
                <a16:creationId xmlns:a16="http://schemas.microsoft.com/office/drawing/2014/main" id="{C293417C-A6CD-CCFA-7E3B-CFE27AFADBA3}"/>
              </a:ext>
            </a:extLst>
          </p:cNvPr>
          <p:cNvCxnSpPr>
            <a:cxnSpLocks/>
            <a:stCxn id="1071" idx="3"/>
          </p:cNvCxnSpPr>
          <p:nvPr/>
        </p:nvCxnSpPr>
        <p:spPr>
          <a:xfrm>
            <a:off x="11131599" y="4588956"/>
            <a:ext cx="0" cy="1866728"/>
          </a:xfrm>
          <a:prstGeom prst="line">
            <a:avLst/>
          </a:prstGeom>
        </p:spPr>
        <p:style>
          <a:lnRef idx="1">
            <a:schemeClr val="dk1"/>
          </a:lnRef>
          <a:fillRef idx="0">
            <a:schemeClr val="dk1"/>
          </a:fillRef>
          <a:effectRef idx="0">
            <a:schemeClr val="dk1"/>
          </a:effectRef>
          <a:fontRef idx="minor">
            <a:schemeClr val="tx1"/>
          </a:fontRef>
        </p:style>
      </p:cxnSp>
      <p:cxnSp>
        <p:nvCxnSpPr>
          <p:cNvPr id="1082" name="직선 연결선 1081">
            <a:extLst>
              <a:ext uri="{FF2B5EF4-FFF2-40B4-BE49-F238E27FC236}">
                <a16:creationId xmlns:a16="http://schemas.microsoft.com/office/drawing/2014/main" id="{66089460-6D37-7839-B4E5-B62BDA8A8A36}"/>
              </a:ext>
            </a:extLst>
          </p:cNvPr>
          <p:cNvCxnSpPr>
            <a:stCxn id="1072" idx="3"/>
            <a:endCxn id="1047" idx="3"/>
          </p:cNvCxnSpPr>
          <p:nvPr/>
        </p:nvCxnSpPr>
        <p:spPr>
          <a:xfrm>
            <a:off x="11431579" y="4403541"/>
            <a:ext cx="0" cy="1879632"/>
          </a:xfrm>
          <a:prstGeom prst="line">
            <a:avLst/>
          </a:prstGeom>
        </p:spPr>
        <p:style>
          <a:lnRef idx="1">
            <a:schemeClr val="dk1"/>
          </a:lnRef>
          <a:fillRef idx="0">
            <a:schemeClr val="dk1"/>
          </a:fillRef>
          <a:effectRef idx="0">
            <a:schemeClr val="dk1"/>
          </a:effectRef>
          <a:fontRef idx="minor">
            <a:schemeClr val="tx1"/>
          </a:fontRef>
        </p:style>
      </p:cxnSp>
      <p:cxnSp>
        <p:nvCxnSpPr>
          <p:cNvPr id="1084" name="직선 연결선 1083">
            <a:extLst>
              <a:ext uri="{FF2B5EF4-FFF2-40B4-BE49-F238E27FC236}">
                <a16:creationId xmlns:a16="http://schemas.microsoft.com/office/drawing/2014/main" id="{FCD1025A-52BA-D159-9254-6E7A499E6067}"/>
              </a:ext>
            </a:extLst>
          </p:cNvPr>
          <p:cNvCxnSpPr>
            <a:cxnSpLocks/>
            <a:stCxn id="1072" idx="0"/>
            <a:endCxn id="1047" idx="0"/>
          </p:cNvCxnSpPr>
          <p:nvPr/>
        </p:nvCxnSpPr>
        <p:spPr>
          <a:xfrm>
            <a:off x="9472150" y="4483345"/>
            <a:ext cx="0" cy="187963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8950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3+1 decomposition </a:t>
            </a:r>
            <a:r>
              <a:rPr lang="en-US" altLang="ko-KR" sz="2800">
                <a:latin typeface="Aharoni" panose="02010803020104030203" pitchFamily="2" charset="-79"/>
                <a:cs typeface="Aharoni" panose="02010803020104030203" pitchFamily="2" charset="-79"/>
              </a:rPr>
              <a:t>(coordinate invariant way)</a:t>
            </a:r>
            <a:endParaRPr lang="ko-KR" altLang="en-US">
              <a:latin typeface="Aharoni" panose="02010803020104030203" pitchFamily="2" charset="-79"/>
              <a:cs typeface="Aharoni" panose="02010803020104030203" pitchFamily="2" charset="-79"/>
            </a:endParaRPr>
          </a:p>
        </p:txBody>
      </p:sp>
      <p:sp>
        <p:nvSpPr>
          <p:cNvPr id="3" name="내용 개체 틀 2">
            <a:extLst>
              <a:ext uri="{FF2B5EF4-FFF2-40B4-BE49-F238E27FC236}">
                <a16:creationId xmlns:a16="http://schemas.microsoft.com/office/drawing/2014/main" id="{17FBA99B-B008-B62B-28D0-2BBCC4D89237}"/>
              </a:ext>
            </a:extLst>
          </p:cNvPr>
          <p:cNvSpPr>
            <a:spLocks noGrp="1"/>
          </p:cNvSpPr>
          <p:nvPr>
            <p:ph idx="1"/>
          </p:nvPr>
        </p:nvSpPr>
        <p:spPr>
          <a:xfrm>
            <a:off x="691078" y="1692166"/>
            <a:ext cx="10838769" cy="4439883"/>
          </a:xfrm>
        </p:spPr>
        <p:txBody>
          <a:bodyPr/>
          <a:lstStyle/>
          <a:p>
            <a:r>
              <a:rPr lang="en-US" altLang="ko-KR"/>
              <a:t>Foliation of the spacetime</a:t>
            </a:r>
          </a:p>
          <a:p>
            <a:pPr lvl="1"/>
            <a:r>
              <a:rPr lang="en-US" altLang="ko-KR"/>
              <a:t>Constant time hypersurface </a:t>
            </a:r>
            <a:br>
              <a:rPr lang="en-US" altLang="ko-KR"/>
            </a:br>
            <a:r>
              <a:rPr lang="en-US" altLang="ko-KR"/>
              <a:t>	&gt; normal vector: </a:t>
            </a:r>
            <a:r>
              <a:rPr lang="en-US" altLang="ko-KR" b="1">
                <a:solidFill>
                  <a:srgbClr val="00B0F0"/>
                </a:solidFill>
              </a:rPr>
              <a:t>dt</a:t>
            </a:r>
            <a:r>
              <a:rPr lang="en-US" altLang="ko-KR"/>
              <a:t> (not unit length)</a:t>
            </a:r>
            <a:br>
              <a:rPr lang="en-US" altLang="ko-KR"/>
            </a:br>
            <a:r>
              <a:rPr lang="en-US" altLang="ko-KR"/>
              <a:t>       &gt; unit normal vector: </a:t>
            </a:r>
            <a:r>
              <a:rPr lang="en-US" altLang="ko-KR" b="1">
                <a:solidFill>
                  <a:srgbClr val="00B0F0"/>
                </a:solidFill>
              </a:rPr>
              <a:t>n</a:t>
            </a:r>
            <a:br>
              <a:rPr lang="en-US" altLang="ko-KR"/>
            </a:br>
            <a:r>
              <a:rPr lang="en-US" altLang="ko-KR"/>
              <a:t>       &gt; normal vector with length </a:t>
            </a:r>
            <a:br>
              <a:rPr lang="en-US" altLang="ko-KR"/>
            </a:br>
            <a:r>
              <a:rPr lang="en-US" altLang="ko-KR"/>
              <a:t>          to next t=1 hypersurface: </a:t>
            </a:r>
            <a:r>
              <a:rPr lang="en-US" altLang="ko-KR" b="1">
                <a:solidFill>
                  <a:srgbClr val="00B0F0"/>
                </a:solidFill>
              </a:rPr>
              <a:t>m</a:t>
            </a:r>
            <a:br>
              <a:rPr lang="en-US" altLang="ko-KR"/>
            </a:br>
            <a:r>
              <a:rPr lang="en-US" altLang="ko-KR"/>
              <a:t>	   (|m|=lapse N)</a:t>
            </a:r>
            <a:endParaRPr lang="en-US" altLang="ko-KR" b="1">
              <a:solidFill>
                <a:srgbClr val="00B0F0"/>
              </a:solidFill>
            </a:endParaRPr>
          </a:p>
          <a:p>
            <a:pPr lvl="1"/>
            <a:r>
              <a:rPr lang="en-US" altLang="ko-KR"/>
              <a:t>Draw constant x=0 curve</a:t>
            </a:r>
            <a:br>
              <a:rPr lang="en-US" altLang="ko-KR"/>
            </a:br>
            <a:r>
              <a:rPr lang="en-US" altLang="ko-KR"/>
              <a:t>	&gt; tangent basis until next grid: </a:t>
            </a:r>
            <a:r>
              <a:rPr lang="en-US" altLang="ko-KR" b="1">
                <a:solidFill>
                  <a:srgbClr val="00B0F0"/>
                </a:solidFill>
              </a:rPr>
              <a:t>∂</a:t>
            </a:r>
            <a:r>
              <a:rPr lang="en-US" altLang="ko-KR" sz="1400" b="1">
                <a:solidFill>
                  <a:srgbClr val="00B0F0"/>
                </a:solidFill>
              </a:rPr>
              <a:t>t</a:t>
            </a:r>
            <a:br>
              <a:rPr lang="en-US" altLang="ko-KR"/>
            </a:br>
            <a:r>
              <a:rPr lang="en-US" altLang="ko-KR"/>
              <a:t>	&gt; difference of </a:t>
            </a:r>
            <a:r>
              <a:rPr lang="en-US" altLang="ko-KR" b="1"/>
              <a:t>∂</a:t>
            </a:r>
            <a:r>
              <a:rPr lang="en-US" altLang="ko-KR" sz="1400" b="1"/>
              <a:t>t</a:t>
            </a:r>
            <a:r>
              <a:rPr lang="en-US" altLang="ko-KR"/>
              <a:t> from </a:t>
            </a:r>
            <a:r>
              <a:rPr lang="en-US" altLang="ko-KR" b="1"/>
              <a:t>m</a:t>
            </a:r>
            <a:br>
              <a:rPr lang="en-US" altLang="ko-KR" b="1"/>
            </a:br>
            <a:r>
              <a:rPr lang="en-US" altLang="ko-KR" b="1"/>
              <a:t>	   </a:t>
            </a:r>
            <a:r>
              <a:rPr lang="en-US" altLang="ko-KR"/>
              <a:t>= shift vector: </a:t>
            </a:r>
            <a:r>
              <a:rPr lang="el-GR" altLang="ko-KR" b="1">
                <a:solidFill>
                  <a:srgbClr val="00B0F0"/>
                </a:solidFill>
              </a:rPr>
              <a:t>β</a:t>
            </a:r>
            <a:endParaRPr lang="en-US" altLang="ko-KR" b="1">
              <a:solidFill>
                <a:srgbClr val="00B0F0"/>
              </a:solidFill>
            </a:endParaRPr>
          </a:p>
          <a:p>
            <a:pPr lvl="1"/>
            <a:r>
              <a:rPr lang="en-US" altLang="ko-KR">
                <a:solidFill>
                  <a:schemeClr val="tx1"/>
                </a:solidFill>
              </a:rPr>
              <a:t>Information of bases on the hypersurface</a:t>
            </a:r>
            <a:br>
              <a:rPr lang="en-US" altLang="ko-KR">
                <a:solidFill>
                  <a:schemeClr val="tx1"/>
                </a:solidFill>
              </a:rPr>
            </a:br>
            <a:r>
              <a:rPr lang="en-US" altLang="ko-KR">
                <a:solidFill>
                  <a:schemeClr val="tx1"/>
                </a:solidFill>
              </a:rPr>
              <a:t>	&gt; </a:t>
            </a:r>
            <a:r>
              <a:rPr lang="el-GR" altLang="ko-KR" b="1">
                <a:solidFill>
                  <a:srgbClr val="00B0F0"/>
                </a:solidFill>
              </a:rPr>
              <a:t>γ</a:t>
            </a:r>
            <a:r>
              <a:rPr lang="en-US" altLang="ko-KR" sz="1400" b="1">
                <a:solidFill>
                  <a:srgbClr val="00B0F0"/>
                </a:solidFill>
              </a:rPr>
              <a:t>ij</a:t>
            </a:r>
            <a:endParaRPr lang="en-US" altLang="ko-KR" b="1">
              <a:solidFill>
                <a:srgbClr val="00B0F0"/>
              </a:solidFill>
            </a:endParaRPr>
          </a:p>
        </p:txBody>
      </p:sp>
      <p:sp>
        <p:nvSpPr>
          <p:cNvPr id="4" name="내용 개체 틀 2">
            <a:extLst>
              <a:ext uri="{FF2B5EF4-FFF2-40B4-BE49-F238E27FC236}">
                <a16:creationId xmlns:a16="http://schemas.microsoft.com/office/drawing/2014/main" id="{1DA32F88-5E8E-6EC3-9F8D-FB74CAC87237}"/>
              </a:ext>
            </a:extLst>
          </p:cNvPr>
          <p:cNvSpPr txBox="1">
            <a:spLocks/>
          </p:cNvSpPr>
          <p:nvPr/>
        </p:nvSpPr>
        <p:spPr>
          <a:xfrm>
            <a:off x="838200" y="1825625"/>
            <a:ext cx="10515600" cy="4351338"/>
          </a:xfrm>
          <a:prstGeom prst="rect">
            <a:avLst/>
          </a:prstGeom>
        </p:spPr>
        <p:txBody>
          <a:bodyPr lIns="109728" tIns="109728" rIns="109728" bIns="91440"/>
          <a:lstStyle>
            <a:lvl1pPr marL="228600" indent="-228600" algn="l" defTabSz="914400" rtl="0" eaLnBrk="1" latinLnBrk="0" hangingPunct="1">
              <a:lnSpc>
                <a:spcPct val="114000"/>
              </a:lnSpc>
              <a:spcBef>
                <a:spcPts val="1000"/>
              </a:spcBef>
              <a:buClr>
                <a:schemeClr val="tx2">
                  <a:lumMod val="50000"/>
                  <a:lumOff val="50000"/>
                </a:schemeClr>
              </a:buClr>
              <a:buSzPct val="75000"/>
              <a:buFont typeface="Wingdings" panose="05000000000000000000" pitchFamily="2" charset="2"/>
              <a:buChar char="§"/>
              <a:defRPr sz="2000" kern="1200" spc="30">
                <a:solidFill>
                  <a:schemeClr val="tx2"/>
                </a:solidFill>
                <a:latin typeface="+mn-lt"/>
                <a:ea typeface="+mn-ea"/>
                <a:cs typeface="+mn-cs"/>
              </a:defRPr>
            </a:lvl1pPr>
            <a:lvl2pPr marL="457200" indent="-228600" algn="l" defTabSz="914400" rtl="0" eaLnBrk="1" latinLnBrk="0" hangingPunct="1">
              <a:lnSpc>
                <a:spcPct val="114000"/>
              </a:lnSpc>
              <a:spcBef>
                <a:spcPts val="500"/>
              </a:spcBef>
              <a:buClr>
                <a:schemeClr val="tx2">
                  <a:lumMod val="50000"/>
                  <a:lumOff val="50000"/>
                </a:schemeClr>
              </a:buClr>
              <a:buSzPct val="75000"/>
              <a:buFont typeface="Wingdings" panose="05000000000000000000" pitchFamily="2" charset="2"/>
              <a:buChar char="§"/>
              <a:defRPr sz="1800" kern="1200" spc="30">
                <a:solidFill>
                  <a:schemeClr val="tx2"/>
                </a:solidFill>
                <a:latin typeface="+mn-lt"/>
                <a:ea typeface="+mn-ea"/>
                <a:cs typeface="+mn-cs"/>
              </a:defRPr>
            </a:lvl2pPr>
            <a:lvl3pPr marL="685800" indent="-228600" algn="l" defTabSz="914400" rtl="0" eaLnBrk="1" latinLnBrk="0" hangingPunct="1">
              <a:lnSpc>
                <a:spcPct val="114000"/>
              </a:lnSpc>
              <a:spcBef>
                <a:spcPts val="500"/>
              </a:spcBef>
              <a:buClr>
                <a:schemeClr val="tx2">
                  <a:lumMod val="50000"/>
                  <a:lumOff val="50000"/>
                </a:schemeClr>
              </a:buClr>
              <a:buSzPct val="75000"/>
              <a:buFont typeface="Wingdings" panose="05000000000000000000" pitchFamily="2" charset="2"/>
              <a:buChar char="§"/>
              <a:defRPr sz="1600" kern="1200" spc="30">
                <a:solidFill>
                  <a:schemeClr val="tx2"/>
                </a:solidFill>
                <a:latin typeface="+mn-lt"/>
                <a:ea typeface="+mn-ea"/>
                <a:cs typeface="+mn-cs"/>
              </a:defRPr>
            </a:lvl3pPr>
            <a:lvl4pPr marL="914400" indent="-228600" algn="l" defTabSz="914400" rtl="0" eaLnBrk="1" latinLnBrk="0" hangingPunct="1">
              <a:lnSpc>
                <a:spcPct val="114000"/>
              </a:lnSpc>
              <a:spcBef>
                <a:spcPts val="500"/>
              </a:spcBef>
              <a:buClr>
                <a:schemeClr val="tx2">
                  <a:lumMod val="50000"/>
                  <a:lumOff val="50000"/>
                </a:schemeClr>
              </a:buClr>
              <a:buSzPct val="75000"/>
              <a:buFont typeface="Wingdings" panose="05000000000000000000" pitchFamily="2" charset="2"/>
              <a:buChar char="§"/>
              <a:defRPr sz="1400" kern="1200" spc="30">
                <a:solidFill>
                  <a:schemeClr val="tx2"/>
                </a:solidFill>
                <a:latin typeface="+mn-lt"/>
                <a:ea typeface="+mn-ea"/>
                <a:cs typeface="+mn-cs"/>
              </a:defRPr>
            </a:lvl4pPr>
            <a:lvl5pPr marL="1143000" indent="-228600" algn="l" defTabSz="914400" rtl="0" eaLnBrk="1" latinLnBrk="0" hangingPunct="1">
              <a:lnSpc>
                <a:spcPct val="114000"/>
              </a:lnSpc>
              <a:spcBef>
                <a:spcPts val="500"/>
              </a:spcBef>
              <a:buClr>
                <a:schemeClr val="tx2">
                  <a:lumMod val="50000"/>
                  <a:lumOff val="50000"/>
                </a:schemeClr>
              </a:buClr>
              <a:buSzPct val="75000"/>
              <a:buFont typeface="Wingdings" panose="05000000000000000000" pitchFamily="2" charset="2"/>
              <a:buChar char="§"/>
              <a:defRPr sz="1400" kern="1200" spc="3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ko-KR">
              <a:latin typeface="휴먼아미체" panose="02030504000101010101" pitchFamily="18" charset="-127"/>
              <a:ea typeface="휴먼아미체" panose="02030504000101010101" pitchFamily="18" charset="-127"/>
            </a:endParaRPr>
          </a:p>
          <a:p>
            <a:endParaRPr lang="en-US" altLang="ko-KR">
              <a:latin typeface="휴먼아미체" panose="02030504000101010101" pitchFamily="18" charset="-127"/>
              <a:ea typeface="휴먼아미체" panose="02030504000101010101" pitchFamily="18" charset="-127"/>
            </a:endParaRPr>
          </a:p>
          <a:p>
            <a:endParaRPr lang="en-US" altLang="ko-KR" dirty="0">
              <a:latin typeface="휴먼아미체" panose="02030504000101010101" pitchFamily="18" charset="-127"/>
              <a:ea typeface="휴먼아미체" panose="02030504000101010101" pitchFamily="18" charset="-127"/>
            </a:endParaRPr>
          </a:p>
        </p:txBody>
      </p:sp>
      <p:sp>
        <p:nvSpPr>
          <p:cNvPr id="55" name="AutoShape 6" descr="An image of the DC character Flash running to the right. The character should be depicted in his classic red and yellow costume, with lightning streaks emanating from his movement to emphasize his super speed.">
            <a:extLst>
              <a:ext uri="{FF2B5EF4-FFF2-40B4-BE49-F238E27FC236}">
                <a16:creationId xmlns:a16="http://schemas.microsoft.com/office/drawing/2014/main" id="{13152987-9710-688D-A000-F33EA1FF27E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grpSp>
        <p:nvGrpSpPr>
          <p:cNvPr id="1060" name="그룹 1059">
            <a:extLst>
              <a:ext uri="{FF2B5EF4-FFF2-40B4-BE49-F238E27FC236}">
                <a16:creationId xmlns:a16="http://schemas.microsoft.com/office/drawing/2014/main" id="{C0C4BAE7-F29A-DADD-8787-D333BAC4A02C}"/>
              </a:ext>
            </a:extLst>
          </p:cNvPr>
          <p:cNvGrpSpPr/>
          <p:nvPr/>
        </p:nvGrpSpPr>
        <p:grpSpPr>
          <a:xfrm>
            <a:off x="6640409" y="2199340"/>
            <a:ext cx="4245041" cy="3780733"/>
            <a:chOff x="7685438" y="2125317"/>
            <a:chExt cx="4245041" cy="3780733"/>
          </a:xfrm>
        </p:grpSpPr>
        <p:grpSp>
          <p:nvGrpSpPr>
            <p:cNvPr id="1061" name="그룹 1060">
              <a:extLst>
                <a:ext uri="{FF2B5EF4-FFF2-40B4-BE49-F238E27FC236}">
                  <a16:creationId xmlns:a16="http://schemas.microsoft.com/office/drawing/2014/main" id="{A97731B5-7134-AE5C-07DC-DA91F642F549}"/>
                </a:ext>
              </a:extLst>
            </p:cNvPr>
            <p:cNvGrpSpPr/>
            <p:nvPr/>
          </p:nvGrpSpPr>
          <p:grpSpPr>
            <a:xfrm>
              <a:off x="7845611" y="3002537"/>
              <a:ext cx="3848100" cy="2759393"/>
              <a:chOff x="1104900" y="3135223"/>
              <a:chExt cx="3848100" cy="2759393"/>
            </a:xfrm>
          </p:grpSpPr>
          <p:cxnSp>
            <p:nvCxnSpPr>
              <p:cNvPr id="1094" name="직선 연결선 1093">
                <a:extLst>
                  <a:ext uri="{FF2B5EF4-FFF2-40B4-BE49-F238E27FC236}">
                    <a16:creationId xmlns:a16="http://schemas.microsoft.com/office/drawing/2014/main" id="{2790CF09-34DE-834B-58D9-D387C90AB9DD}"/>
                  </a:ext>
                </a:extLst>
              </p:cNvPr>
              <p:cNvCxnSpPr/>
              <p:nvPr/>
            </p:nvCxnSpPr>
            <p:spPr>
              <a:xfrm>
                <a:off x="1104900" y="4490358"/>
                <a:ext cx="3848100" cy="0"/>
              </a:xfrm>
              <a:prstGeom prst="line">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1095" name="직선 연결선 1094">
                <a:extLst>
                  <a:ext uri="{FF2B5EF4-FFF2-40B4-BE49-F238E27FC236}">
                    <a16:creationId xmlns:a16="http://schemas.microsoft.com/office/drawing/2014/main" id="{1641EE9E-6287-E168-6BEE-11F151FFDC97}"/>
                  </a:ext>
                </a:extLst>
              </p:cNvPr>
              <p:cNvCxnSpPr/>
              <p:nvPr/>
            </p:nvCxnSpPr>
            <p:spPr>
              <a:xfrm>
                <a:off x="1104900" y="3799115"/>
                <a:ext cx="3848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6" name="직선 연결선 1095">
                <a:extLst>
                  <a:ext uri="{FF2B5EF4-FFF2-40B4-BE49-F238E27FC236}">
                    <a16:creationId xmlns:a16="http://schemas.microsoft.com/office/drawing/2014/main" id="{73489F7D-68E6-4392-0992-258FDEB05FFA}"/>
                  </a:ext>
                </a:extLst>
              </p:cNvPr>
              <p:cNvCxnSpPr/>
              <p:nvPr/>
            </p:nvCxnSpPr>
            <p:spPr>
              <a:xfrm>
                <a:off x="1104900" y="3135223"/>
                <a:ext cx="3848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7" name="직선 연결선 1096">
                <a:extLst>
                  <a:ext uri="{FF2B5EF4-FFF2-40B4-BE49-F238E27FC236}">
                    <a16:creationId xmlns:a16="http://schemas.microsoft.com/office/drawing/2014/main" id="{49F3A548-D8E2-91FD-EE33-D124CC61AC99}"/>
                  </a:ext>
                </a:extLst>
              </p:cNvPr>
              <p:cNvCxnSpPr/>
              <p:nvPr/>
            </p:nvCxnSpPr>
            <p:spPr>
              <a:xfrm>
                <a:off x="1104900" y="5894616"/>
                <a:ext cx="3848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8" name="직선 연결선 1097">
                <a:extLst>
                  <a:ext uri="{FF2B5EF4-FFF2-40B4-BE49-F238E27FC236}">
                    <a16:creationId xmlns:a16="http://schemas.microsoft.com/office/drawing/2014/main" id="{CF1A8ED5-F719-170E-43EF-C85ACDB322BA}"/>
                  </a:ext>
                </a:extLst>
              </p:cNvPr>
              <p:cNvCxnSpPr/>
              <p:nvPr/>
            </p:nvCxnSpPr>
            <p:spPr>
              <a:xfrm>
                <a:off x="1104900" y="5203373"/>
                <a:ext cx="38481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62" name="그룹 1061">
              <a:extLst>
                <a:ext uri="{FF2B5EF4-FFF2-40B4-BE49-F238E27FC236}">
                  <a16:creationId xmlns:a16="http://schemas.microsoft.com/office/drawing/2014/main" id="{FEA8E751-12E0-5637-5915-6A458F83BE5F}"/>
                </a:ext>
              </a:extLst>
            </p:cNvPr>
            <p:cNvGrpSpPr/>
            <p:nvPr/>
          </p:nvGrpSpPr>
          <p:grpSpPr>
            <a:xfrm rot="17941206">
              <a:off x="8169653" y="2812503"/>
              <a:ext cx="3427700" cy="2759393"/>
              <a:chOff x="1104900" y="3135223"/>
              <a:chExt cx="3848100" cy="2759393"/>
            </a:xfrm>
          </p:grpSpPr>
          <p:cxnSp>
            <p:nvCxnSpPr>
              <p:cNvPr id="1089" name="직선 연결선 1088">
                <a:extLst>
                  <a:ext uri="{FF2B5EF4-FFF2-40B4-BE49-F238E27FC236}">
                    <a16:creationId xmlns:a16="http://schemas.microsoft.com/office/drawing/2014/main" id="{44F2ECD4-7C0F-8066-C04D-DDA8C45B7061}"/>
                  </a:ext>
                </a:extLst>
              </p:cNvPr>
              <p:cNvCxnSpPr/>
              <p:nvPr/>
            </p:nvCxnSpPr>
            <p:spPr>
              <a:xfrm>
                <a:off x="1104900" y="4490358"/>
                <a:ext cx="3848100" cy="0"/>
              </a:xfrm>
              <a:prstGeom prst="line">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90" name="직선 연결선 1089">
                <a:extLst>
                  <a:ext uri="{FF2B5EF4-FFF2-40B4-BE49-F238E27FC236}">
                    <a16:creationId xmlns:a16="http://schemas.microsoft.com/office/drawing/2014/main" id="{2A949728-EC17-646E-FDE5-7F79A5C2289C}"/>
                  </a:ext>
                </a:extLst>
              </p:cNvPr>
              <p:cNvCxnSpPr/>
              <p:nvPr/>
            </p:nvCxnSpPr>
            <p:spPr>
              <a:xfrm>
                <a:off x="1104900" y="3799115"/>
                <a:ext cx="38481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91" name="직선 연결선 1090">
                <a:extLst>
                  <a:ext uri="{FF2B5EF4-FFF2-40B4-BE49-F238E27FC236}">
                    <a16:creationId xmlns:a16="http://schemas.microsoft.com/office/drawing/2014/main" id="{E8A8F218-97F9-E72F-891F-238345264C77}"/>
                  </a:ext>
                </a:extLst>
              </p:cNvPr>
              <p:cNvCxnSpPr/>
              <p:nvPr/>
            </p:nvCxnSpPr>
            <p:spPr>
              <a:xfrm>
                <a:off x="1104900" y="3135223"/>
                <a:ext cx="38481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92" name="직선 연결선 1091">
                <a:extLst>
                  <a:ext uri="{FF2B5EF4-FFF2-40B4-BE49-F238E27FC236}">
                    <a16:creationId xmlns:a16="http://schemas.microsoft.com/office/drawing/2014/main" id="{210D4EDC-3830-5039-611A-5809CF825652}"/>
                  </a:ext>
                </a:extLst>
              </p:cNvPr>
              <p:cNvCxnSpPr/>
              <p:nvPr/>
            </p:nvCxnSpPr>
            <p:spPr>
              <a:xfrm>
                <a:off x="1104900" y="5894616"/>
                <a:ext cx="38481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93" name="직선 연결선 1092">
                <a:extLst>
                  <a:ext uri="{FF2B5EF4-FFF2-40B4-BE49-F238E27FC236}">
                    <a16:creationId xmlns:a16="http://schemas.microsoft.com/office/drawing/2014/main" id="{5576D4D9-27FB-5AB3-581D-D4D5CE17478A}"/>
                  </a:ext>
                </a:extLst>
              </p:cNvPr>
              <p:cNvCxnSpPr/>
              <p:nvPr/>
            </p:nvCxnSpPr>
            <p:spPr>
              <a:xfrm>
                <a:off x="1104900" y="5203373"/>
                <a:ext cx="38481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063" name="직선 화살표 연결선 1062">
              <a:extLst>
                <a:ext uri="{FF2B5EF4-FFF2-40B4-BE49-F238E27FC236}">
                  <a16:creationId xmlns:a16="http://schemas.microsoft.com/office/drawing/2014/main" id="{71421B61-AF2A-29E4-3E00-BE50932714AA}"/>
                </a:ext>
              </a:extLst>
            </p:cNvPr>
            <p:cNvCxnSpPr>
              <a:cxnSpLocks/>
            </p:cNvCxnSpPr>
            <p:nvPr/>
          </p:nvCxnSpPr>
          <p:spPr>
            <a:xfrm flipV="1">
              <a:off x="9772408" y="3615890"/>
              <a:ext cx="410120" cy="7202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64" name="직선 화살표 연결선 1063">
              <a:extLst>
                <a:ext uri="{FF2B5EF4-FFF2-40B4-BE49-F238E27FC236}">
                  <a16:creationId xmlns:a16="http://schemas.microsoft.com/office/drawing/2014/main" id="{25605D13-ECEF-D799-E7C1-BA37A3CAAFD4}"/>
                </a:ext>
              </a:extLst>
            </p:cNvPr>
            <p:cNvCxnSpPr>
              <a:cxnSpLocks/>
            </p:cNvCxnSpPr>
            <p:nvPr/>
          </p:nvCxnSpPr>
          <p:spPr>
            <a:xfrm>
              <a:off x="9786581" y="4347791"/>
              <a:ext cx="80767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065" name="Picture 8">
              <a:extLst>
                <a:ext uri="{FF2B5EF4-FFF2-40B4-BE49-F238E27FC236}">
                  <a16:creationId xmlns:a16="http://schemas.microsoft.com/office/drawing/2014/main" id="{B0B40558-5CB5-FD52-D2E0-5FF40A6340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766" y="4492076"/>
              <a:ext cx="401002" cy="264297"/>
            </a:xfrm>
            <a:prstGeom prst="rect">
              <a:avLst/>
            </a:prstGeom>
            <a:noFill/>
            <a:extLst>
              <a:ext uri="{909E8E84-426E-40DD-AFC4-6F175D3DCCD1}">
                <a14:hiddenFill xmlns:a14="http://schemas.microsoft.com/office/drawing/2010/main">
                  <a:solidFill>
                    <a:srgbClr val="FFFFFF"/>
                  </a:solidFill>
                </a14:hiddenFill>
              </a:ext>
            </a:extLst>
          </p:spPr>
        </p:pic>
        <p:cxnSp>
          <p:nvCxnSpPr>
            <p:cNvPr id="1066" name="직선 화살표 연결선 1065">
              <a:extLst>
                <a:ext uri="{FF2B5EF4-FFF2-40B4-BE49-F238E27FC236}">
                  <a16:creationId xmlns:a16="http://schemas.microsoft.com/office/drawing/2014/main" id="{1F1E659D-05B4-BDFE-C584-6485C8CA478E}"/>
                </a:ext>
              </a:extLst>
            </p:cNvPr>
            <p:cNvCxnSpPr>
              <a:cxnSpLocks/>
            </p:cNvCxnSpPr>
            <p:nvPr/>
          </p:nvCxnSpPr>
          <p:spPr>
            <a:xfrm>
              <a:off x="9582335" y="5073311"/>
              <a:ext cx="0" cy="68063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67" name="Picture 20">
              <a:extLst>
                <a:ext uri="{FF2B5EF4-FFF2-40B4-BE49-F238E27FC236}">
                  <a16:creationId xmlns:a16="http://schemas.microsoft.com/office/drawing/2014/main" id="{FD628D80-484E-E4B2-7693-5A4485A242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4076" y="5351256"/>
              <a:ext cx="123791" cy="203891"/>
            </a:xfrm>
            <a:prstGeom prst="rect">
              <a:avLst/>
            </a:prstGeom>
            <a:noFill/>
            <a:extLst>
              <a:ext uri="{909E8E84-426E-40DD-AFC4-6F175D3DCCD1}">
                <a14:hiddenFill xmlns:a14="http://schemas.microsoft.com/office/drawing/2010/main">
                  <a:solidFill>
                    <a:srgbClr val="FFFFFF"/>
                  </a:solidFill>
                </a14:hiddenFill>
              </a:ext>
            </a:extLst>
          </p:spPr>
        </p:pic>
        <p:cxnSp>
          <p:nvCxnSpPr>
            <p:cNvPr id="1068" name="직선 화살표 연결선 1067">
              <a:extLst>
                <a:ext uri="{FF2B5EF4-FFF2-40B4-BE49-F238E27FC236}">
                  <a16:creationId xmlns:a16="http://schemas.microsoft.com/office/drawing/2014/main" id="{FFE0A801-0D6C-68CB-30F6-3188806F6316}"/>
                </a:ext>
              </a:extLst>
            </p:cNvPr>
            <p:cNvCxnSpPr>
              <a:cxnSpLocks/>
            </p:cNvCxnSpPr>
            <p:nvPr/>
          </p:nvCxnSpPr>
          <p:spPr>
            <a:xfrm flipV="1">
              <a:off x="9775100" y="3658800"/>
              <a:ext cx="1214285" cy="695845"/>
            </a:xfrm>
            <a:prstGeom prst="straightConnector1">
              <a:avLst/>
            </a:prstGeom>
            <a:ln w="317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069" name="직선 화살표 연결선 1068">
              <a:extLst>
                <a:ext uri="{FF2B5EF4-FFF2-40B4-BE49-F238E27FC236}">
                  <a16:creationId xmlns:a16="http://schemas.microsoft.com/office/drawing/2014/main" id="{7CB09DD1-64DA-4100-7677-EB380CEAD010}"/>
                </a:ext>
              </a:extLst>
            </p:cNvPr>
            <p:cNvCxnSpPr>
              <a:cxnSpLocks/>
            </p:cNvCxnSpPr>
            <p:nvPr/>
          </p:nvCxnSpPr>
          <p:spPr>
            <a:xfrm flipV="1">
              <a:off x="8189383" y="3658800"/>
              <a:ext cx="1214285" cy="695845"/>
            </a:xfrm>
            <a:prstGeom prst="straightConnector1">
              <a:avLst/>
            </a:prstGeom>
            <a:ln w="317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070" name="직선 화살표 연결선 1069">
              <a:extLst>
                <a:ext uri="{FF2B5EF4-FFF2-40B4-BE49-F238E27FC236}">
                  <a16:creationId xmlns:a16="http://schemas.microsoft.com/office/drawing/2014/main" id="{8EF2C1A5-D99D-0C05-97A5-5F844CB64CB2}"/>
                </a:ext>
              </a:extLst>
            </p:cNvPr>
            <p:cNvCxnSpPr>
              <a:cxnSpLocks/>
            </p:cNvCxnSpPr>
            <p:nvPr/>
          </p:nvCxnSpPr>
          <p:spPr>
            <a:xfrm flipV="1">
              <a:off x="8202052" y="4112743"/>
              <a:ext cx="2788" cy="2521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71" name="직선 화살표 연결선 1070">
              <a:extLst>
                <a:ext uri="{FF2B5EF4-FFF2-40B4-BE49-F238E27FC236}">
                  <a16:creationId xmlns:a16="http://schemas.microsoft.com/office/drawing/2014/main" id="{4E06516A-8E58-61B7-86CF-1A2DFD4725A3}"/>
                </a:ext>
              </a:extLst>
            </p:cNvPr>
            <p:cNvCxnSpPr>
              <a:cxnSpLocks/>
            </p:cNvCxnSpPr>
            <p:nvPr/>
          </p:nvCxnSpPr>
          <p:spPr>
            <a:xfrm>
              <a:off x="8216225" y="4376586"/>
              <a:ext cx="226085" cy="7811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72" name="직선 화살표 연결선 1071">
              <a:extLst>
                <a:ext uri="{FF2B5EF4-FFF2-40B4-BE49-F238E27FC236}">
                  <a16:creationId xmlns:a16="http://schemas.microsoft.com/office/drawing/2014/main" id="{01B585A2-C49D-93B3-A5C7-B86406CAABA9}"/>
                </a:ext>
              </a:extLst>
            </p:cNvPr>
            <p:cNvCxnSpPr>
              <a:cxnSpLocks/>
            </p:cNvCxnSpPr>
            <p:nvPr/>
          </p:nvCxnSpPr>
          <p:spPr>
            <a:xfrm>
              <a:off x="7985531" y="4136920"/>
              <a:ext cx="0" cy="22801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73" name="Picture 2">
              <a:extLst>
                <a:ext uri="{FF2B5EF4-FFF2-40B4-BE49-F238E27FC236}">
                  <a16:creationId xmlns:a16="http://schemas.microsoft.com/office/drawing/2014/main" id="{063A0926-4903-1070-7009-D908B590AB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0694" y="3994522"/>
              <a:ext cx="113637" cy="488637"/>
            </a:xfrm>
            <a:prstGeom prst="rect">
              <a:avLst/>
            </a:prstGeom>
            <a:noFill/>
            <a:extLst>
              <a:ext uri="{909E8E84-426E-40DD-AFC4-6F175D3DCCD1}">
                <a14:hiddenFill xmlns:a14="http://schemas.microsoft.com/office/drawing/2010/main">
                  <a:solidFill>
                    <a:srgbClr val="FFFFFF"/>
                  </a:solidFill>
                </a14:hiddenFill>
              </a:ext>
            </a:extLst>
          </p:spPr>
        </p:pic>
        <p:pic>
          <p:nvPicPr>
            <p:cNvPr id="1074" name="그림 1073">
              <a:extLst>
                <a:ext uri="{FF2B5EF4-FFF2-40B4-BE49-F238E27FC236}">
                  <a16:creationId xmlns:a16="http://schemas.microsoft.com/office/drawing/2014/main" id="{B3F08DCF-5E9D-6CB2-740E-A27E4A7C7332}"/>
                </a:ext>
              </a:extLst>
            </p:cNvPr>
            <p:cNvPicPr>
              <a:picLocks noChangeAspect="1"/>
            </p:cNvPicPr>
            <p:nvPr/>
          </p:nvPicPr>
          <p:blipFill>
            <a:blip r:embed="rId5"/>
            <a:stretch>
              <a:fillRect/>
            </a:stretch>
          </p:blipFill>
          <p:spPr>
            <a:xfrm>
              <a:off x="10035306" y="4400917"/>
              <a:ext cx="349350" cy="381527"/>
            </a:xfrm>
            <a:prstGeom prst="rect">
              <a:avLst/>
            </a:prstGeom>
          </p:spPr>
        </p:pic>
        <p:pic>
          <p:nvPicPr>
            <p:cNvPr id="1075" name="Picture 4">
              <a:extLst>
                <a:ext uri="{FF2B5EF4-FFF2-40B4-BE49-F238E27FC236}">
                  <a16:creationId xmlns:a16="http://schemas.microsoft.com/office/drawing/2014/main" id="{A492AE7A-A4C9-4CCE-F9E5-78412E9AEB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25692" y="4201695"/>
              <a:ext cx="204787" cy="185737"/>
            </a:xfrm>
            <a:prstGeom prst="rect">
              <a:avLst/>
            </a:prstGeom>
            <a:noFill/>
            <a:extLst>
              <a:ext uri="{909E8E84-426E-40DD-AFC4-6F175D3DCCD1}">
                <a14:hiddenFill xmlns:a14="http://schemas.microsoft.com/office/drawing/2010/main">
                  <a:solidFill>
                    <a:srgbClr val="FFFFFF"/>
                  </a:solidFill>
                </a14:hiddenFill>
              </a:ext>
            </a:extLst>
          </p:spPr>
        </p:pic>
        <p:sp>
          <p:nvSpPr>
            <p:cNvPr id="1076" name="TextBox 1075">
              <a:extLst>
                <a:ext uri="{FF2B5EF4-FFF2-40B4-BE49-F238E27FC236}">
                  <a16:creationId xmlns:a16="http://schemas.microsoft.com/office/drawing/2014/main" id="{90E0EABB-7572-9A65-BC2D-3EACFE53CB51}"/>
                </a:ext>
              </a:extLst>
            </p:cNvPr>
            <p:cNvSpPr txBox="1"/>
            <p:nvPr/>
          </p:nvSpPr>
          <p:spPr>
            <a:xfrm>
              <a:off x="9551861" y="2796231"/>
              <a:ext cx="2117887" cy="1900520"/>
            </a:xfrm>
            <a:prstGeom prst="rect">
              <a:avLst/>
            </a:prstGeom>
            <a:noFill/>
          </p:spPr>
          <p:txBody>
            <a:bodyPr wrap="none" rtlCol="0">
              <a:spAutoFit/>
            </a:bodyPr>
            <a:lstStyle/>
            <a:p>
              <a:r>
                <a:rPr lang="en-US" altLang="ko-KR" dirty="0">
                  <a:solidFill>
                    <a:srgbClr val="00B050"/>
                  </a:solidFill>
                </a:rPr>
                <a:t>         2</a:t>
              </a:r>
            </a:p>
            <a:p>
              <a:endParaRPr lang="en-US" altLang="ko-KR" sz="800" dirty="0">
                <a:solidFill>
                  <a:srgbClr val="00B050"/>
                </a:solidFill>
              </a:endParaRPr>
            </a:p>
            <a:p>
              <a:endParaRPr lang="en-US" altLang="ko-KR" sz="1000" dirty="0">
                <a:solidFill>
                  <a:srgbClr val="00B050"/>
                </a:solidFill>
              </a:endParaRPr>
            </a:p>
            <a:p>
              <a:endParaRPr lang="en-US" altLang="ko-KR" sz="1050" dirty="0">
                <a:solidFill>
                  <a:srgbClr val="00B050"/>
                </a:solidFill>
              </a:endParaRPr>
            </a:p>
            <a:p>
              <a:r>
                <a:rPr lang="en-US" altLang="ko-KR" dirty="0">
                  <a:solidFill>
                    <a:srgbClr val="00B050"/>
                  </a:solidFill>
                </a:rPr>
                <a:t>    1</a:t>
              </a:r>
            </a:p>
            <a:p>
              <a:endParaRPr lang="en-US" altLang="ko-KR" sz="800" dirty="0">
                <a:solidFill>
                  <a:srgbClr val="00B050"/>
                </a:solidFill>
              </a:endParaRPr>
            </a:p>
            <a:p>
              <a:endParaRPr lang="en-US" altLang="ko-KR" sz="1100" dirty="0">
                <a:solidFill>
                  <a:srgbClr val="00B050"/>
                </a:solidFill>
              </a:endParaRPr>
            </a:p>
            <a:p>
              <a:endParaRPr lang="en-US" altLang="ko-KR" sz="1600" dirty="0">
                <a:solidFill>
                  <a:srgbClr val="00B050"/>
                </a:solidFill>
              </a:endParaRPr>
            </a:p>
            <a:p>
              <a:r>
                <a:rPr lang="en-US" altLang="ko-KR" dirty="0">
                  <a:solidFill>
                    <a:srgbClr val="00B050"/>
                  </a:solidFill>
                </a:rPr>
                <a:t>0         1        2  </a:t>
              </a:r>
              <a:endParaRPr lang="ko-KR" altLang="en-US" dirty="0">
                <a:solidFill>
                  <a:srgbClr val="00B050"/>
                </a:solidFill>
              </a:endParaRPr>
            </a:p>
          </p:txBody>
        </p:sp>
        <p:pic>
          <p:nvPicPr>
            <p:cNvPr id="1077" name="Picture 2">
              <a:extLst>
                <a:ext uri="{FF2B5EF4-FFF2-40B4-BE49-F238E27FC236}">
                  <a16:creationId xmlns:a16="http://schemas.microsoft.com/office/drawing/2014/main" id="{51A82906-CDB2-A2D0-9ACE-F18B874765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40143" y="3647516"/>
              <a:ext cx="333375" cy="400050"/>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4">
              <a:extLst>
                <a:ext uri="{FF2B5EF4-FFF2-40B4-BE49-F238E27FC236}">
                  <a16:creationId xmlns:a16="http://schemas.microsoft.com/office/drawing/2014/main" id="{4BE79339-E898-F606-52D9-043E7C527A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32223" y="3786171"/>
              <a:ext cx="295275" cy="352425"/>
            </a:xfrm>
            <a:prstGeom prst="rect">
              <a:avLst/>
            </a:prstGeom>
            <a:noFill/>
            <a:extLst>
              <a:ext uri="{909E8E84-426E-40DD-AFC4-6F175D3DCCD1}">
                <a14:hiddenFill xmlns:a14="http://schemas.microsoft.com/office/drawing/2010/main">
                  <a:solidFill>
                    <a:srgbClr val="FFFFFF"/>
                  </a:solidFill>
                </a14:hiddenFill>
              </a:ext>
            </a:extLst>
          </p:spPr>
        </p:pic>
        <p:pic>
          <p:nvPicPr>
            <p:cNvPr id="1079" name="Picture 6">
              <a:extLst>
                <a:ext uri="{FF2B5EF4-FFF2-40B4-BE49-F238E27FC236}">
                  <a16:creationId xmlns:a16="http://schemas.microsoft.com/office/drawing/2014/main" id="{F22247FB-B93A-6A3F-8F6B-E290484BAE0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94254" y="2368984"/>
              <a:ext cx="133350" cy="257175"/>
            </a:xfrm>
            <a:prstGeom prst="rect">
              <a:avLst/>
            </a:prstGeom>
            <a:noFill/>
            <a:extLst>
              <a:ext uri="{909E8E84-426E-40DD-AFC4-6F175D3DCCD1}">
                <a14:hiddenFill xmlns:a14="http://schemas.microsoft.com/office/drawing/2010/main">
                  <a:solidFill>
                    <a:srgbClr val="FFFFFF"/>
                  </a:solidFill>
                </a14:hiddenFill>
              </a:ext>
            </a:extLst>
          </p:spPr>
        </p:pic>
        <p:cxnSp>
          <p:nvCxnSpPr>
            <p:cNvPr id="1080" name="직선 화살표 연결선 1079">
              <a:extLst>
                <a:ext uri="{FF2B5EF4-FFF2-40B4-BE49-F238E27FC236}">
                  <a16:creationId xmlns:a16="http://schemas.microsoft.com/office/drawing/2014/main" id="{CBE7C013-8A66-B6C6-E060-8CD6945E4980}"/>
                </a:ext>
              </a:extLst>
            </p:cNvPr>
            <p:cNvCxnSpPr>
              <a:cxnSpLocks/>
            </p:cNvCxnSpPr>
            <p:nvPr/>
          </p:nvCxnSpPr>
          <p:spPr>
            <a:xfrm flipV="1">
              <a:off x="8487104" y="3904327"/>
              <a:ext cx="0" cy="453639"/>
            </a:xfrm>
            <a:prstGeom prst="straightConnector1">
              <a:avLst/>
            </a:prstGeom>
            <a:ln w="38100">
              <a:solidFill>
                <a:srgbClr val="FF66CC"/>
              </a:solidFill>
              <a:tailEnd type="triangle"/>
            </a:ln>
          </p:spPr>
          <p:style>
            <a:lnRef idx="1">
              <a:schemeClr val="accent1"/>
            </a:lnRef>
            <a:fillRef idx="0">
              <a:schemeClr val="accent1"/>
            </a:fillRef>
            <a:effectRef idx="0">
              <a:schemeClr val="accent1"/>
            </a:effectRef>
            <a:fontRef idx="minor">
              <a:schemeClr val="tx1"/>
            </a:fontRef>
          </p:style>
        </p:cxnSp>
        <p:cxnSp>
          <p:nvCxnSpPr>
            <p:cNvPr id="1081" name="직선 화살표 연결선 1080">
              <a:extLst>
                <a:ext uri="{FF2B5EF4-FFF2-40B4-BE49-F238E27FC236}">
                  <a16:creationId xmlns:a16="http://schemas.microsoft.com/office/drawing/2014/main" id="{076A8A84-5AE0-206D-72BC-C5AEE3D1F030}"/>
                </a:ext>
              </a:extLst>
            </p:cNvPr>
            <p:cNvCxnSpPr>
              <a:cxnSpLocks/>
            </p:cNvCxnSpPr>
            <p:nvPr/>
          </p:nvCxnSpPr>
          <p:spPr>
            <a:xfrm flipV="1">
              <a:off x="8796525" y="3647516"/>
              <a:ext cx="0" cy="688847"/>
            </a:xfrm>
            <a:prstGeom prst="straightConnector1">
              <a:avLst/>
            </a:prstGeom>
            <a:ln w="38100">
              <a:solidFill>
                <a:srgbClr val="9966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82" name="TextBox 1081">
                  <a:extLst>
                    <a:ext uri="{FF2B5EF4-FFF2-40B4-BE49-F238E27FC236}">
                      <a16:creationId xmlns:a16="http://schemas.microsoft.com/office/drawing/2014/main" id="{1210D1CC-58AD-A273-2D2E-E501C408568E}"/>
                    </a:ext>
                  </a:extLst>
                </p:cNvPr>
                <p:cNvSpPr txBox="1"/>
                <p:nvPr/>
              </p:nvSpPr>
              <p:spPr>
                <a:xfrm>
                  <a:off x="8524878" y="4026143"/>
                  <a:ext cx="46801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𝑛</m:t>
                        </m:r>
                        <m:r>
                          <a:rPr lang="en-US" altLang="ko-KR" b="0" i="1" smtClean="0">
                            <a:latin typeface="Cambria Math" panose="02040503050406030204" pitchFamily="18" charset="0"/>
                          </a:rPr>
                          <m:t> </m:t>
                        </m:r>
                        <m:r>
                          <a:rPr lang="en-US" altLang="ko-KR" b="0" i="1" smtClean="0">
                            <a:latin typeface="Cambria Math" panose="02040503050406030204" pitchFamily="18" charset="0"/>
                          </a:rPr>
                          <m:t>𝑚</m:t>
                        </m:r>
                      </m:oMath>
                    </m:oMathPara>
                  </a14:m>
                  <a:endParaRPr lang="ko-KR" altLang="en-US" dirty="0"/>
                </a:p>
              </p:txBody>
            </p:sp>
          </mc:Choice>
          <mc:Fallback xmlns="">
            <p:sp>
              <p:nvSpPr>
                <p:cNvPr id="1082" name="TextBox 1081">
                  <a:extLst>
                    <a:ext uri="{FF2B5EF4-FFF2-40B4-BE49-F238E27FC236}">
                      <a16:creationId xmlns:a16="http://schemas.microsoft.com/office/drawing/2014/main" id="{1210D1CC-58AD-A273-2D2E-E501C408568E}"/>
                    </a:ext>
                  </a:extLst>
                </p:cNvPr>
                <p:cNvSpPr txBox="1">
                  <a:spLocks noRot="1" noChangeAspect="1" noMove="1" noResize="1" noEditPoints="1" noAdjustHandles="1" noChangeArrowheads="1" noChangeShapeType="1" noTextEdit="1"/>
                </p:cNvSpPr>
                <p:nvPr/>
              </p:nvSpPr>
              <p:spPr>
                <a:xfrm>
                  <a:off x="8524878" y="4026143"/>
                  <a:ext cx="468013" cy="276999"/>
                </a:xfrm>
                <a:prstGeom prst="rect">
                  <a:avLst/>
                </a:prstGeom>
                <a:blipFill>
                  <a:blip r:embed="rId10"/>
                  <a:stretch>
                    <a:fillRect l="-3896" r="-3896" b="-2222"/>
                  </a:stretch>
                </a:blipFill>
              </p:spPr>
              <p:txBody>
                <a:bodyPr/>
                <a:lstStyle/>
                <a:p>
                  <a:r>
                    <a:rPr lang="ko-KR" altLang="en-US">
                      <a:noFill/>
                    </a:rPr>
                    <a:t> </a:t>
                  </a:r>
                </a:p>
              </p:txBody>
            </p:sp>
          </mc:Fallback>
        </mc:AlternateContent>
        <p:sp>
          <p:nvSpPr>
            <p:cNvPr id="1083" name="자유형: 도형 1082">
              <a:extLst>
                <a:ext uri="{FF2B5EF4-FFF2-40B4-BE49-F238E27FC236}">
                  <a16:creationId xmlns:a16="http://schemas.microsoft.com/office/drawing/2014/main" id="{CF4A68D8-4F11-E41D-2D76-52201C25CB99}"/>
                </a:ext>
              </a:extLst>
            </p:cNvPr>
            <p:cNvSpPr/>
            <p:nvPr/>
          </p:nvSpPr>
          <p:spPr>
            <a:xfrm>
              <a:off x="8226218" y="2428918"/>
              <a:ext cx="582385" cy="1567542"/>
            </a:xfrm>
            <a:custGeom>
              <a:avLst/>
              <a:gdLst>
                <a:gd name="connsiteX0" fmla="*/ 582385 w 582385"/>
                <a:gd name="connsiteY0" fmla="*/ 1567542 h 1567542"/>
                <a:gd name="connsiteX1" fmla="*/ 59871 w 582385"/>
                <a:gd name="connsiteY1" fmla="*/ 986971 h 1567542"/>
                <a:gd name="connsiteX2" fmla="*/ 16328 w 582385"/>
                <a:gd name="connsiteY2" fmla="*/ 290285 h 1567542"/>
                <a:gd name="connsiteX3" fmla="*/ 103414 w 582385"/>
                <a:gd name="connsiteY3" fmla="*/ 0 h 1567542"/>
              </a:gdLst>
              <a:ahLst/>
              <a:cxnLst>
                <a:cxn ang="0">
                  <a:pos x="connsiteX0" y="connsiteY0"/>
                </a:cxn>
                <a:cxn ang="0">
                  <a:pos x="connsiteX1" y="connsiteY1"/>
                </a:cxn>
                <a:cxn ang="0">
                  <a:pos x="connsiteX2" y="connsiteY2"/>
                </a:cxn>
                <a:cxn ang="0">
                  <a:pos x="connsiteX3" y="connsiteY3"/>
                </a:cxn>
              </a:cxnLst>
              <a:rect l="l" t="t" r="r" b="b"/>
              <a:pathLst>
                <a:path w="582385" h="1567542">
                  <a:moveTo>
                    <a:pt x="582385" y="1567542"/>
                  </a:moveTo>
                  <a:cubicBezTo>
                    <a:pt x="368299" y="1383694"/>
                    <a:pt x="154214" y="1199847"/>
                    <a:pt x="59871" y="986971"/>
                  </a:cubicBezTo>
                  <a:cubicBezTo>
                    <a:pt x="-34472" y="774095"/>
                    <a:pt x="9071" y="454780"/>
                    <a:pt x="16328" y="290285"/>
                  </a:cubicBezTo>
                  <a:cubicBezTo>
                    <a:pt x="23585" y="125790"/>
                    <a:pt x="63499" y="62895"/>
                    <a:pt x="103414" y="0"/>
                  </a:cubicBezTo>
                </a:path>
              </a:pathLst>
            </a:custGeom>
            <a:noFill/>
            <a:ln>
              <a:head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1084" name="TextBox 1083">
                  <a:extLst>
                    <a:ext uri="{FF2B5EF4-FFF2-40B4-BE49-F238E27FC236}">
                      <a16:creationId xmlns:a16="http://schemas.microsoft.com/office/drawing/2014/main" id="{DABF1AEF-A214-A8A6-0DC6-13BBB8E3E4FD}"/>
                    </a:ext>
                  </a:extLst>
                </p:cNvPr>
                <p:cNvSpPr txBox="1"/>
                <p:nvPr/>
              </p:nvSpPr>
              <p:spPr>
                <a:xfrm>
                  <a:off x="7685438" y="2125317"/>
                  <a:ext cx="12820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𝑚</m:t>
                            </m:r>
                          </m:e>
                        </m:d>
                        <m:r>
                          <a:rPr lang="en-US" altLang="ko-KR" b="0" i="1" smtClean="0">
                            <a:latin typeface="Cambria Math" panose="02040503050406030204" pitchFamily="18" charset="0"/>
                          </a:rPr>
                          <m:t>…</m:t>
                        </m:r>
                        <m:r>
                          <a:rPr lang="en-US" altLang="ko-KR" b="0" i="1" smtClean="0">
                            <a:latin typeface="Cambria Math" panose="02040503050406030204" pitchFamily="18" charset="0"/>
                          </a:rPr>
                          <m:t> </m:t>
                        </m:r>
                        <m:r>
                          <a:rPr lang="en-US" altLang="ko-KR" b="0" i="1" smtClean="0">
                            <a:latin typeface="Cambria Math" panose="02040503050406030204" pitchFamily="18" charset="0"/>
                          </a:rPr>
                          <m:t>𝑙𝑎𝑝𝑠𝑒</m:t>
                        </m:r>
                      </m:oMath>
                    </m:oMathPara>
                  </a14:m>
                  <a:endParaRPr lang="ko-KR" altLang="en-US" dirty="0"/>
                </a:p>
              </p:txBody>
            </p:sp>
          </mc:Choice>
          <mc:Fallback xmlns="">
            <p:sp>
              <p:nvSpPr>
                <p:cNvPr id="1084" name="TextBox 1083">
                  <a:extLst>
                    <a:ext uri="{FF2B5EF4-FFF2-40B4-BE49-F238E27FC236}">
                      <a16:creationId xmlns:a16="http://schemas.microsoft.com/office/drawing/2014/main" id="{DABF1AEF-A214-A8A6-0DC6-13BBB8E3E4FD}"/>
                    </a:ext>
                  </a:extLst>
                </p:cNvPr>
                <p:cNvSpPr txBox="1">
                  <a:spLocks noRot="1" noChangeAspect="1" noMove="1" noResize="1" noEditPoints="1" noAdjustHandles="1" noChangeArrowheads="1" noChangeShapeType="1" noTextEdit="1"/>
                </p:cNvSpPr>
                <p:nvPr/>
              </p:nvSpPr>
              <p:spPr>
                <a:xfrm>
                  <a:off x="7685438" y="2125317"/>
                  <a:ext cx="1282018" cy="276999"/>
                </a:xfrm>
                <a:prstGeom prst="rect">
                  <a:avLst/>
                </a:prstGeom>
                <a:blipFill>
                  <a:blip r:embed="rId11"/>
                  <a:stretch>
                    <a:fillRect r="-4739" b="-37778"/>
                  </a:stretch>
                </a:blipFill>
              </p:spPr>
              <p:txBody>
                <a:bodyPr/>
                <a:lstStyle/>
                <a:p>
                  <a:r>
                    <a:rPr lang="ko-KR" altLang="en-US">
                      <a:noFill/>
                    </a:rPr>
                    <a:t> </a:t>
                  </a:r>
                </a:p>
              </p:txBody>
            </p:sp>
          </mc:Fallback>
        </mc:AlternateContent>
        <p:cxnSp>
          <p:nvCxnSpPr>
            <p:cNvPr id="1085" name="직선 화살표 연결선 1084">
              <a:extLst>
                <a:ext uri="{FF2B5EF4-FFF2-40B4-BE49-F238E27FC236}">
                  <a16:creationId xmlns:a16="http://schemas.microsoft.com/office/drawing/2014/main" id="{F7533744-4390-9521-B803-491B21A8194D}"/>
                </a:ext>
              </a:extLst>
            </p:cNvPr>
            <p:cNvCxnSpPr>
              <a:cxnSpLocks/>
            </p:cNvCxnSpPr>
            <p:nvPr/>
          </p:nvCxnSpPr>
          <p:spPr>
            <a:xfrm flipV="1">
              <a:off x="9723703" y="3652691"/>
              <a:ext cx="0" cy="688847"/>
            </a:xfrm>
            <a:prstGeom prst="straightConnector1">
              <a:avLst/>
            </a:prstGeom>
            <a:ln w="38100">
              <a:solidFill>
                <a:srgbClr val="9966FF"/>
              </a:solidFill>
              <a:tailEnd type="triangle"/>
            </a:ln>
          </p:spPr>
          <p:style>
            <a:lnRef idx="1">
              <a:schemeClr val="accent1"/>
            </a:lnRef>
            <a:fillRef idx="0">
              <a:schemeClr val="accent1"/>
            </a:fillRef>
            <a:effectRef idx="0">
              <a:schemeClr val="accent1"/>
            </a:effectRef>
            <a:fontRef idx="minor">
              <a:schemeClr val="tx1"/>
            </a:fontRef>
          </p:style>
        </p:cxnSp>
        <p:cxnSp>
          <p:nvCxnSpPr>
            <p:cNvPr id="1086" name="직선 화살표 연결선 1085">
              <a:extLst>
                <a:ext uri="{FF2B5EF4-FFF2-40B4-BE49-F238E27FC236}">
                  <a16:creationId xmlns:a16="http://schemas.microsoft.com/office/drawing/2014/main" id="{77918ACD-2150-E152-6E2A-4ED4704954F3}"/>
                </a:ext>
              </a:extLst>
            </p:cNvPr>
            <p:cNvCxnSpPr>
              <a:cxnSpLocks/>
            </p:cNvCxnSpPr>
            <p:nvPr/>
          </p:nvCxnSpPr>
          <p:spPr>
            <a:xfrm flipV="1">
              <a:off x="9678021" y="3572348"/>
              <a:ext cx="512971" cy="298"/>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087" name="Picture 2">
              <a:extLst>
                <a:ext uri="{FF2B5EF4-FFF2-40B4-BE49-F238E27FC236}">
                  <a16:creationId xmlns:a16="http://schemas.microsoft.com/office/drawing/2014/main" id="{67E53198-86EA-EBCC-D639-4EF0F5DC66D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06238" y="3095734"/>
              <a:ext cx="2667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4">
              <a:extLst>
                <a:ext uri="{FF2B5EF4-FFF2-40B4-BE49-F238E27FC236}">
                  <a16:creationId xmlns:a16="http://schemas.microsoft.com/office/drawing/2014/main" id="{9A66A564-D709-8153-E33F-D3BE13A095E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53210" y="4056127"/>
              <a:ext cx="333375" cy="180975"/>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10523267-4B14-74D2-17F3-FAF6A10ACBEC}"/>
              </a:ext>
            </a:extLst>
          </p:cNvPr>
          <p:cNvSpPr txBox="1"/>
          <p:nvPr/>
        </p:nvSpPr>
        <p:spPr>
          <a:xfrm>
            <a:off x="6208808" y="4237148"/>
            <a:ext cx="494046" cy="369332"/>
          </a:xfrm>
          <a:prstGeom prst="rect">
            <a:avLst/>
          </a:prstGeom>
          <a:noFill/>
        </p:spPr>
        <p:txBody>
          <a:bodyPr wrap="none" rtlCol="0">
            <a:spAutoFit/>
          </a:bodyPr>
          <a:lstStyle/>
          <a:p>
            <a:r>
              <a:rPr lang="en-US" altLang="ko-KR">
                <a:latin typeface="Times New Roman" panose="02020603050405020304" pitchFamily="18" charset="0"/>
                <a:cs typeface="Times New Roman" panose="02020603050405020304" pitchFamily="18" charset="0"/>
              </a:rPr>
              <a:t>t=0</a:t>
            </a:r>
            <a:endParaRPr lang="ko-KR" altLang="en-US">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A4D9024-65FA-67BD-DCF9-DCC1E20B594E}"/>
              </a:ext>
            </a:extLst>
          </p:cNvPr>
          <p:cNvSpPr txBox="1"/>
          <p:nvPr/>
        </p:nvSpPr>
        <p:spPr>
          <a:xfrm>
            <a:off x="6231246" y="3536873"/>
            <a:ext cx="494046" cy="369332"/>
          </a:xfrm>
          <a:prstGeom prst="rect">
            <a:avLst/>
          </a:prstGeom>
          <a:noFill/>
        </p:spPr>
        <p:txBody>
          <a:bodyPr wrap="none" rtlCol="0">
            <a:spAutoFit/>
          </a:bodyPr>
          <a:lstStyle/>
          <a:p>
            <a:r>
              <a:rPr lang="en-US" altLang="ko-KR">
                <a:latin typeface="Times New Roman" panose="02020603050405020304" pitchFamily="18" charset="0"/>
                <a:cs typeface="Times New Roman" panose="02020603050405020304" pitchFamily="18" charset="0"/>
              </a:rPr>
              <a:t>t=1</a:t>
            </a:r>
            <a:endParaRPr lang="ko-KR" altLang="en-US">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D471887-22E6-49BE-E91E-55B4BDE8A81F}"/>
              </a:ext>
            </a:extLst>
          </p:cNvPr>
          <p:cNvSpPr txBox="1"/>
          <p:nvPr/>
        </p:nvSpPr>
        <p:spPr>
          <a:xfrm>
            <a:off x="6244446" y="2916146"/>
            <a:ext cx="494046" cy="369332"/>
          </a:xfrm>
          <a:prstGeom prst="rect">
            <a:avLst/>
          </a:prstGeom>
          <a:noFill/>
        </p:spPr>
        <p:txBody>
          <a:bodyPr wrap="none" rtlCol="0">
            <a:spAutoFit/>
          </a:bodyPr>
          <a:lstStyle/>
          <a:p>
            <a:r>
              <a:rPr lang="en-US" altLang="ko-KR">
                <a:latin typeface="Times New Roman" panose="02020603050405020304" pitchFamily="18" charset="0"/>
                <a:cs typeface="Times New Roman" panose="02020603050405020304" pitchFamily="18" charset="0"/>
              </a:rPr>
              <a:t>t=2</a:t>
            </a:r>
            <a:endParaRPr lang="ko-KR"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1281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3+1 decomposition </a:t>
            </a:r>
            <a:r>
              <a:rPr lang="en-US" altLang="ko-KR" sz="2800">
                <a:latin typeface="Aharoni" panose="02010803020104030203" pitchFamily="2" charset="-79"/>
                <a:cs typeface="Aharoni" panose="02010803020104030203" pitchFamily="2" charset="-79"/>
              </a:rPr>
              <a:t>(metric decomposition)</a:t>
            </a:r>
            <a:endParaRPr lang="ko-KR" altLang="en-US">
              <a:latin typeface="Aharoni" panose="02010803020104030203" pitchFamily="2" charset="-79"/>
              <a:cs typeface="Aharoni" panose="02010803020104030203" pitchFamily="2" charset="-79"/>
            </a:endParaRPr>
          </a:p>
        </p:txBody>
      </p:sp>
      <p:sp>
        <p:nvSpPr>
          <p:cNvPr id="55" name="AutoShape 6" descr="An image of the DC character Flash running to the right. The character should be depicted in his classic red and yellow costume, with lightning streaks emanating from his movement to emphasize his super speed.">
            <a:extLst>
              <a:ext uri="{FF2B5EF4-FFF2-40B4-BE49-F238E27FC236}">
                <a16:creationId xmlns:a16="http://schemas.microsoft.com/office/drawing/2014/main" id="{13152987-9710-688D-A000-F33EA1FF27E4}"/>
              </a:ext>
            </a:extLst>
          </p:cNvPr>
          <p:cNvSpPr>
            <a:spLocks noChangeAspect="1" noChangeArrowheads="1"/>
          </p:cNvSpPr>
          <p:nvPr/>
        </p:nvSpPr>
        <p:spPr bwMode="auto">
          <a:xfrm>
            <a:off x="5529385" y="335775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grpSp>
        <p:nvGrpSpPr>
          <p:cNvPr id="17" name="그룹 16">
            <a:extLst>
              <a:ext uri="{FF2B5EF4-FFF2-40B4-BE49-F238E27FC236}">
                <a16:creationId xmlns:a16="http://schemas.microsoft.com/office/drawing/2014/main" id="{781FCD25-9B9A-0A96-E6AE-B98A439C0617}"/>
              </a:ext>
            </a:extLst>
          </p:cNvPr>
          <p:cNvGrpSpPr/>
          <p:nvPr/>
        </p:nvGrpSpPr>
        <p:grpSpPr>
          <a:xfrm>
            <a:off x="7685438" y="2125317"/>
            <a:ext cx="4245041" cy="3780733"/>
            <a:chOff x="7685438" y="2125317"/>
            <a:chExt cx="4245041" cy="3780733"/>
          </a:xfrm>
        </p:grpSpPr>
        <p:grpSp>
          <p:nvGrpSpPr>
            <p:cNvPr id="39" name="그룹 38">
              <a:extLst>
                <a:ext uri="{FF2B5EF4-FFF2-40B4-BE49-F238E27FC236}">
                  <a16:creationId xmlns:a16="http://schemas.microsoft.com/office/drawing/2014/main" id="{687A6ABE-FF94-70E8-B12B-619D44131BB6}"/>
                </a:ext>
              </a:extLst>
            </p:cNvPr>
            <p:cNvGrpSpPr/>
            <p:nvPr/>
          </p:nvGrpSpPr>
          <p:grpSpPr>
            <a:xfrm>
              <a:off x="7845611" y="3002537"/>
              <a:ext cx="3848100" cy="2759393"/>
              <a:chOff x="1104900" y="3135223"/>
              <a:chExt cx="3848100" cy="2759393"/>
            </a:xfrm>
          </p:grpSpPr>
          <p:cxnSp>
            <p:nvCxnSpPr>
              <p:cNvPr id="40" name="직선 연결선 39">
                <a:extLst>
                  <a:ext uri="{FF2B5EF4-FFF2-40B4-BE49-F238E27FC236}">
                    <a16:creationId xmlns:a16="http://schemas.microsoft.com/office/drawing/2014/main" id="{39A1AC1F-1B9E-20F2-7A73-9054521E11E0}"/>
                  </a:ext>
                </a:extLst>
              </p:cNvPr>
              <p:cNvCxnSpPr/>
              <p:nvPr/>
            </p:nvCxnSpPr>
            <p:spPr>
              <a:xfrm>
                <a:off x="1104900" y="4490358"/>
                <a:ext cx="3848100" cy="0"/>
              </a:xfrm>
              <a:prstGeom prst="line">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41" name="직선 연결선 40">
                <a:extLst>
                  <a:ext uri="{FF2B5EF4-FFF2-40B4-BE49-F238E27FC236}">
                    <a16:creationId xmlns:a16="http://schemas.microsoft.com/office/drawing/2014/main" id="{F68F41BD-7026-66E4-64DB-842DDB3C4956}"/>
                  </a:ext>
                </a:extLst>
              </p:cNvPr>
              <p:cNvCxnSpPr/>
              <p:nvPr/>
            </p:nvCxnSpPr>
            <p:spPr>
              <a:xfrm>
                <a:off x="1104900" y="3799115"/>
                <a:ext cx="3848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직선 연결선 41">
                <a:extLst>
                  <a:ext uri="{FF2B5EF4-FFF2-40B4-BE49-F238E27FC236}">
                    <a16:creationId xmlns:a16="http://schemas.microsoft.com/office/drawing/2014/main" id="{D00FADBC-B4D9-49B4-623B-6B3C54F66624}"/>
                  </a:ext>
                </a:extLst>
              </p:cNvPr>
              <p:cNvCxnSpPr/>
              <p:nvPr/>
            </p:nvCxnSpPr>
            <p:spPr>
              <a:xfrm>
                <a:off x="1104900" y="3135223"/>
                <a:ext cx="3848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직선 연결선 53">
                <a:extLst>
                  <a:ext uri="{FF2B5EF4-FFF2-40B4-BE49-F238E27FC236}">
                    <a16:creationId xmlns:a16="http://schemas.microsoft.com/office/drawing/2014/main" id="{54587765-B277-53A3-18CC-74105D61603B}"/>
                  </a:ext>
                </a:extLst>
              </p:cNvPr>
              <p:cNvCxnSpPr/>
              <p:nvPr/>
            </p:nvCxnSpPr>
            <p:spPr>
              <a:xfrm>
                <a:off x="1104900" y="5894616"/>
                <a:ext cx="3848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직선 연결선 55">
                <a:extLst>
                  <a:ext uri="{FF2B5EF4-FFF2-40B4-BE49-F238E27FC236}">
                    <a16:creationId xmlns:a16="http://schemas.microsoft.com/office/drawing/2014/main" id="{0964E9F4-ACC0-8BCC-81F3-8180243A734A}"/>
                  </a:ext>
                </a:extLst>
              </p:cNvPr>
              <p:cNvCxnSpPr/>
              <p:nvPr/>
            </p:nvCxnSpPr>
            <p:spPr>
              <a:xfrm>
                <a:off x="1104900" y="5203373"/>
                <a:ext cx="38481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1" name="그룹 60">
              <a:extLst>
                <a:ext uri="{FF2B5EF4-FFF2-40B4-BE49-F238E27FC236}">
                  <a16:creationId xmlns:a16="http://schemas.microsoft.com/office/drawing/2014/main" id="{BE7156F2-E85C-A810-2CE0-CCA98347556C}"/>
                </a:ext>
              </a:extLst>
            </p:cNvPr>
            <p:cNvGrpSpPr/>
            <p:nvPr/>
          </p:nvGrpSpPr>
          <p:grpSpPr>
            <a:xfrm rot="17941206">
              <a:off x="8169653" y="2812503"/>
              <a:ext cx="3427700" cy="2759393"/>
              <a:chOff x="1104900" y="3135223"/>
              <a:chExt cx="3848100" cy="2759393"/>
            </a:xfrm>
          </p:grpSpPr>
          <p:cxnSp>
            <p:nvCxnSpPr>
              <p:cNvPr id="1025" name="직선 연결선 1024">
                <a:extLst>
                  <a:ext uri="{FF2B5EF4-FFF2-40B4-BE49-F238E27FC236}">
                    <a16:creationId xmlns:a16="http://schemas.microsoft.com/office/drawing/2014/main" id="{E67FF341-E580-532B-15BA-B0C5386E6ED3}"/>
                  </a:ext>
                </a:extLst>
              </p:cNvPr>
              <p:cNvCxnSpPr/>
              <p:nvPr/>
            </p:nvCxnSpPr>
            <p:spPr>
              <a:xfrm>
                <a:off x="1104900" y="4490358"/>
                <a:ext cx="3848100" cy="0"/>
              </a:xfrm>
              <a:prstGeom prst="line">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27" name="직선 연결선 1026">
                <a:extLst>
                  <a:ext uri="{FF2B5EF4-FFF2-40B4-BE49-F238E27FC236}">
                    <a16:creationId xmlns:a16="http://schemas.microsoft.com/office/drawing/2014/main" id="{C0735049-131D-1901-5122-AEA7958357F1}"/>
                  </a:ext>
                </a:extLst>
              </p:cNvPr>
              <p:cNvCxnSpPr/>
              <p:nvPr/>
            </p:nvCxnSpPr>
            <p:spPr>
              <a:xfrm>
                <a:off x="1104900" y="3799115"/>
                <a:ext cx="38481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8" name="직선 연결선 1027">
                <a:extLst>
                  <a:ext uri="{FF2B5EF4-FFF2-40B4-BE49-F238E27FC236}">
                    <a16:creationId xmlns:a16="http://schemas.microsoft.com/office/drawing/2014/main" id="{C72B9D25-477C-9D67-BBC8-1DC4294B93D7}"/>
                  </a:ext>
                </a:extLst>
              </p:cNvPr>
              <p:cNvCxnSpPr/>
              <p:nvPr/>
            </p:nvCxnSpPr>
            <p:spPr>
              <a:xfrm>
                <a:off x="1104900" y="3135223"/>
                <a:ext cx="38481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9" name="직선 연결선 1028">
                <a:extLst>
                  <a:ext uri="{FF2B5EF4-FFF2-40B4-BE49-F238E27FC236}">
                    <a16:creationId xmlns:a16="http://schemas.microsoft.com/office/drawing/2014/main" id="{4C82A95F-F077-530B-2D78-52B9A8BEA61A}"/>
                  </a:ext>
                </a:extLst>
              </p:cNvPr>
              <p:cNvCxnSpPr/>
              <p:nvPr/>
            </p:nvCxnSpPr>
            <p:spPr>
              <a:xfrm>
                <a:off x="1104900" y="5894616"/>
                <a:ext cx="38481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0" name="직선 연결선 1029">
                <a:extLst>
                  <a:ext uri="{FF2B5EF4-FFF2-40B4-BE49-F238E27FC236}">
                    <a16:creationId xmlns:a16="http://schemas.microsoft.com/office/drawing/2014/main" id="{D5932E70-F98D-A927-9ECC-2583155771A3}"/>
                  </a:ext>
                </a:extLst>
              </p:cNvPr>
              <p:cNvCxnSpPr/>
              <p:nvPr/>
            </p:nvCxnSpPr>
            <p:spPr>
              <a:xfrm>
                <a:off x="1104900" y="5203373"/>
                <a:ext cx="38481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031" name="직선 화살표 연결선 1030">
              <a:extLst>
                <a:ext uri="{FF2B5EF4-FFF2-40B4-BE49-F238E27FC236}">
                  <a16:creationId xmlns:a16="http://schemas.microsoft.com/office/drawing/2014/main" id="{656854BF-99FA-59CB-1075-5BBDB495AB77}"/>
                </a:ext>
              </a:extLst>
            </p:cNvPr>
            <p:cNvCxnSpPr>
              <a:cxnSpLocks/>
            </p:cNvCxnSpPr>
            <p:nvPr/>
          </p:nvCxnSpPr>
          <p:spPr>
            <a:xfrm flipV="1">
              <a:off x="9772408" y="3615890"/>
              <a:ext cx="410120" cy="7202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32" name="직선 화살표 연결선 1031">
              <a:extLst>
                <a:ext uri="{FF2B5EF4-FFF2-40B4-BE49-F238E27FC236}">
                  <a16:creationId xmlns:a16="http://schemas.microsoft.com/office/drawing/2014/main" id="{142388C3-08D2-537E-0957-342895B8A186}"/>
                </a:ext>
              </a:extLst>
            </p:cNvPr>
            <p:cNvCxnSpPr>
              <a:cxnSpLocks/>
            </p:cNvCxnSpPr>
            <p:nvPr/>
          </p:nvCxnSpPr>
          <p:spPr>
            <a:xfrm>
              <a:off x="9786581" y="4347791"/>
              <a:ext cx="80767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033" name="Picture 8">
              <a:extLst>
                <a:ext uri="{FF2B5EF4-FFF2-40B4-BE49-F238E27FC236}">
                  <a16:creationId xmlns:a16="http://schemas.microsoft.com/office/drawing/2014/main" id="{4ACDBFE0-C52D-0923-18A0-3C8EC72FD5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766" y="4492076"/>
              <a:ext cx="401002" cy="264297"/>
            </a:xfrm>
            <a:prstGeom prst="rect">
              <a:avLst/>
            </a:prstGeom>
            <a:noFill/>
            <a:extLst>
              <a:ext uri="{909E8E84-426E-40DD-AFC4-6F175D3DCCD1}">
                <a14:hiddenFill xmlns:a14="http://schemas.microsoft.com/office/drawing/2010/main">
                  <a:solidFill>
                    <a:srgbClr val="FFFFFF"/>
                  </a:solidFill>
                </a14:hiddenFill>
              </a:ext>
            </a:extLst>
          </p:spPr>
        </p:pic>
        <p:cxnSp>
          <p:nvCxnSpPr>
            <p:cNvPr id="1034" name="직선 화살표 연결선 1033">
              <a:extLst>
                <a:ext uri="{FF2B5EF4-FFF2-40B4-BE49-F238E27FC236}">
                  <a16:creationId xmlns:a16="http://schemas.microsoft.com/office/drawing/2014/main" id="{7BC13733-3D27-28F0-E59B-4BB60A38C46A}"/>
                </a:ext>
              </a:extLst>
            </p:cNvPr>
            <p:cNvCxnSpPr>
              <a:cxnSpLocks/>
            </p:cNvCxnSpPr>
            <p:nvPr/>
          </p:nvCxnSpPr>
          <p:spPr>
            <a:xfrm>
              <a:off x="9582335" y="5073311"/>
              <a:ext cx="0" cy="68063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35" name="Picture 20">
              <a:extLst>
                <a:ext uri="{FF2B5EF4-FFF2-40B4-BE49-F238E27FC236}">
                  <a16:creationId xmlns:a16="http://schemas.microsoft.com/office/drawing/2014/main" id="{7A7E5A73-DBD6-6D02-D2DE-86562D9FD6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4076" y="5351256"/>
              <a:ext cx="123791" cy="203891"/>
            </a:xfrm>
            <a:prstGeom prst="rect">
              <a:avLst/>
            </a:prstGeom>
            <a:noFill/>
            <a:extLst>
              <a:ext uri="{909E8E84-426E-40DD-AFC4-6F175D3DCCD1}">
                <a14:hiddenFill xmlns:a14="http://schemas.microsoft.com/office/drawing/2010/main">
                  <a:solidFill>
                    <a:srgbClr val="FFFFFF"/>
                  </a:solidFill>
                </a14:hiddenFill>
              </a:ext>
            </a:extLst>
          </p:spPr>
        </p:pic>
        <p:cxnSp>
          <p:nvCxnSpPr>
            <p:cNvPr id="1036" name="직선 화살표 연결선 1035">
              <a:extLst>
                <a:ext uri="{FF2B5EF4-FFF2-40B4-BE49-F238E27FC236}">
                  <a16:creationId xmlns:a16="http://schemas.microsoft.com/office/drawing/2014/main" id="{22B88F95-FE15-9BD3-AAAA-CDC9D0515455}"/>
                </a:ext>
              </a:extLst>
            </p:cNvPr>
            <p:cNvCxnSpPr>
              <a:cxnSpLocks/>
            </p:cNvCxnSpPr>
            <p:nvPr/>
          </p:nvCxnSpPr>
          <p:spPr>
            <a:xfrm flipV="1">
              <a:off x="9775100" y="3658800"/>
              <a:ext cx="1214285" cy="695845"/>
            </a:xfrm>
            <a:prstGeom prst="straightConnector1">
              <a:avLst/>
            </a:prstGeom>
            <a:ln w="317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037" name="직선 화살표 연결선 1036">
              <a:extLst>
                <a:ext uri="{FF2B5EF4-FFF2-40B4-BE49-F238E27FC236}">
                  <a16:creationId xmlns:a16="http://schemas.microsoft.com/office/drawing/2014/main" id="{22B8A222-5B35-5E8A-9D0C-3705D63C4C39}"/>
                </a:ext>
              </a:extLst>
            </p:cNvPr>
            <p:cNvCxnSpPr>
              <a:cxnSpLocks/>
            </p:cNvCxnSpPr>
            <p:nvPr/>
          </p:nvCxnSpPr>
          <p:spPr>
            <a:xfrm flipV="1">
              <a:off x="8189383" y="3658800"/>
              <a:ext cx="1214285" cy="695845"/>
            </a:xfrm>
            <a:prstGeom prst="straightConnector1">
              <a:avLst/>
            </a:prstGeom>
            <a:ln w="317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038" name="직선 화살표 연결선 1037">
              <a:extLst>
                <a:ext uri="{FF2B5EF4-FFF2-40B4-BE49-F238E27FC236}">
                  <a16:creationId xmlns:a16="http://schemas.microsoft.com/office/drawing/2014/main" id="{256A53B7-3F73-539F-5ECE-8F6123930EF3}"/>
                </a:ext>
              </a:extLst>
            </p:cNvPr>
            <p:cNvCxnSpPr>
              <a:cxnSpLocks/>
            </p:cNvCxnSpPr>
            <p:nvPr/>
          </p:nvCxnSpPr>
          <p:spPr>
            <a:xfrm flipV="1">
              <a:off x="8202052" y="4112743"/>
              <a:ext cx="2788" cy="2521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39" name="직선 화살표 연결선 1038">
              <a:extLst>
                <a:ext uri="{FF2B5EF4-FFF2-40B4-BE49-F238E27FC236}">
                  <a16:creationId xmlns:a16="http://schemas.microsoft.com/office/drawing/2014/main" id="{DF4AD243-2386-7258-E943-5679C973D89A}"/>
                </a:ext>
              </a:extLst>
            </p:cNvPr>
            <p:cNvCxnSpPr>
              <a:cxnSpLocks/>
            </p:cNvCxnSpPr>
            <p:nvPr/>
          </p:nvCxnSpPr>
          <p:spPr>
            <a:xfrm>
              <a:off x="8216225" y="4376586"/>
              <a:ext cx="226085" cy="7811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41" name="직선 화살표 연결선 1040">
              <a:extLst>
                <a:ext uri="{FF2B5EF4-FFF2-40B4-BE49-F238E27FC236}">
                  <a16:creationId xmlns:a16="http://schemas.microsoft.com/office/drawing/2014/main" id="{F27F3FB5-EFDB-41EB-E5D9-2DB1E7E3D38B}"/>
                </a:ext>
              </a:extLst>
            </p:cNvPr>
            <p:cNvCxnSpPr>
              <a:cxnSpLocks/>
            </p:cNvCxnSpPr>
            <p:nvPr/>
          </p:nvCxnSpPr>
          <p:spPr>
            <a:xfrm>
              <a:off x="7985531" y="4136920"/>
              <a:ext cx="0" cy="22801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42" name="Picture 2">
              <a:extLst>
                <a:ext uri="{FF2B5EF4-FFF2-40B4-BE49-F238E27FC236}">
                  <a16:creationId xmlns:a16="http://schemas.microsoft.com/office/drawing/2014/main" id="{973976A4-E61C-003C-4D93-843008899E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0694" y="3994522"/>
              <a:ext cx="113637" cy="488637"/>
            </a:xfrm>
            <a:prstGeom prst="rect">
              <a:avLst/>
            </a:prstGeom>
            <a:noFill/>
            <a:extLst>
              <a:ext uri="{909E8E84-426E-40DD-AFC4-6F175D3DCCD1}">
                <a14:hiddenFill xmlns:a14="http://schemas.microsoft.com/office/drawing/2010/main">
                  <a:solidFill>
                    <a:srgbClr val="FFFFFF"/>
                  </a:solidFill>
                </a14:hiddenFill>
              </a:ext>
            </a:extLst>
          </p:spPr>
        </p:pic>
        <p:pic>
          <p:nvPicPr>
            <p:cNvPr id="1043" name="그림 1042">
              <a:extLst>
                <a:ext uri="{FF2B5EF4-FFF2-40B4-BE49-F238E27FC236}">
                  <a16:creationId xmlns:a16="http://schemas.microsoft.com/office/drawing/2014/main" id="{72056188-AF78-2A0E-39D8-CCBAB6A4DCED}"/>
                </a:ext>
              </a:extLst>
            </p:cNvPr>
            <p:cNvPicPr>
              <a:picLocks noChangeAspect="1"/>
            </p:cNvPicPr>
            <p:nvPr/>
          </p:nvPicPr>
          <p:blipFill>
            <a:blip r:embed="rId5"/>
            <a:stretch>
              <a:fillRect/>
            </a:stretch>
          </p:blipFill>
          <p:spPr>
            <a:xfrm>
              <a:off x="10035306" y="4400917"/>
              <a:ext cx="349350" cy="381527"/>
            </a:xfrm>
            <a:prstGeom prst="rect">
              <a:avLst/>
            </a:prstGeom>
          </p:spPr>
        </p:pic>
        <p:pic>
          <p:nvPicPr>
            <p:cNvPr id="1044" name="Picture 4">
              <a:extLst>
                <a:ext uri="{FF2B5EF4-FFF2-40B4-BE49-F238E27FC236}">
                  <a16:creationId xmlns:a16="http://schemas.microsoft.com/office/drawing/2014/main" id="{354FC664-C4E1-FDE7-156C-0DD5E614B0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25692" y="4201695"/>
              <a:ext cx="204787" cy="185737"/>
            </a:xfrm>
            <a:prstGeom prst="rect">
              <a:avLst/>
            </a:prstGeom>
            <a:noFill/>
            <a:extLst>
              <a:ext uri="{909E8E84-426E-40DD-AFC4-6F175D3DCCD1}">
                <a14:hiddenFill xmlns:a14="http://schemas.microsoft.com/office/drawing/2010/main">
                  <a:solidFill>
                    <a:srgbClr val="FFFFFF"/>
                  </a:solidFill>
                </a14:hiddenFill>
              </a:ext>
            </a:extLst>
          </p:spPr>
        </p:pic>
        <p:sp>
          <p:nvSpPr>
            <p:cNvPr id="1045" name="TextBox 1044">
              <a:extLst>
                <a:ext uri="{FF2B5EF4-FFF2-40B4-BE49-F238E27FC236}">
                  <a16:creationId xmlns:a16="http://schemas.microsoft.com/office/drawing/2014/main" id="{ED015282-2D05-23B0-F4E2-83FA7038311A}"/>
                </a:ext>
              </a:extLst>
            </p:cNvPr>
            <p:cNvSpPr txBox="1"/>
            <p:nvPr/>
          </p:nvSpPr>
          <p:spPr>
            <a:xfrm>
              <a:off x="9551861" y="2796231"/>
              <a:ext cx="2117887" cy="1900520"/>
            </a:xfrm>
            <a:prstGeom prst="rect">
              <a:avLst/>
            </a:prstGeom>
            <a:noFill/>
          </p:spPr>
          <p:txBody>
            <a:bodyPr wrap="none" rtlCol="0">
              <a:spAutoFit/>
            </a:bodyPr>
            <a:lstStyle/>
            <a:p>
              <a:r>
                <a:rPr lang="en-US" altLang="ko-KR" dirty="0">
                  <a:solidFill>
                    <a:srgbClr val="00B050"/>
                  </a:solidFill>
                </a:rPr>
                <a:t>         2</a:t>
              </a:r>
            </a:p>
            <a:p>
              <a:endParaRPr lang="en-US" altLang="ko-KR" sz="800" dirty="0">
                <a:solidFill>
                  <a:srgbClr val="00B050"/>
                </a:solidFill>
              </a:endParaRPr>
            </a:p>
            <a:p>
              <a:endParaRPr lang="en-US" altLang="ko-KR" sz="1000" dirty="0">
                <a:solidFill>
                  <a:srgbClr val="00B050"/>
                </a:solidFill>
              </a:endParaRPr>
            </a:p>
            <a:p>
              <a:endParaRPr lang="en-US" altLang="ko-KR" sz="1050" dirty="0">
                <a:solidFill>
                  <a:srgbClr val="00B050"/>
                </a:solidFill>
              </a:endParaRPr>
            </a:p>
            <a:p>
              <a:r>
                <a:rPr lang="en-US" altLang="ko-KR" dirty="0">
                  <a:solidFill>
                    <a:srgbClr val="00B050"/>
                  </a:solidFill>
                </a:rPr>
                <a:t>    1</a:t>
              </a:r>
            </a:p>
            <a:p>
              <a:endParaRPr lang="en-US" altLang="ko-KR" sz="800" dirty="0">
                <a:solidFill>
                  <a:srgbClr val="00B050"/>
                </a:solidFill>
              </a:endParaRPr>
            </a:p>
            <a:p>
              <a:endParaRPr lang="en-US" altLang="ko-KR" sz="1100" dirty="0">
                <a:solidFill>
                  <a:srgbClr val="00B050"/>
                </a:solidFill>
              </a:endParaRPr>
            </a:p>
            <a:p>
              <a:endParaRPr lang="en-US" altLang="ko-KR" sz="1600" dirty="0">
                <a:solidFill>
                  <a:srgbClr val="00B050"/>
                </a:solidFill>
              </a:endParaRPr>
            </a:p>
            <a:p>
              <a:r>
                <a:rPr lang="en-US" altLang="ko-KR" dirty="0">
                  <a:solidFill>
                    <a:srgbClr val="00B050"/>
                  </a:solidFill>
                </a:rPr>
                <a:t>0         1        2  </a:t>
              </a:r>
              <a:endParaRPr lang="ko-KR" altLang="en-US" dirty="0">
                <a:solidFill>
                  <a:srgbClr val="00B050"/>
                </a:solidFill>
              </a:endParaRPr>
            </a:p>
          </p:txBody>
        </p:sp>
        <p:pic>
          <p:nvPicPr>
            <p:cNvPr id="1046" name="Picture 2">
              <a:extLst>
                <a:ext uri="{FF2B5EF4-FFF2-40B4-BE49-F238E27FC236}">
                  <a16:creationId xmlns:a16="http://schemas.microsoft.com/office/drawing/2014/main" id="{FB7FD2E6-A9B7-D0C3-721E-DD4A010124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40143" y="3647516"/>
              <a:ext cx="333375" cy="400050"/>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4">
              <a:extLst>
                <a:ext uri="{FF2B5EF4-FFF2-40B4-BE49-F238E27FC236}">
                  <a16:creationId xmlns:a16="http://schemas.microsoft.com/office/drawing/2014/main" id="{D5097DA1-0143-BAAA-F95F-2DE00BAF5E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32223" y="3786171"/>
              <a:ext cx="295275" cy="35242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6">
              <a:extLst>
                <a:ext uri="{FF2B5EF4-FFF2-40B4-BE49-F238E27FC236}">
                  <a16:creationId xmlns:a16="http://schemas.microsoft.com/office/drawing/2014/main" id="{284AEC33-4C31-16E6-0B4D-9B57756EB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94254" y="2368984"/>
              <a:ext cx="133350" cy="257175"/>
            </a:xfrm>
            <a:prstGeom prst="rect">
              <a:avLst/>
            </a:prstGeom>
            <a:noFill/>
            <a:extLst>
              <a:ext uri="{909E8E84-426E-40DD-AFC4-6F175D3DCCD1}">
                <a14:hiddenFill xmlns:a14="http://schemas.microsoft.com/office/drawing/2010/main">
                  <a:solidFill>
                    <a:srgbClr val="FFFFFF"/>
                  </a:solidFill>
                </a14:hiddenFill>
              </a:ext>
            </a:extLst>
          </p:spPr>
        </p:pic>
        <p:cxnSp>
          <p:nvCxnSpPr>
            <p:cNvPr id="1050" name="직선 화살표 연결선 1049">
              <a:extLst>
                <a:ext uri="{FF2B5EF4-FFF2-40B4-BE49-F238E27FC236}">
                  <a16:creationId xmlns:a16="http://schemas.microsoft.com/office/drawing/2014/main" id="{4AC4BFE5-8B4D-CADF-81B1-8995B5952A2B}"/>
                </a:ext>
              </a:extLst>
            </p:cNvPr>
            <p:cNvCxnSpPr>
              <a:cxnSpLocks/>
            </p:cNvCxnSpPr>
            <p:nvPr/>
          </p:nvCxnSpPr>
          <p:spPr>
            <a:xfrm flipV="1">
              <a:off x="8487104" y="3904327"/>
              <a:ext cx="0" cy="453639"/>
            </a:xfrm>
            <a:prstGeom prst="straightConnector1">
              <a:avLst/>
            </a:prstGeom>
            <a:ln w="38100">
              <a:solidFill>
                <a:srgbClr val="FF66CC"/>
              </a:solidFill>
              <a:tailEnd type="triangle"/>
            </a:ln>
          </p:spPr>
          <p:style>
            <a:lnRef idx="1">
              <a:schemeClr val="accent1"/>
            </a:lnRef>
            <a:fillRef idx="0">
              <a:schemeClr val="accent1"/>
            </a:fillRef>
            <a:effectRef idx="0">
              <a:schemeClr val="accent1"/>
            </a:effectRef>
            <a:fontRef idx="minor">
              <a:schemeClr val="tx1"/>
            </a:fontRef>
          </p:style>
        </p:cxnSp>
        <p:cxnSp>
          <p:nvCxnSpPr>
            <p:cNvPr id="1051" name="직선 화살표 연결선 1050">
              <a:extLst>
                <a:ext uri="{FF2B5EF4-FFF2-40B4-BE49-F238E27FC236}">
                  <a16:creationId xmlns:a16="http://schemas.microsoft.com/office/drawing/2014/main" id="{3D635AFC-BCB0-146D-2FA2-D9C1FA3E60B7}"/>
                </a:ext>
              </a:extLst>
            </p:cNvPr>
            <p:cNvCxnSpPr>
              <a:cxnSpLocks/>
            </p:cNvCxnSpPr>
            <p:nvPr/>
          </p:nvCxnSpPr>
          <p:spPr>
            <a:xfrm flipV="1">
              <a:off x="8796525" y="3647516"/>
              <a:ext cx="0" cy="688847"/>
            </a:xfrm>
            <a:prstGeom prst="straightConnector1">
              <a:avLst/>
            </a:prstGeom>
            <a:ln w="38100">
              <a:solidFill>
                <a:srgbClr val="9966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52" name="TextBox 1051">
                  <a:extLst>
                    <a:ext uri="{FF2B5EF4-FFF2-40B4-BE49-F238E27FC236}">
                      <a16:creationId xmlns:a16="http://schemas.microsoft.com/office/drawing/2014/main" id="{347AB22B-BDF9-AC01-AB5F-6F1D88AF9E5F}"/>
                    </a:ext>
                  </a:extLst>
                </p:cNvPr>
                <p:cNvSpPr txBox="1"/>
                <p:nvPr/>
              </p:nvSpPr>
              <p:spPr>
                <a:xfrm>
                  <a:off x="8524878" y="4026143"/>
                  <a:ext cx="46801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𝑛</m:t>
                        </m:r>
                        <m:r>
                          <a:rPr lang="en-US" altLang="ko-KR" b="0" i="1" smtClean="0">
                            <a:latin typeface="Cambria Math" panose="02040503050406030204" pitchFamily="18" charset="0"/>
                          </a:rPr>
                          <m:t> </m:t>
                        </m:r>
                        <m:r>
                          <a:rPr lang="en-US" altLang="ko-KR" b="0" i="1" smtClean="0">
                            <a:latin typeface="Cambria Math" panose="02040503050406030204" pitchFamily="18" charset="0"/>
                          </a:rPr>
                          <m:t>𝑚</m:t>
                        </m:r>
                      </m:oMath>
                    </m:oMathPara>
                  </a14:m>
                  <a:endParaRPr lang="ko-KR" altLang="en-US" dirty="0"/>
                </a:p>
              </p:txBody>
            </p:sp>
          </mc:Choice>
          <mc:Fallback xmlns="">
            <p:sp>
              <p:nvSpPr>
                <p:cNvPr id="1052" name="TextBox 1051">
                  <a:extLst>
                    <a:ext uri="{FF2B5EF4-FFF2-40B4-BE49-F238E27FC236}">
                      <a16:creationId xmlns:a16="http://schemas.microsoft.com/office/drawing/2014/main" id="{347AB22B-BDF9-AC01-AB5F-6F1D88AF9E5F}"/>
                    </a:ext>
                  </a:extLst>
                </p:cNvPr>
                <p:cNvSpPr txBox="1">
                  <a:spLocks noRot="1" noChangeAspect="1" noMove="1" noResize="1" noEditPoints="1" noAdjustHandles="1" noChangeArrowheads="1" noChangeShapeType="1" noTextEdit="1"/>
                </p:cNvSpPr>
                <p:nvPr/>
              </p:nvSpPr>
              <p:spPr>
                <a:xfrm>
                  <a:off x="8524878" y="4026143"/>
                  <a:ext cx="468013" cy="276999"/>
                </a:xfrm>
                <a:prstGeom prst="rect">
                  <a:avLst/>
                </a:prstGeom>
                <a:blipFill>
                  <a:blip r:embed="rId10"/>
                  <a:stretch>
                    <a:fillRect l="-3896" r="-3896"/>
                  </a:stretch>
                </a:blipFill>
              </p:spPr>
              <p:txBody>
                <a:bodyPr/>
                <a:lstStyle/>
                <a:p>
                  <a:r>
                    <a:rPr lang="ko-KR" altLang="en-US">
                      <a:noFill/>
                    </a:rPr>
                    <a:t> </a:t>
                  </a:r>
                </a:p>
              </p:txBody>
            </p:sp>
          </mc:Fallback>
        </mc:AlternateContent>
        <p:sp>
          <p:nvSpPr>
            <p:cNvPr id="1053" name="자유형: 도형 1052">
              <a:extLst>
                <a:ext uri="{FF2B5EF4-FFF2-40B4-BE49-F238E27FC236}">
                  <a16:creationId xmlns:a16="http://schemas.microsoft.com/office/drawing/2014/main" id="{6D368151-C81D-2341-9FA0-868F8C2F1DC1}"/>
                </a:ext>
              </a:extLst>
            </p:cNvPr>
            <p:cNvSpPr/>
            <p:nvPr/>
          </p:nvSpPr>
          <p:spPr>
            <a:xfrm>
              <a:off x="8226218" y="2428918"/>
              <a:ext cx="582385" cy="1567542"/>
            </a:xfrm>
            <a:custGeom>
              <a:avLst/>
              <a:gdLst>
                <a:gd name="connsiteX0" fmla="*/ 582385 w 582385"/>
                <a:gd name="connsiteY0" fmla="*/ 1567542 h 1567542"/>
                <a:gd name="connsiteX1" fmla="*/ 59871 w 582385"/>
                <a:gd name="connsiteY1" fmla="*/ 986971 h 1567542"/>
                <a:gd name="connsiteX2" fmla="*/ 16328 w 582385"/>
                <a:gd name="connsiteY2" fmla="*/ 290285 h 1567542"/>
                <a:gd name="connsiteX3" fmla="*/ 103414 w 582385"/>
                <a:gd name="connsiteY3" fmla="*/ 0 h 1567542"/>
              </a:gdLst>
              <a:ahLst/>
              <a:cxnLst>
                <a:cxn ang="0">
                  <a:pos x="connsiteX0" y="connsiteY0"/>
                </a:cxn>
                <a:cxn ang="0">
                  <a:pos x="connsiteX1" y="connsiteY1"/>
                </a:cxn>
                <a:cxn ang="0">
                  <a:pos x="connsiteX2" y="connsiteY2"/>
                </a:cxn>
                <a:cxn ang="0">
                  <a:pos x="connsiteX3" y="connsiteY3"/>
                </a:cxn>
              </a:cxnLst>
              <a:rect l="l" t="t" r="r" b="b"/>
              <a:pathLst>
                <a:path w="582385" h="1567542">
                  <a:moveTo>
                    <a:pt x="582385" y="1567542"/>
                  </a:moveTo>
                  <a:cubicBezTo>
                    <a:pt x="368299" y="1383694"/>
                    <a:pt x="154214" y="1199847"/>
                    <a:pt x="59871" y="986971"/>
                  </a:cubicBezTo>
                  <a:cubicBezTo>
                    <a:pt x="-34472" y="774095"/>
                    <a:pt x="9071" y="454780"/>
                    <a:pt x="16328" y="290285"/>
                  </a:cubicBezTo>
                  <a:cubicBezTo>
                    <a:pt x="23585" y="125790"/>
                    <a:pt x="63499" y="62895"/>
                    <a:pt x="103414" y="0"/>
                  </a:cubicBezTo>
                </a:path>
              </a:pathLst>
            </a:custGeom>
            <a:noFill/>
            <a:ln>
              <a:head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1054" name="TextBox 1053">
                  <a:extLst>
                    <a:ext uri="{FF2B5EF4-FFF2-40B4-BE49-F238E27FC236}">
                      <a16:creationId xmlns:a16="http://schemas.microsoft.com/office/drawing/2014/main" id="{FBD6A286-28F7-DDE8-49D7-D9E9B067D3C6}"/>
                    </a:ext>
                  </a:extLst>
                </p:cNvPr>
                <p:cNvSpPr txBox="1"/>
                <p:nvPr/>
              </p:nvSpPr>
              <p:spPr>
                <a:xfrm>
                  <a:off x="7685438" y="2125317"/>
                  <a:ext cx="12820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𝑚</m:t>
                            </m:r>
                          </m:e>
                        </m:d>
                        <m:r>
                          <a:rPr lang="en-US" altLang="ko-KR" b="0" i="1" smtClean="0">
                            <a:latin typeface="Cambria Math" panose="02040503050406030204" pitchFamily="18" charset="0"/>
                          </a:rPr>
                          <m:t>…</m:t>
                        </m:r>
                        <m:r>
                          <a:rPr lang="en-US" altLang="ko-KR" b="0" i="1" smtClean="0">
                            <a:latin typeface="Cambria Math" panose="02040503050406030204" pitchFamily="18" charset="0"/>
                          </a:rPr>
                          <m:t> </m:t>
                        </m:r>
                        <m:r>
                          <a:rPr lang="en-US" altLang="ko-KR" b="0" i="1" smtClean="0">
                            <a:latin typeface="Cambria Math" panose="02040503050406030204" pitchFamily="18" charset="0"/>
                          </a:rPr>
                          <m:t>𝑙𝑎𝑝𝑠𝑒</m:t>
                        </m:r>
                      </m:oMath>
                    </m:oMathPara>
                  </a14:m>
                  <a:endParaRPr lang="ko-KR" altLang="en-US" dirty="0"/>
                </a:p>
              </p:txBody>
            </p:sp>
          </mc:Choice>
          <mc:Fallback xmlns="">
            <p:sp>
              <p:nvSpPr>
                <p:cNvPr id="1054" name="TextBox 1053">
                  <a:extLst>
                    <a:ext uri="{FF2B5EF4-FFF2-40B4-BE49-F238E27FC236}">
                      <a16:creationId xmlns:a16="http://schemas.microsoft.com/office/drawing/2014/main" id="{FBD6A286-28F7-DDE8-49D7-D9E9B067D3C6}"/>
                    </a:ext>
                  </a:extLst>
                </p:cNvPr>
                <p:cNvSpPr txBox="1">
                  <a:spLocks noRot="1" noChangeAspect="1" noMove="1" noResize="1" noEditPoints="1" noAdjustHandles="1" noChangeArrowheads="1" noChangeShapeType="1" noTextEdit="1"/>
                </p:cNvSpPr>
                <p:nvPr/>
              </p:nvSpPr>
              <p:spPr>
                <a:xfrm>
                  <a:off x="7685438" y="2125317"/>
                  <a:ext cx="1282018" cy="276999"/>
                </a:xfrm>
                <a:prstGeom prst="rect">
                  <a:avLst/>
                </a:prstGeom>
                <a:blipFill>
                  <a:blip r:embed="rId11"/>
                  <a:stretch>
                    <a:fillRect t="-2222" r="-5238" b="-37778"/>
                  </a:stretch>
                </a:blipFill>
              </p:spPr>
              <p:txBody>
                <a:bodyPr/>
                <a:lstStyle/>
                <a:p>
                  <a:r>
                    <a:rPr lang="ko-KR" altLang="en-US">
                      <a:noFill/>
                    </a:rPr>
                    <a:t> </a:t>
                  </a:r>
                </a:p>
              </p:txBody>
            </p:sp>
          </mc:Fallback>
        </mc:AlternateContent>
        <p:cxnSp>
          <p:nvCxnSpPr>
            <p:cNvPr id="1055" name="직선 화살표 연결선 1054">
              <a:extLst>
                <a:ext uri="{FF2B5EF4-FFF2-40B4-BE49-F238E27FC236}">
                  <a16:creationId xmlns:a16="http://schemas.microsoft.com/office/drawing/2014/main" id="{1EE417A8-FBEE-1447-0952-FCD4E9C115D0}"/>
                </a:ext>
              </a:extLst>
            </p:cNvPr>
            <p:cNvCxnSpPr>
              <a:cxnSpLocks/>
            </p:cNvCxnSpPr>
            <p:nvPr/>
          </p:nvCxnSpPr>
          <p:spPr>
            <a:xfrm flipV="1">
              <a:off x="9723703" y="3652691"/>
              <a:ext cx="0" cy="688847"/>
            </a:xfrm>
            <a:prstGeom prst="straightConnector1">
              <a:avLst/>
            </a:prstGeom>
            <a:ln w="38100">
              <a:solidFill>
                <a:srgbClr val="9966FF"/>
              </a:solidFill>
              <a:tailEnd type="triangle"/>
            </a:ln>
          </p:spPr>
          <p:style>
            <a:lnRef idx="1">
              <a:schemeClr val="accent1"/>
            </a:lnRef>
            <a:fillRef idx="0">
              <a:schemeClr val="accent1"/>
            </a:fillRef>
            <a:effectRef idx="0">
              <a:schemeClr val="accent1"/>
            </a:effectRef>
            <a:fontRef idx="minor">
              <a:schemeClr val="tx1"/>
            </a:fontRef>
          </p:style>
        </p:cxnSp>
        <p:cxnSp>
          <p:nvCxnSpPr>
            <p:cNvPr id="1056" name="직선 화살표 연결선 1055">
              <a:extLst>
                <a:ext uri="{FF2B5EF4-FFF2-40B4-BE49-F238E27FC236}">
                  <a16:creationId xmlns:a16="http://schemas.microsoft.com/office/drawing/2014/main" id="{C21F5660-DC85-4FD5-3D92-23671EE5C486}"/>
                </a:ext>
              </a:extLst>
            </p:cNvPr>
            <p:cNvCxnSpPr>
              <a:cxnSpLocks/>
            </p:cNvCxnSpPr>
            <p:nvPr/>
          </p:nvCxnSpPr>
          <p:spPr>
            <a:xfrm flipV="1">
              <a:off x="9678021" y="3572348"/>
              <a:ext cx="512971" cy="298"/>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057" name="Picture 2">
              <a:extLst>
                <a:ext uri="{FF2B5EF4-FFF2-40B4-BE49-F238E27FC236}">
                  <a16:creationId xmlns:a16="http://schemas.microsoft.com/office/drawing/2014/main" id="{A4DB3F3B-478C-A3C3-D305-C52C45F2FEA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06238" y="3095734"/>
              <a:ext cx="2667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4">
              <a:extLst>
                <a:ext uri="{FF2B5EF4-FFF2-40B4-BE49-F238E27FC236}">
                  <a16:creationId xmlns:a16="http://schemas.microsoft.com/office/drawing/2014/main" id="{7359D902-1A85-D52B-67E2-30877E0FAB8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53210" y="4056127"/>
              <a:ext cx="333375" cy="1809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그림 7">
            <a:extLst>
              <a:ext uri="{FF2B5EF4-FFF2-40B4-BE49-F238E27FC236}">
                <a16:creationId xmlns:a16="http://schemas.microsoft.com/office/drawing/2014/main" id="{1593C7D9-7BC3-87F2-FA6E-DB516954FF2F}"/>
              </a:ext>
            </a:extLst>
          </p:cNvPr>
          <p:cNvPicPr>
            <a:picLocks noChangeAspect="1"/>
          </p:cNvPicPr>
          <p:nvPr/>
        </p:nvPicPr>
        <p:blipFill>
          <a:blip r:embed="rId14"/>
          <a:stretch>
            <a:fillRect/>
          </a:stretch>
        </p:blipFill>
        <p:spPr>
          <a:xfrm>
            <a:off x="4619128" y="2240668"/>
            <a:ext cx="3055674" cy="3470698"/>
          </a:xfrm>
          <a:prstGeom prst="rect">
            <a:avLst/>
          </a:prstGeom>
        </p:spPr>
      </p:pic>
      <p:pic>
        <p:nvPicPr>
          <p:cNvPr id="9" name="그림 8">
            <a:extLst>
              <a:ext uri="{FF2B5EF4-FFF2-40B4-BE49-F238E27FC236}">
                <a16:creationId xmlns:a16="http://schemas.microsoft.com/office/drawing/2014/main" id="{5796E506-741A-FEBA-B3A7-78250628DC96}"/>
              </a:ext>
            </a:extLst>
          </p:cNvPr>
          <p:cNvPicPr>
            <a:picLocks noChangeAspect="1"/>
          </p:cNvPicPr>
          <p:nvPr/>
        </p:nvPicPr>
        <p:blipFill>
          <a:blip r:embed="rId15"/>
          <a:stretch>
            <a:fillRect/>
          </a:stretch>
        </p:blipFill>
        <p:spPr>
          <a:xfrm>
            <a:off x="207471" y="2400633"/>
            <a:ext cx="3616050" cy="1560799"/>
          </a:xfrm>
          <a:prstGeom prst="rect">
            <a:avLst/>
          </a:prstGeom>
        </p:spPr>
      </p:pic>
      <p:pic>
        <p:nvPicPr>
          <p:cNvPr id="10" name="그림 9">
            <a:extLst>
              <a:ext uri="{FF2B5EF4-FFF2-40B4-BE49-F238E27FC236}">
                <a16:creationId xmlns:a16="http://schemas.microsoft.com/office/drawing/2014/main" id="{2658537D-C6B1-70EC-D8C1-163E616BA350}"/>
              </a:ext>
            </a:extLst>
          </p:cNvPr>
          <p:cNvPicPr>
            <a:picLocks noChangeAspect="1"/>
          </p:cNvPicPr>
          <p:nvPr/>
        </p:nvPicPr>
        <p:blipFill>
          <a:blip r:embed="rId16"/>
          <a:stretch>
            <a:fillRect/>
          </a:stretch>
        </p:blipFill>
        <p:spPr>
          <a:xfrm>
            <a:off x="267640" y="4349802"/>
            <a:ext cx="4294356" cy="1359118"/>
          </a:xfrm>
          <a:prstGeom prst="rect">
            <a:avLst/>
          </a:prstGeom>
        </p:spPr>
      </p:pic>
      <p:sp>
        <p:nvSpPr>
          <p:cNvPr id="11" name="사각형: 둥근 모서리 10">
            <a:extLst>
              <a:ext uri="{FF2B5EF4-FFF2-40B4-BE49-F238E27FC236}">
                <a16:creationId xmlns:a16="http://schemas.microsoft.com/office/drawing/2014/main" id="{0E103DBE-D934-7897-296A-72578EBF31F2}"/>
              </a:ext>
            </a:extLst>
          </p:cNvPr>
          <p:cNvSpPr/>
          <p:nvPr/>
        </p:nvSpPr>
        <p:spPr>
          <a:xfrm>
            <a:off x="153510" y="2274611"/>
            <a:ext cx="3799042" cy="1781516"/>
          </a:xfrm>
          <a:prstGeom prst="roundRect">
            <a:avLst/>
          </a:prstGeom>
          <a:solidFill>
            <a:srgbClr val="00B0F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사각형: 둥근 모서리 11">
            <a:extLst>
              <a:ext uri="{FF2B5EF4-FFF2-40B4-BE49-F238E27FC236}">
                <a16:creationId xmlns:a16="http://schemas.microsoft.com/office/drawing/2014/main" id="{0FA7C396-E707-C9C7-1827-2BE0BA9CC979}"/>
              </a:ext>
            </a:extLst>
          </p:cNvPr>
          <p:cNvSpPr/>
          <p:nvPr/>
        </p:nvSpPr>
        <p:spPr>
          <a:xfrm>
            <a:off x="124357" y="4164642"/>
            <a:ext cx="4414086" cy="1670021"/>
          </a:xfrm>
          <a:prstGeom prst="roundRect">
            <a:avLst/>
          </a:prstGeom>
          <a:solidFill>
            <a:srgbClr val="FFFF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사각형: 둥근 모서리 12">
            <a:extLst>
              <a:ext uri="{FF2B5EF4-FFF2-40B4-BE49-F238E27FC236}">
                <a16:creationId xmlns:a16="http://schemas.microsoft.com/office/drawing/2014/main" id="{A115ED35-99F5-B7C8-FA33-AE283BE123B5}"/>
              </a:ext>
            </a:extLst>
          </p:cNvPr>
          <p:cNvSpPr/>
          <p:nvPr/>
        </p:nvSpPr>
        <p:spPr>
          <a:xfrm>
            <a:off x="4570424" y="2125317"/>
            <a:ext cx="3060299" cy="3746363"/>
          </a:xfrm>
          <a:prstGeom prst="roundRect">
            <a:avLst>
              <a:gd name="adj" fmla="val 2627"/>
            </a:avLst>
          </a:prstGeom>
          <a:solidFill>
            <a:schemeClr val="accent1">
              <a:alpha val="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자유형: 도형 13">
            <a:extLst>
              <a:ext uri="{FF2B5EF4-FFF2-40B4-BE49-F238E27FC236}">
                <a16:creationId xmlns:a16="http://schemas.microsoft.com/office/drawing/2014/main" id="{49940D7E-7E58-3B6C-EA77-9715B6061476}"/>
              </a:ext>
            </a:extLst>
          </p:cNvPr>
          <p:cNvSpPr/>
          <p:nvPr/>
        </p:nvSpPr>
        <p:spPr>
          <a:xfrm>
            <a:off x="3970751" y="3181611"/>
            <a:ext cx="649903" cy="1102290"/>
          </a:xfrm>
          <a:custGeom>
            <a:avLst/>
            <a:gdLst>
              <a:gd name="connsiteX0" fmla="*/ 0 w 649903"/>
              <a:gd name="connsiteY0" fmla="*/ 0 h 1102290"/>
              <a:gd name="connsiteX1" fmla="*/ 638827 w 649903"/>
              <a:gd name="connsiteY1" fmla="*/ 601249 h 1102290"/>
              <a:gd name="connsiteX2" fmla="*/ 344465 w 649903"/>
              <a:gd name="connsiteY2" fmla="*/ 1102290 h 1102290"/>
            </a:gdLst>
            <a:ahLst/>
            <a:cxnLst>
              <a:cxn ang="0">
                <a:pos x="connsiteX0" y="connsiteY0"/>
              </a:cxn>
              <a:cxn ang="0">
                <a:pos x="connsiteX1" y="connsiteY1"/>
              </a:cxn>
              <a:cxn ang="0">
                <a:pos x="connsiteX2" y="connsiteY2"/>
              </a:cxn>
            </a:cxnLst>
            <a:rect l="l" t="t" r="r" b="b"/>
            <a:pathLst>
              <a:path w="649903" h="1102290">
                <a:moveTo>
                  <a:pt x="0" y="0"/>
                </a:moveTo>
                <a:cubicBezTo>
                  <a:pt x="290708" y="208767"/>
                  <a:pt x="581416" y="417534"/>
                  <a:pt x="638827" y="601249"/>
                </a:cubicBezTo>
                <a:cubicBezTo>
                  <a:pt x="696238" y="784964"/>
                  <a:pt x="520351" y="943627"/>
                  <a:pt x="344465" y="1102290"/>
                </a:cubicBezTo>
              </a:path>
            </a:pathLst>
          </a:custGeom>
          <a:noFill/>
          <a:ln w="38100">
            <a:solidFill>
              <a:schemeClr val="accent4">
                <a:alpha val="36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989429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3+1 decomposition </a:t>
            </a:r>
            <a:r>
              <a:rPr lang="en-US" altLang="ko-KR" sz="2800">
                <a:latin typeface="Aharoni" panose="02010803020104030203" pitchFamily="2" charset="-79"/>
                <a:cs typeface="Aharoni" panose="02010803020104030203" pitchFamily="2" charset="-79"/>
              </a:rPr>
              <a:t>(projection tensor)</a:t>
            </a:r>
            <a:endParaRPr lang="ko-KR" altLang="en-US">
              <a:latin typeface="Aharoni" panose="02010803020104030203" pitchFamily="2" charset="-79"/>
              <a:cs typeface="Aharoni" panose="02010803020104030203" pitchFamily="2" charset="-79"/>
            </a:endParaRPr>
          </a:p>
        </p:txBody>
      </p:sp>
      <p:sp>
        <p:nvSpPr>
          <p:cNvPr id="55" name="AutoShape 6" descr="An image of the DC character Flash running to the right. The character should be depicted in his classic red and yellow costume, with lightning streaks emanating from his movement to emphasize his super speed.">
            <a:extLst>
              <a:ext uri="{FF2B5EF4-FFF2-40B4-BE49-F238E27FC236}">
                <a16:creationId xmlns:a16="http://schemas.microsoft.com/office/drawing/2014/main" id="{13152987-9710-688D-A000-F33EA1FF27E4}"/>
              </a:ext>
            </a:extLst>
          </p:cNvPr>
          <p:cNvSpPr>
            <a:spLocks noChangeAspect="1" noChangeArrowheads="1"/>
          </p:cNvSpPr>
          <p:nvPr/>
        </p:nvSpPr>
        <p:spPr bwMode="auto">
          <a:xfrm>
            <a:off x="5529385" y="335775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grpSp>
        <p:nvGrpSpPr>
          <p:cNvPr id="17" name="그룹 16">
            <a:extLst>
              <a:ext uri="{FF2B5EF4-FFF2-40B4-BE49-F238E27FC236}">
                <a16:creationId xmlns:a16="http://schemas.microsoft.com/office/drawing/2014/main" id="{781FCD25-9B9A-0A96-E6AE-B98A439C0617}"/>
              </a:ext>
            </a:extLst>
          </p:cNvPr>
          <p:cNvGrpSpPr/>
          <p:nvPr/>
        </p:nvGrpSpPr>
        <p:grpSpPr>
          <a:xfrm>
            <a:off x="7685438" y="2125317"/>
            <a:ext cx="4245041" cy="3949342"/>
            <a:chOff x="7685438" y="2125317"/>
            <a:chExt cx="4245041" cy="3949342"/>
          </a:xfrm>
        </p:grpSpPr>
        <p:grpSp>
          <p:nvGrpSpPr>
            <p:cNvPr id="39" name="그룹 38">
              <a:extLst>
                <a:ext uri="{FF2B5EF4-FFF2-40B4-BE49-F238E27FC236}">
                  <a16:creationId xmlns:a16="http://schemas.microsoft.com/office/drawing/2014/main" id="{687A6ABE-FF94-70E8-B12B-619D44131BB6}"/>
                </a:ext>
              </a:extLst>
            </p:cNvPr>
            <p:cNvGrpSpPr/>
            <p:nvPr/>
          </p:nvGrpSpPr>
          <p:grpSpPr>
            <a:xfrm>
              <a:off x="7845611" y="3002537"/>
              <a:ext cx="3848100" cy="2759393"/>
              <a:chOff x="1104900" y="3135223"/>
              <a:chExt cx="3848100" cy="2759393"/>
            </a:xfrm>
          </p:grpSpPr>
          <p:cxnSp>
            <p:nvCxnSpPr>
              <p:cNvPr id="40" name="직선 연결선 39">
                <a:extLst>
                  <a:ext uri="{FF2B5EF4-FFF2-40B4-BE49-F238E27FC236}">
                    <a16:creationId xmlns:a16="http://schemas.microsoft.com/office/drawing/2014/main" id="{39A1AC1F-1B9E-20F2-7A73-9054521E11E0}"/>
                  </a:ext>
                </a:extLst>
              </p:cNvPr>
              <p:cNvCxnSpPr/>
              <p:nvPr/>
            </p:nvCxnSpPr>
            <p:spPr>
              <a:xfrm>
                <a:off x="1104900" y="4490358"/>
                <a:ext cx="3848100" cy="0"/>
              </a:xfrm>
              <a:prstGeom prst="line">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41" name="직선 연결선 40">
                <a:extLst>
                  <a:ext uri="{FF2B5EF4-FFF2-40B4-BE49-F238E27FC236}">
                    <a16:creationId xmlns:a16="http://schemas.microsoft.com/office/drawing/2014/main" id="{F68F41BD-7026-66E4-64DB-842DDB3C4956}"/>
                  </a:ext>
                </a:extLst>
              </p:cNvPr>
              <p:cNvCxnSpPr/>
              <p:nvPr/>
            </p:nvCxnSpPr>
            <p:spPr>
              <a:xfrm>
                <a:off x="1104900" y="3799115"/>
                <a:ext cx="3848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직선 연결선 41">
                <a:extLst>
                  <a:ext uri="{FF2B5EF4-FFF2-40B4-BE49-F238E27FC236}">
                    <a16:creationId xmlns:a16="http://schemas.microsoft.com/office/drawing/2014/main" id="{D00FADBC-B4D9-49B4-623B-6B3C54F66624}"/>
                  </a:ext>
                </a:extLst>
              </p:cNvPr>
              <p:cNvCxnSpPr/>
              <p:nvPr/>
            </p:nvCxnSpPr>
            <p:spPr>
              <a:xfrm>
                <a:off x="1104900" y="3135223"/>
                <a:ext cx="3848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직선 연결선 53">
                <a:extLst>
                  <a:ext uri="{FF2B5EF4-FFF2-40B4-BE49-F238E27FC236}">
                    <a16:creationId xmlns:a16="http://schemas.microsoft.com/office/drawing/2014/main" id="{54587765-B277-53A3-18CC-74105D61603B}"/>
                  </a:ext>
                </a:extLst>
              </p:cNvPr>
              <p:cNvCxnSpPr/>
              <p:nvPr/>
            </p:nvCxnSpPr>
            <p:spPr>
              <a:xfrm>
                <a:off x="1104900" y="5894616"/>
                <a:ext cx="3848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직선 연결선 55">
                <a:extLst>
                  <a:ext uri="{FF2B5EF4-FFF2-40B4-BE49-F238E27FC236}">
                    <a16:creationId xmlns:a16="http://schemas.microsoft.com/office/drawing/2014/main" id="{0964E9F4-ACC0-8BCC-81F3-8180243A734A}"/>
                  </a:ext>
                </a:extLst>
              </p:cNvPr>
              <p:cNvCxnSpPr/>
              <p:nvPr/>
            </p:nvCxnSpPr>
            <p:spPr>
              <a:xfrm>
                <a:off x="1104900" y="5203373"/>
                <a:ext cx="38481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1" name="그룹 60">
              <a:extLst>
                <a:ext uri="{FF2B5EF4-FFF2-40B4-BE49-F238E27FC236}">
                  <a16:creationId xmlns:a16="http://schemas.microsoft.com/office/drawing/2014/main" id="{BE7156F2-E85C-A810-2CE0-CCA98347556C}"/>
                </a:ext>
              </a:extLst>
            </p:cNvPr>
            <p:cNvGrpSpPr/>
            <p:nvPr/>
          </p:nvGrpSpPr>
          <p:grpSpPr>
            <a:xfrm rot="17941206">
              <a:off x="8473580" y="2633548"/>
              <a:ext cx="3427700" cy="3454521"/>
              <a:chOff x="1104900" y="3135223"/>
              <a:chExt cx="3848100" cy="3454521"/>
            </a:xfrm>
          </p:grpSpPr>
          <p:cxnSp>
            <p:nvCxnSpPr>
              <p:cNvPr id="1025" name="직선 연결선 1024">
                <a:extLst>
                  <a:ext uri="{FF2B5EF4-FFF2-40B4-BE49-F238E27FC236}">
                    <a16:creationId xmlns:a16="http://schemas.microsoft.com/office/drawing/2014/main" id="{E67FF341-E580-532B-15BA-B0C5386E6ED3}"/>
                  </a:ext>
                </a:extLst>
              </p:cNvPr>
              <p:cNvCxnSpPr/>
              <p:nvPr/>
            </p:nvCxnSpPr>
            <p:spPr>
              <a:xfrm>
                <a:off x="1104900" y="4490358"/>
                <a:ext cx="3848100" cy="0"/>
              </a:xfrm>
              <a:prstGeom prst="line">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27" name="직선 연결선 1026">
                <a:extLst>
                  <a:ext uri="{FF2B5EF4-FFF2-40B4-BE49-F238E27FC236}">
                    <a16:creationId xmlns:a16="http://schemas.microsoft.com/office/drawing/2014/main" id="{C0735049-131D-1901-5122-AEA7958357F1}"/>
                  </a:ext>
                </a:extLst>
              </p:cNvPr>
              <p:cNvCxnSpPr/>
              <p:nvPr/>
            </p:nvCxnSpPr>
            <p:spPr>
              <a:xfrm>
                <a:off x="1104900" y="3799115"/>
                <a:ext cx="38481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8" name="직선 연결선 1027">
                <a:extLst>
                  <a:ext uri="{FF2B5EF4-FFF2-40B4-BE49-F238E27FC236}">
                    <a16:creationId xmlns:a16="http://schemas.microsoft.com/office/drawing/2014/main" id="{C72B9D25-477C-9D67-BBC8-1DC4294B93D7}"/>
                  </a:ext>
                </a:extLst>
              </p:cNvPr>
              <p:cNvCxnSpPr/>
              <p:nvPr/>
            </p:nvCxnSpPr>
            <p:spPr>
              <a:xfrm>
                <a:off x="1104900" y="3135223"/>
                <a:ext cx="38481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9" name="직선 연결선 1028">
                <a:extLst>
                  <a:ext uri="{FF2B5EF4-FFF2-40B4-BE49-F238E27FC236}">
                    <a16:creationId xmlns:a16="http://schemas.microsoft.com/office/drawing/2014/main" id="{4C82A95F-F077-530B-2D78-52B9A8BEA61A}"/>
                  </a:ext>
                </a:extLst>
              </p:cNvPr>
              <p:cNvCxnSpPr>
                <a:cxnSpLocks/>
              </p:cNvCxnSpPr>
              <p:nvPr/>
            </p:nvCxnSpPr>
            <p:spPr>
              <a:xfrm rot="3658794" flipV="1">
                <a:off x="2664572" y="4496371"/>
                <a:ext cx="1366465" cy="282028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0" name="직선 연결선 1029">
                <a:extLst>
                  <a:ext uri="{FF2B5EF4-FFF2-40B4-BE49-F238E27FC236}">
                    <a16:creationId xmlns:a16="http://schemas.microsoft.com/office/drawing/2014/main" id="{D5932E70-F98D-A927-9ECC-2583155771A3}"/>
                  </a:ext>
                </a:extLst>
              </p:cNvPr>
              <p:cNvCxnSpPr/>
              <p:nvPr/>
            </p:nvCxnSpPr>
            <p:spPr>
              <a:xfrm>
                <a:off x="1104900" y="5203373"/>
                <a:ext cx="38481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031" name="직선 화살표 연결선 1030">
              <a:extLst>
                <a:ext uri="{FF2B5EF4-FFF2-40B4-BE49-F238E27FC236}">
                  <a16:creationId xmlns:a16="http://schemas.microsoft.com/office/drawing/2014/main" id="{656854BF-99FA-59CB-1075-5BBDB495AB77}"/>
                </a:ext>
              </a:extLst>
            </p:cNvPr>
            <p:cNvCxnSpPr>
              <a:cxnSpLocks/>
            </p:cNvCxnSpPr>
            <p:nvPr/>
          </p:nvCxnSpPr>
          <p:spPr>
            <a:xfrm flipV="1">
              <a:off x="9772408" y="3615890"/>
              <a:ext cx="410120" cy="7202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32" name="직선 화살표 연결선 1031">
              <a:extLst>
                <a:ext uri="{FF2B5EF4-FFF2-40B4-BE49-F238E27FC236}">
                  <a16:creationId xmlns:a16="http://schemas.microsoft.com/office/drawing/2014/main" id="{142388C3-08D2-537E-0957-342895B8A186}"/>
                </a:ext>
              </a:extLst>
            </p:cNvPr>
            <p:cNvCxnSpPr>
              <a:cxnSpLocks/>
            </p:cNvCxnSpPr>
            <p:nvPr/>
          </p:nvCxnSpPr>
          <p:spPr>
            <a:xfrm>
              <a:off x="9786581" y="4347791"/>
              <a:ext cx="80767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033" name="Picture 8">
              <a:extLst>
                <a:ext uri="{FF2B5EF4-FFF2-40B4-BE49-F238E27FC236}">
                  <a16:creationId xmlns:a16="http://schemas.microsoft.com/office/drawing/2014/main" id="{4ACDBFE0-C52D-0923-18A0-3C8EC72FD5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766" y="4492076"/>
              <a:ext cx="401002" cy="264297"/>
            </a:xfrm>
            <a:prstGeom prst="rect">
              <a:avLst/>
            </a:prstGeom>
            <a:noFill/>
            <a:extLst>
              <a:ext uri="{909E8E84-426E-40DD-AFC4-6F175D3DCCD1}">
                <a14:hiddenFill xmlns:a14="http://schemas.microsoft.com/office/drawing/2010/main">
                  <a:solidFill>
                    <a:srgbClr val="FFFFFF"/>
                  </a:solidFill>
                </a14:hiddenFill>
              </a:ext>
            </a:extLst>
          </p:spPr>
        </p:pic>
        <p:cxnSp>
          <p:nvCxnSpPr>
            <p:cNvPr id="1034" name="직선 화살표 연결선 1033">
              <a:extLst>
                <a:ext uri="{FF2B5EF4-FFF2-40B4-BE49-F238E27FC236}">
                  <a16:creationId xmlns:a16="http://schemas.microsoft.com/office/drawing/2014/main" id="{7BC13733-3D27-28F0-E59B-4BB60A38C46A}"/>
                </a:ext>
              </a:extLst>
            </p:cNvPr>
            <p:cNvCxnSpPr>
              <a:cxnSpLocks/>
            </p:cNvCxnSpPr>
            <p:nvPr/>
          </p:nvCxnSpPr>
          <p:spPr>
            <a:xfrm>
              <a:off x="9582335" y="5073311"/>
              <a:ext cx="0" cy="68063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35" name="Picture 20">
              <a:extLst>
                <a:ext uri="{FF2B5EF4-FFF2-40B4-BE49-F238E27FC236}">
                  <a16:creationId xmlns:a16="http://schemas.microsoft.com/office/drawing/2014/main" id="{7A7E5A73-DBD6-6D02-D2DE-86562D9FD6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4076" y="5351256"/>
              <a:ext cx="123791" cy="203891"/>
            </a:xfrm>
            <a:prstGeom prst="rect">
              <a:avLst/>
            </a:prstGeom>
            <a:noFill/>
            <a:extLst>
              <a:ext uri="{909E8E84-426E-40DD-AFC4-6F175D3DCCD1}">
                <a14:hiddenFill xmlns:a14="http://schemas.microsoft.com/office/drawing/2010/main">
                  <a:solidFill>
                    <a:srgbClr val="FFFFFF"/>
                  </a:solidFill>
                </a14:hiddenFill>
              </a:ext>
            </a:extLst>
          </p:spPr>
        </p:pic>
        <p:cxnSp>
          <p:nvCxnSpPr>
            <p:cNvPr id="1036" name="직선 화살표 연결선 1035">
              <a:extLst>
                <a:ext uri="{FF2B5EF4-FFF2-40B4-BE49-F238E27FC236}">
                  <a16:creationId xmlns:a16="http://schemas.microsoft.com/office/drawing/2014/main" id="{22B88F95-FE15-9BD3-AAAA-CDC9D0515455}"/>
                </a:ext>
              </a:extLst>
            </p:cNvPr>
            <p:cNvCxnSpPr>
              <a:cxnSpLocks/>
            </p:cNvCxnSpPr>
            <p:nvPr/>
          </p:nvCxnSpPr>
          <p:spPr>
            <a:xfrm flipV="1">
              <a:off x="9775100" y="3658800"/>
              <a:ext cx="1214285" cy="695845"/>
            </a:xfrm>
            <a:prstGeom prst="straightConnector1">
              <a:avLst/>
            </a:prstGeom>
            <a:ln w="317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037" name="직선 화살표 연결선 1036">
              <a:extLst>
                <a:ext uri="{FF2B5EF4-FFF2-40B4-BE49-F238E27FC236}">
                  <a16:creationId xmlns:a16="http://schemas.microsoft.com/office/drawing/2014/main" id="{22B8A222-5B35-5E8A-9D0C-3705D63C4C39}"/>
                </a:ext>
              </a:extLst>
            </p:cNvPr>
            <p:cNvCxnSpPr>
              <a:cxnSpLocks/>
            </p:cNvCxnSpPr>
            <p:nvPr/>
          </p:nvCxnSpPr>
          <p:spPr>
            <a:xfrm flipV="1">
              <a:off x="8189383" y="3658800"/>
              <a:ext cx="1214285" cy="695845"/>
            </a:xfrm>
            <a:prstGeom prst="straightConnector1">
              <a:avLst/>
            </a:prstGeom>
            <a:ln w="317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038" name="직선 화살표 연결선 1037">
              <a:extLst>
                <a:ext uri="{FF2B5EF4-FFF2-40B4-BE49-F238E27FC236}">
                  <a16:creationId xmlns:a16="http://schemas.microsoft.com/office/drawing/2014/main" id="{256A53B7-3F73-539F-5ECE-8F6123930EF3}"/>
                </a:ext>
              </a:extLst>
            </p:cNvPr>
            <p:cNvCxnSpPr>
              <a:cxnSpLocks/>
            </p:cNvCxnSpPr>
            <p:nvPr/>
          </p:nvCxnSpPr>
          <p:spPr>
            <a:xfrm flipV="1">
              <a:off x="8202052" y="4112743"/>
              <a:ext cx="2788" cy="2521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39" name="직선 화살표 연결선 1038">
              <a:extLst>
                <a:ext uri="{FF2B5EF4-FFF2-40B4-BE49-F238E27FC236}">
                  <a16:creationId xmlns:a16="http://schemas.microsoft.com/office/drawing/2014/main" id="{DF4AD243-2386-7258-E943-5679C973D89A}"/>
                </a:ext>
              </a:extLst>
            </p:cNvPr>
            <p:cNvCxnSpPr>
              <a:cxnSpLocks/>
            </p:cNvCxnSpPr>
            <p:nvPr/>
          </p:nvCxnSpPr>
          <p:spPr>
            <a:xfrm>
              <a:off x="8216225" y="4376586"/>
              <a:ext cx="226085" cy="7811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41" name="직선 화살표 연결선 1040">
              <a:extLst>
                <a:ext uri="{FF2B5EF4-FFF2-40B4-BE49-F238E27FC236}">
                  <a16:creationId xmlns:a16="http://schemas.microsoft.com/office/drawing/2014/main" id="{F27F3FB5-EFDB-41EB-E5D9-2DB1E7E3D38B}"/>
                </a:ext>
              </a:extLst>
            </p:cNvPr>
            <p:cNvCxnSpPr>
              <a:cxnSpLocks/>
            </p:cNvCxnSpPr>
            <p:nvPr/>
          </p:nvCxnSpPr>
          <p:spPr>
            <a:xfrm>
              <a:off x="7985531" y="4136920"/>
              <a:ext cx="0" cy="22801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42" name="Picture 2">
              <a:extLst>
                <a:ext uri="{FF2B5EF4-FFF2-40B4-BE49-F238E27FC236}">
                  <a16:creationId xmlns:a16="http://schemas.microsoft.com/office/drawing/2014/main" id="{973976A4-E61C-003C-4D93-843008899E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0694" y="3994522"/>
              <a:ext cx="113637" cy="488637"/>
            </a:xfrm>
            <a:prstGeom prst="rect">
              <a:avLst/>
            </a:prstGeom>
            <a:noFill/>
            <a:extLst>
              <a:ext uri="{909E8E84-426E-40DD-AFC4-6F175D3DCCD1}">
                <a14:hiddenFill xmlns:a14="http://schemas.microsoft.com/office/drawing/2010/main">
                  <a:solidFill>
                    <a:srgbClr val="FFFFFF"/>
                  </a:solidFill>
                </a14:hiddenFill>
              </a:ext>
            </a:extLst>
          </p:spPr>
        </p:pic>
        <p:pic>
          <p:nvPicPr>
            <p:cNvPr id="1043" name="그림 1042">
              <a:extLst>
                <a:ext uri="{FF2B5EF4-FFF2-40B4-BE49-F238E27FC236}">
                  <a16:creationId xmlns:a16="http://schemas.microsoft.com/office/drawing/2014/main" id="{72056188-AF78-2A0E-39D8-CCBAB6A4DCED}"/>
                </a:ext>
              </a:extLst>
            </p:cNvPr>
            <p:cNvPicPr>
              <a:picLocks noChangeAspect="1"/>
            </p:cNvPicPr>
            <p:nvPr/>
          </p:nvPicPr>
          <p:blipFill>
            <a:blip r:embed="rId5"/>
            <a:stretch>
              <a:fillRect/>
            </a:stretch>
          </p:blipFill>
          <p:spPr>
            <a:xfrm>
              <a:off x="10035306" y="4400917"/>
              <a:ext cx="349350" cy="381527"/>
            </a:xfrm>
            <a:prstGeom prst="rect">
              <a:avLst/>
            </a:prstGeom>
          </p:spPr>
        </p:pic>
        <p:pic>
          <p:nvPicPr>
            <p:cNvPr id="1044" name="Picture 4">
              <a:extLst>
                <a:ext uri="{FF2B5EF4-FFF2-40B4-BE49-F238E27FC236}">
                  <a16:creationId xmlns:a16="http://schemas.microsoft.com/office/drawing/2014/main" id="{354FC664-C4E1-FDE7-156C-0DD5E614B0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25692" y="4201695"/>
              <a:ext cx="204787" cy="185737"/>
            </a:xfrm>
            <a:prstGeom prst="rect">
              <a:avLst/>
            </a:prstGeom>
            <a:noFill/>
            <a:extLst>
              <a:ext uri="{909E8E84-426E-40DD-AFC4-6F175D3DCCD1}">
                <a14:hiddenFill xmlns:a14="http://schemas.microsoft.com/office/drawing/2010/main">
                  <a:solidFill>
                    <a:srgbClr val="FFFFFF"/>
                  </a:solidFill>
                </a14:hiddenFill>
              </a:ext>
            </a:extLst>
          </p:spPr>
        </p:pic>
        <p:sp>
          <p:nvSpPr>
            <p:cNvPr id="1045" name="TextBox 1044">
              <a:extLst>
                <a:ext uri="{FF2B5EF4-FFF2-40B4-BE49-F238E27FC236}">
                  <a16:creationId xmlns:a16="http://schemas.microsoft.com/office/drawing/2014/main" id="{ED015282-2D05-23B0-F4E2-83FA7038311A}"/>
                </a:ext>
              </a:extLst>
            </p:cNvPr>
            <p:cNvSpPr txBox="1"/>
            <p:nvPr/>
          </p:nvSpPr>
          <p:spPr>
            <a:xfrm>
              <a:off x="9551861" y="2796231"/>
              <a:ext cx="2117887" cy="1900520"/>
            </a:xfrm>
            <a:prstGeom prst="rect">
              <a:avLst/>
            </a:prstGeom>
            <a:noFill/>
          </p:spPr>
          <p:txBody>
            <a:bodyPr wrap="none" rtlCol="0">
              <a:spAutoFit/>
            </a:bodyPr>
            <a:lstStyle/>
            <a:p>
              <a:r>
                <a:rPr lang="en-US" altLang="ko-KR" dirty="0">
                  <a:solidFill>
                    <a:srgbClr val="00B050"/>
                  </a:solidFill>
                </a:rPr>
                <a:t>         2</a:t>
              </a:r>
            </a:p>
            <a:p>
              <a:endParaRPr lang="en-US" altLang="ko-KR" sz="800" dirty="0">
                <a:solidFill>
                  <a:srgbClr val="00B050"/>
                </a:solidFill>
              </a:endParaRPr>
            </a:p>
            <a:p>
              <a:endParaRPr lang="en-US" altLang="ko-KR" sz="1000" dirty="0">
                <a:solidFill>
                  <a:srgbClr val="00B050"/>
                </a:solidFill>
              </a:endParaRPr>
            </a:p>
            <a:p>
              <a:endParaRPr lang="en-US" altLang="ko-KR" sz="1050" dirty="0">
                <a:solidFill>
                  <a:srgbClr val="00B050"/>
                </a:solidFill>
              </a:endParaRPr>
            </a:p>
            <a:p>
              <a:r>
                <a:rPr lang="en-US" altLang="ko-KR" dirty="0">
                  <a:solidFill>
                    <a:srgbClr val="00B050"/>
                  </a:solidFill>
                </a:rPr>
                <a:t>    1</a:t>
              </a:r>
            </a:p>
            <a:p>
              <a:endParaRPr lang="en-US" altLang="ko-KR" sz="800" dirty="0">
                <a:solidFill>
                  <a:srgbClr val="00B050"/>
                </a:solidFill>
              </a:endParaRPr>
            </a:p>
            <a:p>
              <a:endParaRPr lang="en-US" altLang="ko-KR" sz="1100" dirty="0">
                <a:solidFill>
                  <a:srgbClr val="00B050"/>
                </a:solidFill>
              </a:endParaRPr>
            </a:p>
            <a:p>
              <a:endParaRPr lang="en-US" altLang="ko-KR" sz="1600" dirty="0">
                <a:solidFill>
                  <a:srgbClr val="00B050"/>
                </a:solidFill>
              </a:endParaRPr>
            </a:p>
            <a:p>
              <a:r>
                <a:rPr lang="en-US" altLang="ko-KR" dirty="0">
                  <a:solidFill>
                    <a:srgbClr val="00B050"/>
                  </a:solidFill>
                </a:rPr>
                <a:t>0         1        2  </a:t>
              </a:r>
              <a:endParaRPr lang="ko-KR" altLang="en-US" dirty="0">
                <a:solidFill>
                  <a:srgbClr val="00B050"/>
                </a:solidFill>
              </a:endParaRPr>
            </a:p>
          </p:txBody>
        </p:sp>
        <p:pic>
          <p:nvPicPr>
            <p:cNvPr id="1046" name="Picture 2">
              <a:extLst>
                <a:ext uri="{FF2B5EF4-FFF2-40B4-BE49-F238E27FC236}">
                  <a16:creationId xmlns:a16="http://schemas.microsoft.com/office/drawing/2014/main" id="{FB7FD2E6-A9B7-D0C3-721E-DD4A010124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40143" y="3647516"/>
              <a:ext cx="333375" cy="400050"/>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4">
              <a:extLst>
                <a:ext uri="{FF2B5EF4-FFF2-40B4-BE49-F238E27FC236}">
                  <a16:creationId xmlns:a16="http://schemas.microsoft.com/office/drawing/2014/main" id="{D5097DA1-0143-BAAA-F95F-2DE00BAF5E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32223" y="3786171"/>
              <a:ext cx="295275" cy="35242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6">
              <a:extLst>
                <a:ext uri="{FF2B5EF4-FFF2-40B4-BE49-F238E27FC236}">
                  <a16:creationId xmlns:a16="http://schemas.microsoft.com/office/drawing/2014/main" id="{284AEC33-4C31-16E6-0B4D-9B57756EB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94254" y="2368984"/>
              <a:ext cx="133350" cy="257175"/>
            </a:xfrm>
            <a:prstGeom prst="rect">
              <a:avLst/>
            </a:prstGeom>
            <a:noFill/>
            <a:extLst>
              <a:ext uri="{909E8E84-426E-40DD-AFC4-6F175D3DCCD1}">
                <a14:hiddenFill xmlns:a14="http://schemas.microsoft.com/office/drawing/2010/main">
                  <a:solidFill>
                    <a:srgbClr val="FFFFFF"/>
                  </a:solidFill>
                </a14:hiddenFill>
              </a:ext>
            </a:extLst>
          </p:spPr>
        </p:pic>
        <p:cxnSp>
          <p:nvCxnSpPr>
            <p:cNvPr id="1050" name="직선 화살표 연결선 1049">
              <a:extLst>
                <a:ext uri="{FF2B5EF4-FFF2-40B4-BE49-F238E27FC236}">
                  <a16:creationId xmlns:a16="http://schemas.microsoft.com/office/drawing/2014/main" id="{4AC4BFE5-8B4D-CADF-81B1-8995B5952A2B}"/>
                </a:ext>
              </a:extLst>
            </p:cNvPr>
            <p:cNvCxnSpPr>
              <a:cxnSpLocks/>
            </p:cNvCxnSpPr>
            <p:nvPr/>
          </p:nvCxnSpPr>
          <p:spPr>
            <a:xfrm flipV="1">
              <a:off x="8487104" y="3904327"/>
              <a:ext cx="0" cy="453639"/>
            </a:xfrm>
            <a:prstGeom prst="straightConnector1">
              <a:avLst/>
            </a:prstGeom>
            <a:ln w="38100">
              <a:solidFill>
                <a:srgbClr val="FF66CC"/>
              </a:solidFill>
              <a:tailEnd type="triangle"/>
            </a:ln>
          </p:spPr>
          <p:style>
            <a:lnRef idx="1">
              <a:schemeClr val="accent1"/>
            </a:lnRef>
            <a:fillRef idx="0">
              <a:schemeClr val="accent1"/>
            </a:fillRef>
            <a:effectRef idx="0">
              <a:schemeClr val="accent1"/>
            </a:effectRef>
            <a:fontRef idx="minor">
              <a:schemeClr val="tx1"/>
            </a:fontRef>
          </p:style>
        </p:cxnSp>
        <p:cxnSp>
          <p:nvCxnSpPr>
            <p:cNvPr id="1051" name="직선 화살표 연결선 1050">
              <a:extLst>
                <a:ext uri="{FF2B5EF4-FFF2-40B4-BE49-F238E27FC236}">
                  <a16:creationId xmlns:a16="http://schemas.microsoft.com/office/drawing/2014/main" id="{3D635AFC-BCB0-146D-2FA2-D9C1FA3E60B7}"/>
                </a:ext>
              </a:extLst>
            </p:cNvPr>
            <p:cNvCxnSpPr>
              <a:cxnSpLocks/>
            </p:cNvCxnSpPr>
            <p:nvPr/>
          </p:nvCxnSpPr>
          <p:spPr>
            <a:xfrm flipV="1">
              <a:off x="8796525" y="3647516"/>
              <a:ext cx="0" cy="688847"/>
            </a:xfrm>
            <a:prstGeom prst="straightConnector1">
              <a:avLst/>
            </a:prstGeom>
            <a:ln w="38100">
              <a:solidFill>
                <a:srgbClr val="9966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52" name="TextBox 1051">
                  <a:extLst>
                    <a:ext uri="{FF2B5EF4-FFF2-40B4-BE49-F238E27FC236}">
                      <a16:creationId xmlns:a16="http://schemas.microsoft.com/office/drawing/2014/main" id="{347AB22B-BDF9-AC01-AB5F-6F1D88AF9E5F}"/>
                    </a:ext>
                  </a:extLst>
                </p:cNvPr>
                <p:cNvSpPr txBox="1"/>
                <p:nvPr/>
              </p:nvSpPr>
              <p:spPr>
                <a:xfrm>
                  <a:off x="8524878" y="4026143"/>
                  <a:ext cx="46801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𝑛</m:t>
                        </m:r>
                        <m:r>
                          <a:rPr lang="en-US" altLang="ko-KR" b="0" i="1" smtClean="0">
                            <a:latin typeface="Cambria Math" panose="02040503050406030204" pitchFamily="18" charset="0"/>
                          </a:rPr>
                          <m:t> </m:t>
                        </m:r>
                        <m:r>
                          <a:rPr lang="en-US" altLang="ko-KR" b="0" i="1" smtClean="0">
                            <a:latin typeface="Cambria Math" panose="02040503050406030204" pitchFamily="18" charset="0"/>
                          </a:rPr>
                          <m:t>𝑚</m:t>
                        </m:r>
                      </m:oMath>
                    </m:oMathPara>
                  </a14:m>
                  <a:endParaRPr lang="ko-KR" altLang="en-US" dirty="0"/>
                </a:p>
              </p:txBody>
            </p:sp>
          </mc:Choice>
          <mc:Fallback xmlns="">
            <p:sp>
              <p:nvSpPr>
                <p:cNvPr id="1052" name="TextBox 1051">
                  <a:extLst>
                    <a:ext uri="{FF2B5EF4-FFF2-40B4-BE49-F238E27FC236}">
                      <a16:creationId xmlns:a16="http://schemas.microsoft.com/office/drawing/2014/main" id="{347AB22B-BDF9-AC01-AB5F-6F1D88AF9E5F}"/>
                    </a:ext>
                  </a:extLst>
                </p:cNvPr>
                <p:cNvSpPr txBox="1">
                  <a:spLocks noRot="1" noChangeAspect="1" noMove="1" noResize="1" noEditPoints="1" noAdjustHandles="1" noChangeArrowheads="1" noChangeShapeType="1" noTextEdit="1"/>
                </p:cNvSpPr>
                <p:nvPr/>
              </p:nvSpPr>
              <p:spPr>
                <a:xfrm>
                  <a:off x="8524878" y="4026143"/>
                  <a:ext cx="468013" cy="276999"/>
                </a:xfrm>
                <a:prstGeom prst="rect">
                  <a:avLst/>
                </a:prstGeom>
                <a:blipFill>
                  <a:blip r:embed="rId10"/>
                  <a:stretch>
                    <a:fillRect l="-3896" r="-3896"/>
                  </a:stretch>
                </a:blipFill>
              </p:spPr>
              <p:txBody>
                <a:bodyPr/>
                <a:lstStyle/>
                <a:p>
                  <a:r>
                    <a:rPr lang="ko-KR" altLang="en-US">
                      <a:noFill/>
                    </a:rPr>
                    <a:t> </a:t>
                  </a:r>
                </a:p>
              </p:txBody>
            </p:sp>
          </mc:Fallback>
        </mc:AlternateContent>
        <p:sp>
          <p:nvSpPr>
            <p:cNvPr id="1053" name="자유형: 도형 1052">
              <a:extLst>
                <a:ext uri="{FF2B5EF4-FFF2-40B4-BE49-F238E27FC236}">
                  <a16:creationId xmlns:a16="http://schemas.microsoft.com/office/drawing/2014/main" id="{6D368151-C81D-2341-9FA0-868F8C2F1DC1}"/>
                </a:ext>
              </a:extLst>
            </p:cNvPr>
            <p:cNvSpPr/>
            <p:nvPr/>
          </p:nvSpPr>
          <p:spPr>
            <a:xfrm>
              <a:off x="8226218" y="2428918"/>
              <a:ext cx="582385" cy="1567542"/>
            </a:xfrm>
            <a:custGeom>
              <a:avLst/>
              <a:gdLst>
                <a:gd name="connsiteX0" fmla="*/ 582385 w 582385"/>
                <a:gd name="connsiteY0" fmla="*/ 1567542 h 1567542"/>
                <a:gd name="connsiteX1" fmla="*/ 59871 w 582385"/>
                <a:gd name="connsiteY1" fmla="*/ 986971 h 1567542"/>
                <a:gd name="connsiteX2" fmla="*/ 16328 w 582385"/>
                <a:gd name="connsiteY2" fmla="*/ 290285 h 1567542"/>
                <a:gd name="connsiteX3" fmla="*/ 103414 w 582385"/>
                <a:gd name="connsiteY3" fmla="*/ 0 h 1567542"/>
              </a:gdLst>
              <a:ahLst/>
              <a:cxnLst>
                <a:cxn ang="0">
                  <a:pos x="connsiteX0" y="connsiteY0"/>
                </a:cxn>
                <a:cxn ang="0">
                  <a:pos x="connsiteX1" y="connsiteY1"/>
                </a:cxn>
                <a:cxn ang="0">
                  <a:pos x="connsiteX2" y="connsiteY2"/>
                </a:cxn>
                <a:cxn ang="0">
                  <a:pos x="connsiteX3" y="connsiteY3"/>
                </a:cxn>
              </a:cxnLst>
              <a:rect l="l" t="t" r="r" b="b"/>
              <a:pathLst>
                <a:path w="582385" h="1567542">
                  <a:moveTo>
                    <a:pt x="582385" y="1567542"/>
                  </a:moveTo>
                  <a:cubicBezTo>
                    <a:pt x="368299" y="1383694"/>
                    <a:pt x="154214" y="1199847"/>
                    <a:pt x="59871" y="986971"/>
                  </a:cubicBezTo>
                  <a:cubicBezTo>
                    <a:pt x="-34472" y="774095"/>
                    <a:pt x="9071" y="454780"/>
                    <a:pt x="16328" y="290285"/>
                  </a:cubicBezTo>
                  <a:cubicBezTo>
                    <a:pt x="23585" y="125790"/>
                    <a:pt x="63499" y="62895"/>
                    <a:pt x="103414" y="0"/>
                  </a:cubicBezTo>
                </a:path>
              </a:pathLst>
            </a:custGeom>
            <a:noFill/>
            <a:ln>
              <a:head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1054" name="TextBox 1053">
                  <a:extLst>
                    <a:ext uri="{FF2B5EF4-FFF2-40B4-BE49-F238E27FC236}">
                      <a16:creationId xmlns:a16="http://schemas.microsoft.com/office/drawing/2014/main" id="{FBD6A286-28F7-DDE8-49D7-D9E9B067D3C6}"/>
                    </a:ext>
                  </a:extLst>
                </p:cNvPr>
                <p:cNvSpPr txBox="1"/>
                <p:nvPr/>
              </p:nvSpPr>
              <p:spPr>
                <a:xfrm>
                  <a:off x="7685438" y="2125317"/>
                  <a:ext cx="12820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𝑚</m:t>
                            </m:r>
                          </m:e>
                        </m:d>
                        <m:r>
                          <a:rPr lang="en-US" altLang="ko-KR" b="0" i="1" smtClean="0">
                            <a:latin typeface="Cambria Math" panose="02040503050406030204" pitchFamily="18" charset="0"/>
                          </a:rPr>
                          <m:t>…</m:t>
                        </m:r>
                        <m:r>
                          <a:rPr lang="en-US" altLang="ko-KR" b="0" i="1" smtClean="0">
                            <a:latin typeface="Cambria Math" panose="02040503050406030204" pitchFamily="18" charset="0"/>
                          </a:rPr>
                          <m:t> </m:t>
                        </m:r>
                        <m:r>
                          <a:rPr lang="en-US" altLang="ko-KR" b="0" i="1" smtClean="0">
                            <a:latin typeface="Cambria Math" panose="02040503050406030204" pitchFamily="18" charset="0"/>
                          </a:rPr>
                          <m:t>𝑙𝑎𝑝𝑠𝑒</m:t>
                        </m:r>
                      </m:oMath>
                    </m:oMathPara>
                  </a14:m>
                  <a:endParaRPr lang="ko-KR" altLang="en-US" dirty="0"/>
                </a:p>
              </p:txBody>
            </p:sp>
          </mc:Choice>
          <mc:Fallback xmlns="">
            <p:sp>
              <p:nvSpPr>
                <p:cNvPr id="1054" name="TextBox 1053">
                  <a:extLst>
                    <a:ext uri="{FF2B5EF4-FFF2-40B4-BE49-F238E27FC236}">
                      <a16:creationId xmlns:a16="http://schemas.microsoft.com/office/drawing/2014/main" id="{FBD6A286-28F7-DDE8-49D7-D9E9B067D3C6}"/>
                    </a:ext>
                  </a:extLst>
                </p:cNvPr>
                <p:cNvSpPr txBox="1">
                  <a:spLocks noRot="1" noChangeAspect="1" noMove="1" noResize="1" noEditPoints="1" noAdjustHandles="1" noChangeArrowheads="1" noChangeShapeType="1" noTextEdit="1"/>
                </p:cNvSpPr>
                <p:nvPr/>
              </p:nvSpPr>
              <p:spPr>
                <a:xfrm>
                  <a:off x="7685438" y="2125317"/>
                  <a:ext cx="1282018" cy="276999"/>
                </a:xfrm>
                <a:prstGeom prst="rect">
                  <a:avLst/>
                </a:prstGeom>
                <a:blipFill>
                  <a:blip r:embed="rId11"/>
                  <a:stretch>
                    <a:fillRect t="-2222" r="-5238" b="-37778"/>
                  </a:stretch>
                </a:blipFill>
              </p:spPr>
              <p:txBody>
                <a:bodyPr/>
                <a:lstStyle/>
                <a:p>
                  <a:r>
                    <a:rPr lang="ko-KR" altLang="en-US">
                      <a:noFill/>
                    </a:rPr>
                    <a:t> </a:t>
                  </a:r>
                </a:p>
              </p:txBody>
            </p:sp>
          </mc:Fallback>
        </mc:AlternateContent>
        <p:cxnSp>
          <p:nvCxnSpPr>
            <p:cNvPr id="1055" name="직선 화살표 연결선 1054">
              <a:extLst>
                <a:ext uri="{FF2B5EF4-FFF2-40B4-BE49-F238E27FC236}">
                  <a16:creationId xmlns:a16="http://schemas.microsoft.com/office/drawing/2014/main" id="{1EE417A8-FBEE-1447-0952-FCD4E9C115D0}"/>
                </a:ext>
              </a:extLst>
            </p:cNvPr>
            <p:cNvCxnSpPr>
              <a:cxnSpLocks/>
            </p:cNvCxnSpPr>
            <p:nvPr/>
          </p:nvCxnSpPr>
          <p:spPr>
            <a:xfrm flipV="1">
              <a:off x="9723703" y="3652691"/>
              <a:ext cx="0" cy="688847"/>
            </a:xfrm>
            <a:prstGeom prst="straightConnector1">
              <a:avLst/>
            </a:prstGeom>
            <a:ln w="38100">
              <a:solidFill>
                <a:srgbClr val="9966FF"/>
              </a:solidFill>
              <a:tailEnd type="triangle"/>
            </a:ln>
          </p:spPr>
          <p:style>
            <a:lnRef idx="1">
              <a:schemeClr val="accent1"/>
            </a:lnRef>
            <a:fillRef idx="0">
              <a:schemeClr val="accent1"/>
            </a:fillRef>
            <a:effectRef idx="0">
              <a:schemeClr val="accent1"/>
            </a:effectRef>
            <a:fontRef idx="minor">
              <a:schemeClr val="tx1"/>
            </a:fontRef>
          </p:style>
        </p:cxnSp>
        <p:cxnSp>
          <p:nvCxnSpPr>
            <p:cNvPr id="1056" name="직선 화살표 연결선 1055">
              <a:extLst>
                <a:ext uri="{FF2B5EF4-FFF2-40B4-BE49-F238E27FC236}">
                  <a16:creationId xmlns:a16="http://schemas.microsoft.com/office/drawing/2014/main" id="{C21F5660-DC85-4FD5-3D92-23671EE5C486}"/>
                </a:ext>
              </a:extLst>
            </p:cNvPr>
            <p:cNvCxnSpPr>
              <a:cxnSpLocks/>
            </p:cNvCxnSpPr>
            <p:nvPr/>
          </p:nvCxnSpPr>
          <p:spPr>
            <a:xfrm flipV="1">
              <a:off x="9678021" y="3572348"/>
              <a:ext cx="512971" cy="298"/>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057" name="Picture 2">
              <a:extLst>
                <a:ext uri="{FF2B5EF4-FFF2-40B4-BE49-F238E27FC236}">
                  <a16:creationId xmlns:a16="http://schemas.microsoft.com/office/drawing/2014/main" id="{A4DB3F3B-478C-A3C3-D305-C52C45F2FEA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06238" y="3095734"/>
              <a:ext cx="2667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4">
              <a:extLst>
                <a:ext uri="{FF2B5EF4-FFF2-40B4-BE49-F238E27FC236}">
                  <a16:creationId xmlns:a16="http://schemas.microsoft.com/office/drawing/2014/main" id="{7359D902-1A85-D52B-67E2-30877E0FAB8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53210" y="4056127"/>
              <a:ext cx="333375" cy="180975"/>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그림 9">
            <a:extLst>
              <a:ext uri="{FF2B5EF4-FFF2-40B4-BE49-F238E27FC236}">
                <a16:creationId xmlns:a16="http://schemas.microsoft.com/office/drawing/2014/main" id="{2658537D-C6B1-70EC-D8C1-163E616BA350}"/>
              </a:ext>
            </a:extLst>
          </p:cNvPr>
          <p:cNvPicPr>
            <a:picLocks noChangeAspect="1"/>
          </p:cNvPicPr>
          <p:nvPr/>
        </p:nvPicPr>
        <p:blipFill>
          <a:blip r:embed="rId14"/>
          <a:stretch>
            <a:fillRect/>
          </a:stretch>
        </p:blipFill>
        <p:spPr>
          <a:xfrm>
            <a:off x="635086" y="1976308"/>
            <a:ext cx="4294356" cy="1359118"/>
          </a:xfrm>
          <a:prstGeom prst="rect">
            <a:avLst/>
          </a:prstGeom>
        </p:spPr>
      </p:pic>
      <p:sp>
        <p:nvSpPr>
          <p:cNvPr id="12" name="사각형: 둥근 모서리 11">
            <a:extLst>
              <a:ext uri="{FF2B5EF4-FFF2-40B4-BE49-F238E27FC236}">
                <a16:creationId xmlns:a16="http://schemas.microsoft.com/office/drawing/2014/main" id="{0FA7C396-E707-C9C7-1827-2BE0BA9CC979}"/>
              </a:ext>
            </a:extLst>
          </p:cNvPr>
          <p:cNvSpPr/>
          <p:nvPr/>
        </p:nvSpPr>
        <p:spPr>
          <a:xfrm>
            <a:off x="491803" y="1791148"/>
            <a:ext cx="4414086" cy="1670021"/>
          </a:xfrm>
          <a:prstGeom prst="roundRect">
            <a:avLst/>
          </a:prstGeom>
          <a:solidFill>
            <a:srgbClr val="FFFF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 name="그림 2">
            <a:extLst>
              <a:ext uri="{FF2B5EF4-FFF2-40B4-BE49-F238E27FC236}">
                <a16:creationId xmlns:a16="http://schemas.microsoft.com/office/drawing/2014/main" id="{0A448AED-6D48-161F-CE55-8FCAB9308AA6}"/>
              </a:ext>
            </a:extLst>
          </p:cNvPr>
          <p:cNvPicPr>
            <a:picLocks noChangeAspect="1"/>
          </p:cNvPicPr>
          <p:nvPr/>
        </p:nvPicPr>
        <p:blipFill>
          <a:blip r:embed="rId15"/>
          <a:stretch>
            <a:fillRect/>
          </a:stretch>
        </p:blipFill>
        <p:spPr>
          <a:xfrm>
            <a:off x="522252" y="3573410"/>
            <a:ext cx="6781762" cy="2786779"/>
          </a:xfrm>
          <a:prstGeom prst="rect">
            <a:avLst/>
          </a:prstGeom>
        </p:spPr>
      </p:pic>
      <p:grpSp>
        <p:nvGrpSpPr>
          <p:cNvPr id="4" name="그룹 3">
            <a:extLst>
              <a:ext uri="{FF2B5EF4-FFF2-40B4-BE49-F238E27FC236}">
                <a16:creationId xmlns:a16="http://schemas.microsoft.com/office/drawing/2014/main" id="{110A08F8-BE5F-B03D-AE0E-9EF7E4913FF2}"/>
              </a:ext>
            </a:extLst>
          </p:cNvPr>
          <p:cNvGrpSpPr/>
          <p:nvPr/>
        </p:nvGrpSpPr>
        <p:grpSpPr>
          <a:xfrm>
            <a:off x="7284507" y="2062635"/>
            <a:ext cx="4841310" cy="4049613"/>
            <a:chOff x="7349006" y="2092355"/>
            <a:chExt cx="4841310" cy="4049613"/>
          </a:xfrm>
        </p:grpSpPr>
        <p:sp>
          <p:nvSpPr>
            <p:cNvPr id="5" name="직사각형 4">
              <a:extLst>
                <a:ext uri="{FF2B5EF4-FFF2-40B4-BE49-F238E27FC236}">
                  <a16:creationId xmlns:a16="http://schemas.microsoft.com/office/drawing/2014/main" id="{F57FE418-6F90-41DB-FF85-D6C92C68B4A1}"/>
                </a:ext>
              </a:extLst>
            </p:cNvPr>
            <p:cNvSpPr/>
            <p:nvPr/>
          </p:nvSpPr>
          <p:spPr>
            <a:xfrm>
              <a:off x="7349006" y="2092355"/>
              <a:ext cx="4841310" cy="40496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a:extLst>
                <a:ext uri="{FF2B5EF4-FFF2-40B4-BE49-F238E27FC236}">
                  <a16:creationId xmlns:a16="http://schemas.microsoft.com/office/drawing/2014/main" id="{C0A69902-8C7F-C3D9-4482-55CB728462CC}"/>
                </a:ext>
              </a:extLst>
            </p:cNvPr>
            <p:cNvSpPr txBox="1"/>
            <p:nvPr/>
          </p:nvSpPr>
          <p:spPr>
            <a:xfrm>
              <a:off x="9551861" y="2796231"/>
              <a:ext cx="1685077" cy="1900520"/>
            </a:xfrm>
            <a:prstGeom prst="rect">
              <a:avLst/>
            </a:prstGeom>
            <a:noFill/>
          </p:spPr>
          <p:txBody>
            <a:bodyPr wrap="none" rtlCol="0">
              <a:spAutoFit/>
            </a:bodyPr>
            <a:lstStyle/>
            <a:p>
              <a:r>
                <a:rPr lang="en-US" altLang="ko-KR">
                  <a:solidFill>
                    <a:srgbClr val="00B050"/>
                  </a:solidFill>
                </a:rPr>
                <a:t>    2</a:t>
              </a:r>
              <a:endParaRPr lang="en-US" altLang="ko-KR" dirty="0">
                <a:solidFill>
                  <a:srgbClr val="00B050"/>
                </a:solidFill>
              </a:endParaRPr>
            </a:p>
            <a:p>
              <a:endParaRPr lang="en-US" altLang="ko-KR" sz="800" dirty="0">
                <a:solidFill>
                  <a:srgbClr val="00B050"/>
                </a:solidFill>
              </a:endParaRPr>
            </a:p>
            <a:p>
              <a:endParaRPr lang="en-US" altLang="ko-KR" sz="1000" dirty="0">
                <a:solidFill>
                  <a:srgbClr val="00B050"/>
                </a:solidFill>
              </a:endParaRPr>
            </a:p>
            <a:p>
              <a:endParaRPr lang="en-US" altLang="ko-KR" sz="1050" dirty="0">
                <a:solidFill>
                  <a:srgbClr val="00B050"/>
                </a:solidFill>
              </a:endParaRPr>
            </a:p>
            <a:p>
              <a:r>
                <a:rPr lang="en-US" altLang="ko-KR" dirty="0">
                  <a:solidFill>
                    <a:srgbClr val="00B050"/>
                  </a:solidFill>
                </a:rPr>
                <a:t>    1</a:t>
              </a:r>
            </a:p>
            <a:p>
              <a:endParaRPr lang="en-US" altLang="ko-KR" sz="800" dirty="0">
                <a:solidFill>
                  <a:srgbClr val="00B050"/>
                </a:solidFill>
              </a:endParaRPr>
            </a:p>
            <a:p>
              <a:endParaRPr lang="en-US" altLang="ko-KR" sz="1100" dirty="0">
                <a:solidFill>
                  <a:srgbClr val="00B050"/>
                </a:solidFill>
              </a:endParaRPr>
            </a:p>
            <a:p>
              <a:endParaRPr lang="en-US" altLang="ko-KR" sz="1600" dirty="0">
                <a:solidFill>
                  <a:srgbClr val="00B050"/>
                </a:solidFill>
              </a:endParaRPr>
            </a:p>
            <a:p>
              <a:r>
                <a:rPr lang="en-US" altLang="ko-KR" dirty="0">
                  <a:solidFill>
                    <a:srgbClr val="00B050"/>
                  </a:solidFill>
                </a:rPr>
                <a:t>0         1        2  </a:t>
              </a:r>
              <a:endParaRPr lang="ko-KR" altLang="en-US" dirty="0">
                <a:solidFill>
                  <a:srgbClr val="00B050"/>
                </a:solidFill>
              </a:endParaRPr>
            </a:p>
          </p:txBody>
        </p:sp>
        <p:grpSp>
          <p:nvGrpSpPr>
            <p:cNvPr id="7" name="그룹 6">
              <a:extLst>
                <a:ext uri="{FF2B5EF4-FFF2-40B4-BE49-F238E27FC236}">
                  <a16:creationId xmlns:a16="http://schemas.microsoft.com/office/drawing/2014/main" id="{74A2B983-D9F1-5ABC-17DD-0C3A006B858C}"/>
                </a:ext>
              </a:extLst>
            </p:cNvPr>
            <p:cNvGrpSpPr/>
            <p:nvPr/>
          </p:nvGrpSpPr>
          <p:grpSpPr>
            <a:xfrm>
              <a:off x="7845611" y="3002537"/>
              <a:ext cx="3848100" cy="2759393"/>
              <a:chOff x="1104900" y="3135223"/>
              <a:chExt cx="3848100" cy="2759393"/>
            </a:xfrm>
          </p:grpSpPr>
          <p:cxnSp>
            <p:nvCxnSpPr>
              <p:cNvPr id="46" name="직선 연결선 45">
                <a:extLst>
                  <a:ext uri="{FF2B5EF4-FFF2-40B4-BE49-F238E27FC236}">
                    <a16:creationId xmlns:a16="http://schemas.microsoft.com/office/drawing/2014/main" id="{07DC1A0F-901A-1160-5134-AC286B7376A8}"/>
                  </a:ext>
                </a:extLst>
              </p:cNvPr>
              <p:cNvCxnSpPr/>
              <p:nvPr/>
            </p:nvCxnSpPr>
            <p:spPr>
              <a:xfrm>
                <a:off x="1104900" y="4490358"/>
                <a:ext cx="3848100" cy="0"/>
              </a:xfrm>
              <a:prstGeom prst="line">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47" name="직선 연결선 46">
                <a:extLst>
                  <a:ext uri="{FF2B5EF4-FFF2-40B4-BE49-F238E27FC236}">
                    <a16:creationId xmlns:a16="http://schemas.microsoft.com/office/drawing/2014/main" id="{32FEDE92-2F96-0809-1275-3E38B5684337}"/>
                  </a:ext>
                </a:extLst>
              </p:cNvPr>
              <p:cNvCxnSpPr/>
              <p:nvPr/>
            </p:nvCxnSpPr>
            <p:spPr>
              <a:xfrm>
                <a:off x="1104900" y="3799115"/>
                <a:ext cx="3848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직선 연결선 47">
                <a:extLst>
                  <a:ext uri="{FF2B5EF4-FFF2-40B4-BE49-F238E27FC236}">
                    <a16:creationId xmlns:a16="http://schemas.microsoft.com/office/drawing/2014/main" id="{5522A077-3B51-ABCE-9623-EF661A354BD3}"/>
                  </a:ext>
                </a:extLst>
              </p:cNvPr>
              <p:cNvCxnSpPr/>
              <p:nvPr/>
            </p:nvCxnSpPr>
            <p:spPr>
              <a:xfrm>
                <a:off x="1104900" y="3135223"/>
                <a:ext cx="3848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직선 연결선 48">
                <a:extLst>
                  <a:ext uri="{FF2B5EF4-FFF2-40B4-BE49-F238E27FC236}">
                    <a16:creationId xmlns:a16="http://schemas.microsoft.com/office/drawing/2014/main" id="{8F8679C3-FC26-C383-6236-85B6C446E538}"/>
                  </a:ext>
                </a:extLst>
              </p:cNvPr>
              <p:cNvCxnSpPr/>
              <p:nvPr/>
            </p:nvCxnSpPr>
            <p:spPr>
              <a:xfrm>
                <a:off x="1104900" y="5894616"/>
                <a:ext cx="3848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직선 연결선 49">
                <a:extLst>
                  <a:ext uri="{FF2B5EF4-FFF2-40B4-BE49-F238E27FC236}">
                    <a16:creationId xmlns:a16="http://schemas.microsoft.com/office/drawing/2014/main" id="{1DD98F13-4D63-C94C-0874-B0789947C6AD}"/>
                  </a:ext>
                </a:extLst>
              </p:cNvPr>
              <p:cNvCxnSpPr/>
              <p:nvPr/>
            </p:nvCxnSpPr>
            <p:spPr>
              <a:xfrm>
                <a:off x="1104900" y="5203373"/>
                <a:ext cx="38481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5" name="그룹 14">
              <a:extLst>
                <a:ext uri="{FF2B5EF4-FFF2-40B4-BE49-F238E27FC236}">
                  <a16:creationId xmlns:a16="http://schemas.microsoft.com/office/drawing/2014/main" id="{CDB81BA1-5349-E575-FBC9-B4C2C4CBC63F}"/>
                </a:ext>
              </a:extLst>
            </p:cNvPr>
            <p:cNvGrpSpPr/>
            <p:nvPr/>
          </p:nvGrpSpPr>
          <p:grpSpPr>
            <a:xfrm rot="16200000">
              <a:off x="8104343" y="2812503"/>
              <a:ext cx="3427700" cy="2759393"/>
              <a:chOff x="1104900" y="3135223"/>
              <a:chExt cx="3848100" cy="2759393"/>
            </a:xfrm>
          </p:grpSpPr>
          <p:cxnSp>
            <p:nvCxnSpPr>
              <p:cNvPr id="37" name="직선 연결선 36">
                <a:extLst>
                  <a:ext uri="{FF2B5EF4-FFF2-40B4-BE49-F238E27FC236}">
                    <a16:creationId xmlns:a16="http://schemas.microsoft.com/office/drawing/2014/main" id="{2422EEC6-183E-B18C-8877-9C8B0E9C0271}"/>
                  </a:ext>
                </a:extLst>
              </p:cNvPr>
              <p:cNvCxnSpPr/>
              <p:nvPr/>
            </p:nvCxnSpPr>
            <p:spPr>
              <a:xfrm>
                <a:off x="1104900" y="4490358"/>
                <a:ext cx="3848100" cy="0"/>
              </a:xfrm>
              <a:prstGeom prst="line">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직선 연결선 37">
                <a:extLst>
                  <a:ext uri="{FF2B5EF4-FFF2-40B4-BE49-F238E27FC236}">
                    <a16:creationId xmlns:a16="http://schemas.microsoft.com/office/drawing/2014/main" id="{2FCF0E22-D083-C685-C2C8-FE45174683F5}"/>
                  </a:ext>
                </a:extLst>
              </p:cNvPr>
              <p:cNvCxnSpPr/>
              <p:nvPr/>
            </p:nvCxnSpPr>
            <p:spPr>
              <a:xfrm>
                <a:off x="1104900" y="3799115"/>
                <a:ext cx="38481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직선 연결선 42">
                <a:extLst>
                  <a:ext uri="{FF2B5EF4-FFF2-40B4-BE49-F238E27FC236}">
                    <a16:creationId xmlns:a16="http://schemas.microsoft.com/office/drawing/2014/main" id="{B36CF98D-53AD-7AF0-836F-22CAB3D62A52}"/>
                  </a:ext>
                </a:extLst>
              </p:cNvPr>
              <p:cNvCxnSpPr/>
              <p:nvPr/>
            </p:nvCxnSpPr>
            <p:spPr>
              <a:xfrm>
                <a:off x="1104900" y="3135223"/>
                <a:ext cx="38481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직선 연결선 43">
                <a:extLst>
                  <a:ext uri="{FF2B5EF4-FFF2-40B4-BE49-F238E27FC236}">
                    <a16:creationId xmlns:a16="http://schemas.microsoft.com/office/drawing/2014/main" id="{68DB9885-00E4-1BFD-C135-0CCE52CEEE76}"/>
                  </a:ext>
                </a:extLst>
              </p:cNvPr>
              <p:cNvCxnSpPr/>
              <p:nvPr/>
            </p:nvCxnSpPr>
            <p:spPr>
              <a:xfrm>
                <a:off x="1104900" y="5894616"/>
                <a:ext cx="38481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직선 연결선 44">
                <a:extLst>
                  <a:ext uri="{FF2B5EF4-FFF2-40B4-BE49-F238E27FC236}">
                    <a16:creationId xmlns:a16="http://schemas.microsoft.com/office/drawing/2014/main" id="{62BCDF6C-D0E4-6E30-C723-B36CF7E077EC}"/>
                  </a:ext>
                </a:extLst>
              </p:cNvPr>
              <p:cNvCxnSpPr/>
              <p:nvPr/>
            </p:nvCxnSpPr>
            <p:spPr>
              <a:xfrm>
                <a:off x="1104900" y="5203373"/>
                <a:ext cx="38481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6" name="직선 화살표 연결선 15">
              <a:extLst>
                <a:ext uri="{FF2B5EF4-FFF2-40B4-BE49-F238E27FC236}">
                  <a16:creationId xmlns:a16="http://schemas.microsoft.com/office/drawing/2014/main" id="{BDA56EC1-B6ED-C04D-D831-920C590DE9C0}"/>
                </a:ext>
              </a:extLst>
            </p:cNvPr>
            <p:cNvCxnSpPr>
              <a:cxnSpLocks/>
            </p:cNvCxnSpPr>
            <p:nvPr/>
          </p:nvCxnSpPr>
          <p:spPr>
            <a:xfrm flipV="1">
              <a:off x="9859485" y="3656213"/>
              <a:ext cx="0" cy="6962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직선 화살표 연결선 17">
              <a:extLst>
                <a:ext uri="{FF2B5EF4-FFF2-40B4-BE49-F238E27FC236}">
                  <a16:creationId xmlns:a16="http://schemas.microsoft.com/office/drawing/2014/main" id="{4BA37712-C3E0-5CC8-21AF-0124576C6B8F}"/>
                </a:ext>
              </a:extLst>
            </p:cNvPr>
            <p:cNvCxnSpPr>
              <a:cxnSpLocks/>
            </p:cNvCxnSpPr>
            <p:nvPr/>
          </p:nvCxnSpPr>
          <p:spPr>
            <a:xfrm>
              <a:off x="9786581" y="4347791"/>
              <a:ext cx="720066" cy="467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8">
              <a:extLst>
                <a:ext uri="{FF2B5EF4-FFF2-40B4-BE49-F238E27FC236}">
                  <a16:creationId xmlns:a16="http://schemas.microsoft.com/office/drawing/2014/main" id="{531BCB5B-858F-827B-AF22-AC9C7322C1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5003" y="4444134"/>
              <a:ext cx="401002" cy="264297"/>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직선 화살표 연결선 19">
              <a:extLst>
                <a:ext uri="{FF2B5EF4-FFF2-40B4-BE49-F238E27FC236}">
                  <a16:creationId xmlns:a16="http://schemas.microsoft.com/office/drawing/2014/main" id="{AE16D0BB-CD44-FCA9-4B49-8A22710D50B1}"/>
                </a:ext>
              </a:extLst>
            </p:cNvPr>
            <p:cNvCxnSpPr>
              <a:cxnSpLocks/>
            </p:cNvCxnSpPr>
            <p:nvPr/>
          </p:nvCxnSpPr>
          <p:spPr>
            <a:xfrm>
              <a:off x="9582335" y="5073311"/>
              <a:ext cx="0" cy="68063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직선 화살표 연결선 20">
              <a:extLst>
                <a:ext uri="{FF2B5EF4-FFF2-40B4-BE49-F238E27FC236}">
                  <a16:creationId xmlns:a16="http://schemas.microsoft.com/office/drawing/2014/main" id="{673823DB-2694-E8F5-38BC-6B3DF0E18877}"/>
                </a:ext>
              </a:extLst>
            </p:cNvPr>
            <p:cNvCxnSpPr>
              <a:cxnSpLocks/>
            </p:cNvCxnSpPr>
            <p:nvPr/>
          </p:nvCxnSpPr>
          <p:spPr>
            <a:xfrm flipV="1">
              <a:off x="8427051" y="3674059"/>
              <a:ext cx="0" cy="7097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직선 화살표 연결선 21">
              <a:extLst>
                <a:ext uri="{FF2B5EF4-FFF2-40B4-BE49-F238E27FC236}">
                  <a16:creationId xmlns:a16="http://schemas.microsoft.com/office/drawing/2014/main" id="{DE30544A-A56C-63E4-9491-6C10C8F3A789}"/>
                </a:ext>
              </a:extLst>
            </p:cNvPr>
            <p:cNvCxnSpPr>
              <a:cxnSpLocks/>
            </p:cNvCxnSpPr>
            <p:nvPr/>
          </p:nvCxnSpPr>
          <p:spPr>
            <a:xfrm>
              <a:off x="8439377" y="4376586"/>
              <a:ext cx="656567"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23" name="그림 22">
              <a:extLst>
                <a:ext uri="{FF2B5EF4-FFF2-40B4-BE49-F238E27FC236}">
                  <a16:creationId xmlns:a16="http://schemas.microsoft.com/office/drawing/2014/main" id="{C7DC3294-5F1A-0BA5-8887-2192B3B4D8E6}"/>
                </a:ext>
              </a:extLst>
            </p:cNvPr>
            <p:cNvPicPr>
              <a:picLocks noChangeAspect="1"/>
            </p:cNvPicPr>
            <p:nvPr/>
          </p:nvPicPr>
          <p:blipFill>
            <a:blip r:embed="rId5"/>
            <a:stretch>
              <a:fillRect/>
            </a:stretch>
          </p:blipFill>
          <p:spPr>
            <a:xfrm>
              <a:off x="10035306" y="4400917"/>
              <a:ext cx="349350" cy="381527"/>
            </a:xfrm>
            <a:prstGeom prst="rect">
              <a:avLst/>
            </a:prstGeom>
          </p:spPr>
        </p:pic>
        <p:pic>
          <p:nvPicPr>
            <p:cNvPr id="24" name="Picture 4">
              <a:extLst>
                <a:ext uri="{FF2B5EF4-FFF2-40B4-BE49-F238E27FC236}">
                  <a16:creationId xmlns:a16="http://schemas.microsoft.com/office/drawing/2014/main" id="{4A514F95-1B68-9EBB-14FE-E96EFD7F5D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25692" y="4201695"/>
              <a:ext cx="204787" cy="1857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189F71BB-C9DF-1072-BD82-08341B2FF5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1308" y="3341101"/>
              <a:ext cx="217310" cy="26077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356FC9C2-4127-539E-4F25-994144633D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32223" y="3786171"/>
              <a:ext cx="295275" cy="35242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a:extLst>
                <a:ext uri="{FF2B5EF4-FFF2-40B4-BE49-F238E27FC236}">
                  <a16:creationId xmlns:a16="http://schemas.microsoft.com/office/drawing/2014/main" id="{30590303-59CE-387A-12E3-D767DD5633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46510" y="2297982"/>
              <a:ext cx="133350" cy="257175"/>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직선 화살표 연결선 27">
              <a:extLst>
                <a:ext uri="{FF2B5EF4-FFF2-40B4-BE49-F238E27FC236}">
                  <a16:creationId xmlns:a16="http://schemas.microsoft.com/office/drawing/2014/main" id="{20447648-3F09-56C9-9793-3D0A0C11B6A8}"/>
                </a:ext>
              </a:extLst>
            </p:cNvPr>
            <p:cNvCxnSpPr>
              <a:cxnSpLocks/>
            </p:cNvCxnSpPr>
            <p:nvPr/>
          </p:nvCxnSpPr>
          <p:spPr>
            <a:xfrm flipV="1">
              <a:off x="8587792" y="3666429"/>
              <a:ext cx="0" cy="688216"/>
            </a:xfrm>
            <a:prstGeom prst="straightConnector1">
              <a:avLst/>
            </a:prstGeom>
            <a:ln w="38100">
              <a:solidFill>
                <a:srgbClr val="FF66CC"/>
              </a:solidFill>
              <a:tailEnd type="triangle"/>
            </a:ln>
          </p:spPr>
          <p:style>
            <a:lnRef idx="1">
              <a:schemeClr val="accent1"/>
            </a:lnRef>
            <a:fillRef idx="0">
              <a:schemeClr val="accent1"/>
            </a:fillRef>
            <a:effectRef idx="0">
              <a:schemeClr val="accent1"/>
            </a:effectRef>
            <a:fontRef idx="minor">
              <a:schemeClr val="tx1"/>
            </a:fontRef>
          </p:style>
        </p:cxnSp>
        <p:cxnSp>
          <p:nvCxnSpPr>
            <p:cNvPr id="29" name="직선 화살표 연결선 28">
              <a:extLst>
                <a:ext uri="{FF2B5EF4-FFF2-40B4-BE49-F238E27FC236}">
                  <a16:creationId xmlns:a16="http://schemas.microsoft.com/office/drawing/2014/main" id="{2F278223-2DBF-D110-5607-FA46A6D04E61}"/>
                </a:ext>
              </a:extLst>
            </p:cNvPr>
            <p:cNvCxnSpPr>
              <a:cxnSpLocks/>
            </p:cNvCxnSpPr>
            <p:nvPr/>
          </p:nvCxnSpPr>
          <p:spPr>
            <a:xfrm flipV="1">
              <a:off x="8748030" y="3665798"/>
              <a:ext cx="0" cy="688847"/>
            </a:xfrm>
            <a:prstGeom prst="straightConnector1">
              <a:avLst/>
            </a:prstGeom>
            <a:ln w="38100">
              <a:solidFill>
                <a:srgbClr val="9966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A3978EB4-E210-4ABE-C155-B82EDA49B505}"/>
                    </a:ext>
                  </a:extLst>
                </p:cNvPr>
                <p:cNvSpPr txBox="1"/>
                <p:nvPr/>
              </p:nvSpPr>
              <p:spPr>
                <a:xfrm>
                  <a:off x="8472734" y="3341272"/>
                  <a:ext cx="46801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𝑛</m:t>
                        </m:r>
                        <m:r>
                          <a:rPr lang="en-US" altLang="ko-KR" b="0" i="1" smtClean="0">
                            <a:latin typeface="Cambria Math" panose="02040503050406030204" pitchFamily="18" charset="0"/>
                          </a:rPr>
                          <m:t> </m:t>
                        </m:r>
                        <m:r>
                          <a:rPr lang="en-US" altLang="ko-KR" b="0" i="1" smtClean="0">
                            <a:latin typeface="Cambria Math" panose="02040503050406030204" pitchFamily="18" charset="0"/>
                          </a:rPr>
                          <m:t>𝑚</m:t>
                        </m:r>
                      </m:oMath>
                    </m:oMathPara>
                  </a14:m>
                  <a:endParaRPr lang="ko-KR" altLang="en-US" dirty="0"/>
                </a:p>
              </p:txBody>
            </p:sp>
          </mc:Choice>
          <mc:Fallback xmlns="">
            <p:sp>
              <p:nvSpPr>
                <p:cNvPr id="30" name="TextBox 29">
                  <a:extLst>
                    <a:ext uri="{FF2B5EF4-FFF2-40B4-BE49-F238E27FC236}">
                      <a16:creationId xmlns:a16="http://schemas.microsoft.com/office/drawing/2014/main" id="{A3978EB4-E210-4ABE-C155-B82EDA49B505}"/>
                    </a:ext>
                  </a:extLst>
                </p:cNvPr>
                <p:cNvSpPr txBox="1">
                  <a:spLocks noRot="1" noChangeAspect="1" noMove="1" noResize="1" noEditPoints="1" noAdjustHandles="1" noChangeArrowheads="1" noChangeShapeType="1" noTextEdit="1"/>
                </p:cNvSpPr>
                <p:nvPr/>
              </p:nvSpPr>
              <p:spPr>
                <a:xfrm>
                  <a:off x="8472734" y="3341272"/>
                  <a:ext cx="468013" cy="276999"/>
                </a:xfrm>
                <a:prstGeom prst="rect">
                  <a:avLst/>
                </a:prstGeom>
                <a:blipFill>
                  <a:blip r:embed="rId16"/>
                  <a:stretch>
                    <a:fillRect l="-3896" r="-3896"/>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89B9778D-213F-9FDE-45F0-3A028447BCE5}"/>
                    </a:ext>
                  </a:extLst>
                </p:cNvPr>
                <p:cNvSpPr txBox="1"/>
                <p:nvPr/>
              </p:nvSpPr>
              <p:spPr>
                <a:xfrm>
                  <a:off x="7693789" y="2838103"/>
                  <a:ext cx="168918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ko-KR" b="0" i="1" smtClean="0">
                                <a:solidFill>
                                  <a:srgbClr val="00B050"/>
                                </a:solidFill>
                                <a:latin typeface="Cambria Math" panose="02040503050406030204" pitchFamily="18" charset="0"/>
                              </a:rPr>
                            </m:ctrlPr>
                          </m:dPr>
                          <m:e>
                            <m:r>
                              <a:rPr lang="en-US" altLang="ko-KR" b="0" i="1" smtClean="0">
                                <a:solidFill>
                                  <a:srgbClr val="00B050"/>
                                </a:solidFill>
                                <a:latin typeface="Cambria Math" panose="02040503050406030204" pitchFamily="18" charset="0"/>
                              </a:rPr>
                              <m:t>𝑚</m:t>
                            </m:r>
                          </m:e>
                        </m:d>
                        <m:r>
                          <a:rPr lang="en-US" altLang="ko-KR" b="0" i="1" smtClean="0">
                            <a:solidFill>
                              <a:srgbClr val="00B050"/>
                            </a:solidFill>
                            <a:latin typeface="Cambria Math" panose="02040503050406030204" pitchFamily="18" charset="0"/>
                          </a:rPr>
                          <m:t>…</m:t>
                        </m:r>
                        <m:r>
                          <a:rPr lang="en-US" altLang="ko-KR" b="0" i="1" smtClean="0">
                            <a:solidFill>
                              <a:srgbClr val="00B050"/>
                            </a:solidFill>
                            <a:latin typeface="Cambria Math" panose="02040503050406030204" pitchFamily="18" charset="0"/>
                          </a:rPr>
                          <m:t> </m:t>
                        </m:r>
                        <m:r>
                          <a:rPr lang="en-US" altLang="ko-KR" b="0" i="1" smtClean="0">
                            <a:solidFill>
                              <a:srgbClr val="00B050"/>
                            </a:solidFill>
                            <a:latin typeface="Cambria Math" panose="02040503050406030204" pitchFamily="18" charset="0"/>
                          </a:rPr>
                          <m:t>𝑙𝑎𝑝𝑠𝑒</m:t>
                        </m:r>
                        <m:r>
                          <a:rPr lang="en-US" altLang="ko-KR" b="0" i="1" smtClean="0">
                            <a:solidFill>
                              <a:srgbClr val="00B050"/>
                            </a:solidFill>
                            <a:latin typeface="Cambria Math" panose="02040503050406030204" pitchFamily="18" charset="0"/>
                          </a:rPr>
                          <m:t>=</m:t>
                        </m:r>
                        <m:r>
                          <a:rPr lang="en-US" altLang="ko-KR" b="0" i="1" smtClean="0">
                            <a:solidFill>
                              <a:srgbClr val="00B050"/>
                            </a:solidFill>
                            <a:latin typeface="Cambria Math" panose="02040503050406030204" pitchFamily="18" charset="0"/>
                          </a:rPr>
                          <m:t>1</m:t>
                        </m:r>
                      </m:oMath>
                    </m:oMathPara>
                  </a14:m>
                  <a:endParaRPr lang="ko-KR" altLang="en-US" dirty="0">
                    <a:solidFill>
                      <a:srgbClr val="00B050"/>
                    </a:solidFill>
                  </a:endParaRPr>
                </a:p>
              </p:txBody>
            </p:sp>
          </mc:Choice>
          <mc:Fallback xmlns="">
            <p:sp>
              <p:nvSpPr>
                <p:cNvPr id="31" name="TextBox 30">
                  <a:extLst>
                    <a:ext uri="{FF2B5EF4-FFF2-40B4-BE49-F238E27FC236}">
                      <a16:creationId xmlns:a16="http://schemas.microsoft.com/office/drawing/2014/main" id="{89B9778D-213F-9FDE-45F0-3A028447BCE5}"/>
                    </a:ext>
                  </a:extLst>
                </p:cNvPr>
                <p:cNvSpPr txBox="1">
                  <a:spLocks noRot="1" noChangeAspect="1" noMove="1" noResize="1" noEditPoints="1" noAdjustHandles="1" noChangeArrowheads="1" noChangeShapeType="1" noTextEdit="1"/>
                </p:cNvSpPr>
                <p:nvPr/>
              </p:nvSpPr>
              <p:spPr>
                <a:xfrm>
                  <a:off x="7693789" y="2838103"/>
                  <a:ext cx="1689180" cy="276999"/>
                </a:xfrm>
                <a:prstGeom prst="rect">
                  <a:avLst/>
                </a:prstGeom>
                <a:blipFill>
                  <a:blip r:embed="rId17"/>
                  <a:stretch>
                    <a:fillRect t="-2222" r="-2527" b="-37778"/>
                  </a:stretch>
                </a:blipFill>
              </p:spPr>
              <p:txBody>
                <a:bodyPr/>
                <a:lstStyle/>
                <a:p>
                  <a:r>
                    <a:rPr lang="ko-KR" altLang="en-US">
                      <a:noFill/>
                    </a:rPr>
                    <a:t> </a:t>
                  </a:r>
                </a:p>
              </p:txBody>
            </p:sp>
          </mc:Fallback>
        </mc:AlternateContent>
        <p:cxnSp>
          <p:nvCxnSpPr>
            <p:cNvPr id="32" name="직선 화살표 연결선 31">
              <a:extLst>
                <a:ext uri="{FF2B5EF4-FFF2-40B4-BE49-F238E27FC236}">
                  <a16:creationId xmlns:a16="http://schemas.microsoft.com/office/drawing/2014/main" id="{35C188C2-6E4A-C2F7-205F-82A42C5325C3}"/>
                </a:ext>
              </a:extLst>
            </p:cNvPr>
            <p:cNvCxnSpPr>
              <a:cxnSpLocks/>
            </p:cNvCxnSpPr>
            <p:nvPr/>
          </p:nvCxnSpPr>
          <p:spPr>
            <a:xfrm flipV="1">
              <a:off x="9723703" y="3652691"/>
              <a:ext cx="0" cy="688847"/>
            </a:xfrm>
            <a:prstGeom prst="straightConnector1">
              <a:avLst/>
            </a:prstGeom>
            <a:ln w="38100">
              <a:solidFill>
                <a:srgbClr val="9966FF"/>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4">
              <a:extLst>
                <a:ext uri="{FF2B5EF4-FFF2-40B4-BE49-F238E27FC236}">
                  <a16:creationId xmlns:a16="http://schemas.microsoft.com/office/drawing/2014/main" id="{F2218106-DDEB-A9A2-BBA2-F626BF8C760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53210" y="4056127"/>
              <a:ext cx="333375" cy="180975"/>
            </a:xfrm>
            <a:prstGeom prst="rect">
              <a:avLst/>
            </a:prstGeom>
            <a:noFill/>
            <a:extLst>
              <a:ext uri="{909E8E84-426E-40DD-AFC4-6F175D3DCCD1}">
                <a14:hiddenFill xmlns:a14="http://schemas.microsoft.com/office/drawing/2010/main">
                  <a:solidFill>
                    <a:srgbClr val="FFFFFF"/>
                  </a:solidFill>
                </a14:hiddenFill>
              </a:ext>
            </a:extLst>
          </p:spPr>
        </p:pic>
        <p:sp>
          <p:nvSpPr>
            <p:cNvPr id="34" name="자유형: 도형 33">
              <a:extLst>
                <a:ext uri="{FF2B5EF4-FFF2-40B4-BE49-F238E27FC236}">
                  <a16:creationId xmlns:a16="http://schemas.microsoft.com/office/drawing/2014/main" id="{CFD5A30D-684F-DEEB-9BC7-B2DAE117203A}"/>
                </a:ext>
              </a:extLst>
            </p:cNvPr>
            <p:cNvSpPr/>
            <p:nvPr/>
          </p:nvSpPr>
          <p:spPr>
            <a:xfrm>
              <a:off x="8360223" y="3197600"/>
              <a:ext cx="182336" cy="100771"/>
            </a:xfrm>
            <a:custGeom>
              <a:avLst/>
              <a:gdLst>
                <a:gd name="connsiteX0" fmla="*/ 0 w 182336"/>
                <a:gd name="connsiteY0" fmla="*/ 100771 h 100771"/>
                <a:gd name="connsiteX1" fmla="*/ 84365 w 182336"/>
                <a:gd name="connsiteY1" fmla="*/ 79 h 100771"/>
                <a:gd name="connsiteX2" fmla="*/ 182336 w 182336"/>
                <a:gd name="connsiteY2" fmla="*/ 84443 h 100771"/>
              </a:gdLst>
              <a:ahLst/>
              <a:cxnLst>
                <a:cxn ang="0">
                  <a:pos x="connsiteX0" y="connsiteY0"/>
                </a:cxn>
                <a:cxn ang="0">
                  <a:pos x="connsiteX1" y="connsiteY1"/>
                </a:cxn>
                <a:cxn ang="0">
                  <a:pos x="connsiteX2" y="connsiteY2"/>
                </a:cxn>
              </a:cxnLst>
              <a:rect l="l" t="t" r="r" b="b"/>
              <a:pathLst>
                <a:path w="182336" h="100771">
                  <a:moveTo>
                    <a:pt x="0" y="100771"/>
                  </a:moveTo>
                  <a:cubicBezTo>
                    <a:pt x="26988" y="51785"/>
                    <a:pt x="53976" y="2800"/>
                    <a:pt x="84365" y="79"/>
                  </a:cubicBezTo>
                  <a:cubicBezTo>
                    <a:pt x="114754" y="-2642"/>
                    <a:pt x="166461" y="64939"/>
                    <a:pt x="182336" y="84443"/>
                  </a:cubicBezTo>
                </a:path>
              </a:pathLst>
            </a:custGeom>
            <a:noFill/>
            <a:ln>
              <a:solidFill>
                <a:srgbClr val="00B05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 name="자유형: 도형 34">
              <a:extLst>
                <a:ext uri="{FF2B5EF4-FFF2-40B4-BE49-F238E27FC236}">
                  <a16:creationId xmlns:a16="http://schemas.microsoft.com/office/drawing/2014/main" id="{0BE01926-9E8D-7C1D-21BE-90D46962EB01}"/>
                </a:ext>
              </a:extLst>
            </p:cNvPr>
            <p:cNvSpPr/>
            <p:nvPr/>
          </p:nvSpPr>
          <p:spPr>
            <a:xfrm>
              <a:off x="8625562" y="3214027"/>
              <a:ext cx="182336" cy="100771"/>
            </a:xfrm>
            <a:custGeom>
              <a:avLst/>
              <a:gdLst>
                <a:gd name="connsiteX0" fmla="*/ 0 w 182336"/>
                <a:gd name="connsiteY0" fmla="*/ 100771 h 100771"/>
                <a:gd name="connsiteX1" fmla="*/ 84365 w 182336"/>
                <a:gd name="connsiteY1" fmla="*/ 79 h 100771"/>
                <a:gd name="connsiteX2" fmla="*/ 182336 w 182336"/>
                <a:gd name="connsiteY2" fmla="*/ 84443 h 100771"/>
              </a:gdLst>
              <a:ahLst/>
              <a:cxnLst>
                <a:cxn ang="0">
                  <a:pos x="connsiteX0" y="connsiteY0"/>
                </a:cxn>
                <a:cxn ang="0">
                  <a:pos x="connsiteX1" y="connsiteY1"/>
                </a:cxn>
                <a:cxn ang="0">
                  <a:pos x="connsiteX2" y="connsiteY2"/>
                </a:cxn>
              </a:cxnLst>
              <a:rect l="l" t="t" r="r" b="b"/>
              <a:pathLst>
                <a:path w="182336" h="100771">
                  <a:moveTo>
                    <a:pt x="0" y="100771"/>
                  </a:moveTo>
                  <a:cubicBezTo>
                    <a:pt x="26988" y="51785"/>
                    <a:pt x="53976" y="2800"/>
                    <a:pt x="84365" y="79"/>
                  </a:cubicBezTo>
                  <a:cubicBezTo>
                    <a:pt x="114754" y="-2642"/>
                    <a:pt x="166461" y="64939"/>
                    <a:pt x="182336" y="84443"/>
                  </a:cubicBezTo>
                </a:path>
              </a:pathLst>
            </a:custGeom>
            <a:noFill/>
            <a:ln>
              <a:solidFill>
                <a:srgbClr val="00B05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6" name="TextBox 35">
              <a:extLst>
                <a:ext uri="{FF2B5EF4-FFF2-40B4-BE49-F238E27FC236}">
                  <a16:creationId xmlns:a16="http://schemas.microsoft.com/office/drawing/2014/main" id="{01B2F595-2F12-0A21-48E5-9ED0388277FF}"/>
                </a:ext>
              </a:extLst>
            </p:cNvPr>
            <p:cNvSpPr txBox="1"/>
            <p:nvPr/>
          </p:nvSpPr>
          <p:spPr>
            <a:xfrm>
              <a:off x="9279006" y="5225099"/>
              <a:ext cx="293670" cy="369332"/>
            </a:xfrm>
            <a:prstGeom prst="rect">
              <a:avLst/>
            </a:prstGeom>
            <a:noFill/>
          </p:spPr>
          <p:txBody>
            <a:bodyPr wrap="none" rtlCol="0">
              <a:spAutoFit/>
            </a:bodyPr>
            <a:lstStyle/>
            <a:p>
              <a:r>
                <a:rPr lang="en-US" altLang="ko-KR">
                  <a:solidFill>
                    <a:schemeClr val="accent1"/>
                  </a:solidFill>
                </a:rPr>
                <a:t>1</a:t>
              </a:r>
              <a:endParaRPr lang="ko-KR" altLang="en-US">
                <a:solidFill>
                  <a:schemeClr val="accent1"/>
                </a:solidFill>
              </a:endParaRPr>
            </a:p>
          </p:txBody>
        </p:sp>
      </p:grpSp>
    </p:spTree>
    <p:extLst>
      <p:ext uri="{BB962C8B-B14F-4D97-AF65-F5344CB8AC3E}">
        <p14:creationId xmlns:p14="http://schemas.microsoft.com/office/powerpoint/2010/main" val="408071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3+1 decomposition </a:t>
            </a:r>
            <a:r>
              <a:rPr lang="en-US" altLang="ko-KR" sz="2800">
                <a:latin typeface="Aharoni" panose="02010803020104030203" pitchFamily="2" charset="-79"/>
                <a:cs typeface="Aharoni" panose="02010803020104030203" pitchFamily="2" charset="-79"/>
              </a:rPr>
              <a:t>(projection tensor (2))</a:t>
            </a:r>
            <a:endParaRPr lang="ko-KR" altLang="en-US">
              <a:latin typeface="Aharoni" panose="02010803020104030203" pitchFamily="2" charset="-79"/>
              <a:cs typeface="Aharoni" panose="02010803020104030203" pitchFamily="2" charset="-79"/>
            </a:endParaRPr>
          </a:p>
        </p:txBody>
      </p:sp>
      <p:grpSp>
        <p:nvGrpSpPr>
          <p:cNvPr id="4" name="그룹 3">
            <a:extLst>
              <a:ext uri="{FF2B5EF4-FFF2-40B4-BE49-F238E27FC236}">
                <a16:creationId xmlns:a16="http://schemas.microsoft.com/office/drawing/2014/main" id="{110A08F8-BE5F-B03D-AE0E-9EF7E4913FF2}"/>
              </a:ext>
            </a:extLst>
          </p:cNvPr>
          <p:cNvGrpSpPr/>
          <p:nvPr/>
        </p:nvGrpSpPr>
        <p:grpSpPr>
          <a:xfrm>
            <a:off x="7284507" y="2062635"/>
            <a:ext cx="4841310" cy="4049613"/>
            <a:chOff x="7349006" y="2092355"/>
            <a:chExt cx="4841310" cy="4049613"/>
          </a:xfrm>
        </p:grpSpPr>
        <p:sp>
          <p:nvSpPr>
            <p:cNvPr id="5" name="직사각형 4">
              <a:extLst>
                <a:ext uri="{FF2B5EF4-FFF2-40B4-BE49-F238E27FC236}">
                  <a16:creationId xmlns:a16="http://schemas.microsoft.com/office/drawing/2014/main" id="{F57FE418-6F90-41DB-FF85-D6C92C68B4A1}"/>
                </a:ext>
              </a:extLst>
            </p:cNvPr>
            <p:cNvSpPr/>
            <p:nvPr/>
          </p:nvSpPr>
          <p:spPr>
            <a:xfrm>
              <a:off x="7349006" y="2092355"/>
              <a:ext cx="4841310" cy="40496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a:extLst>
                <a:ext uri="{FF2B5EF4-FFF2-40B4-BE49-F238E27FC236}">
                  <a16:creationId xmlns:a16="http://schemas.microsoft.com/office/drawing/2014/main" id="{C0A69902-8C7F-C3D9-4482-55CB728462CC}"/>
                </a:ext>
              </a:extLst>
            </p:cNvPr>
            <p:cNvSpPr txBox="1"/>
            <p:nvPr/>
          </p:nvSpPr>
          <p:spPr>
            <a:xfrm>
              <a:off x="9551861" y="2796231"/>
              <a:ext cx="1685077" cy="1900520"/>
            </a:xfrm>
            <a:prstGeom prst="rect">
              <a:avLst/>
            </a:prstGeom>
            <a:noFill/>
          </p:spPr>
          <p:txBody>
            <a:bodyPr wrap="none" rtlCol="0">
              <a:spAutoFit/>
            </a:bodyPr>
            <a:lstStyle/>
            <a:p>
              <a:r>
                <a:rPr lang="en-US" altLang="ko-KR">
                  <a:solidFill>
                    <a:srgbClr val="00B050"/>
                  </a:solidFill>
                </a:rPr>
                <a:t>    2</a:t>
              </a:r>
              <a:endParaRPr lang="en-US" altLang="ko-KR" dirty="0">
                <a:solidFill>
                  <a:srgbClr val="00B050"/>
                </a:solidFill>
              </a:endParaRPr>
            </a:p>
            <a:p>
              <a:endParaRPr lang="en-US" altLang="ko-KR" sz="800" dirty="0">
                <a:solidFill>
                  <a:srgbClr val="00B050"/>
                </a:solidFill>
              </a:endParaRPr>
            </a:p>
            <a:p>
              <a:endParaRPr lang="en-US" altLang="ko-KR" sz="1000" dirty="0">
                <a:solidFill>
                  <a:srgbClr val="00B050"/>
                </a:solidFill>
              </a:endParaRPr>
            </a:p>
            <a:p>
              <a:endParaRPr lang="en-US" altLang="ko-KR" sz="1050" dirty="0">
                <a:solidFill>
                  <a:srgbClr val="00B050"/>
                </a:solidFill>
              </a:endParaRPr>
            </a:p>
            <a:p>
              <a:r>
                <a:rPr lang="en-US" altLang="ko-KR" dirty="0">
                  <a:solidFill>
                    <a:srgbClr val="00B050"/>
                  </a:solidFill>
                </a:rPr>
                <a:t>    1</a:t>
              </a:r>
            </a:p>
            <a:p>
              <a:endParaRPr lang="en-US" altLang="ko-KR" sz="800" dirty="0">
                <a:solidFill>
                  <a:srgbClr val="00B050"/>
                </a:solidFill>
              </a:endParaRPr>
            </a:p>
            <a:p>
              <a:endParaRPr lang="en-US" altLang="ko-KR" sz="1100" dirty="0">
                <a:solidFill>
                  <a:srgbClr val="00B050"/>
                </a:solidFill>
              </a:endParaRPr>
            </a:p>
            <a:p>
              <a:endParaRPr lang="en-US" altLang="ko-KR" sz="1600" dirty="0">
                <a:solidFill>
                  <a:srgbClr val="00B050"/>
                </a:solidFill>
              </a:endParaRPr>
            </a:p>
            <a:p>
              <a:r>
                <a:rPr lang="en-US" altLang="ko-KR" dirty="0">
                  <a:solidFill>
                    <a:srgbClr val="00B050"/>
                  </a:solidFill>
                </a:rPr>
                <a:t>0         1        2  </a:t>
              </a:r>
              <a:endParaRPr lang="ko-KR" altLang="en-US" dirty="0">
                <a:solidFill>
                  <a:srgbClr val="00B050"/>
                </a:solidFill>
              </a:endParaRPr>
            </a:p>
          </p:txBody>
        </p:sp>
        <p:grpSp>
          <p:nvGrpSpPr>
            <p:cNvPr id="7" name="그룹 6">
              <a:extLst>
                <a:ext uri="{FF2B5EF4-FFF2-40B4-BE49-F238E27FC236}">
                  <a16:creationId xmlns:a16="http://schemas.microsoft.com/office/drawing/2014/main" id="{74A2B983-D9F1-5ABC-17DD-0C3A006B858C}"/>
                </a:ext>
              </a:extLst>
            </p:cNvPr>
            <p:cNvGrpSpPr/>
            <p:nvPr/>
          </p:nvGrpSpPr>
          <p:grpSpPr>
            <a:xfrm>
              <a:off x="7845611" y="3002537"/>
              <a:ext cx="3848100" cy="2759393"/>
              <a:chOff x="1104900" y="3135223"/>
              <a:chExt cx="3848100" cy="2759393"/>
            </a:xfrm>
          </p:grpSpPr>
          <p:cxnSp>
            <p:nvCxnSpPr>
              <p:cNvPr id="46" name="직선 연결선 45">
                <a:extLst>
                  <a:ext uri="{FF2B5EF4-FFF2-40B4-BE49-F238E27FC236}">
                    <a16:creationId xmlns:a16="http://schemas.microsoft.com/office/drawing/2014/main" id="{07DC1A0F-901A-1160-5134-AC286B7376A8}"/>
                  </a:ext>
                </a:extLst>
              </p:cNvPr>
              <p:cNvCxnSpPr/>
              <p:nvPr/>
            </p:nvCxnSpPr>
            <p:spPr>
              <a:xfrm>
                <a:off x="1104900" y="4490358"/>
                <a:ext cx="3848100" cy="0"/>
              </a:xfrm>
              <a:prstGeom prst="line">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47" name="직선 연결선 46">
                <a:extLst>
                  <a:ext uri="{FF2B5EF4-FFF2-40B4-BE49-F238E27FC236}">
                    <a16:creationId xmlns:a16="http://schemas.microsoft.com/office/drawing/2014/main" id="{32FEDE92-2F96-0809-1275-3E38B5684337}"/>
                  </a:ext>
                </a:extLst>
              </p:cNvPr>
              <p:cNvCxnSpPr/>
              <p:nvPr/>
            </p:nvCxnSpPr>
            <p:spPr>
              <a:xfrm>
                <a:off x="1104900" y="3799115"/>
                <a:ext cx="3848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직선 연결선 47">
                <a:extLst>
                  <a:ext uri="{FF2B5EF4-FFF2-40B4-BE49-F238E27FC236}">
                    <a16:creationId xmlns:a16="http://schemas.microsoft.com/office/drawing/2014/main" id="{5522A077-3B51-ABCE-9623-EF661A354BD3}"/>
                  </a:ext>
                </a:extLst>
              </p:cNvPr>
              <p:cNvCxnSpPr/>
              <p:nvPr/>
            </p:nvCxnSpPr>
            <p:spPr>
              <a:xfrm>
                <a:off x="1104900" y="3135223"/>
                <a:ext cx="3848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직선 연결선 48">
                <a:extLst>
                  <a:ext uri="{FF2B5EF4-FFF2-40B4-BE49-F238E27FC236}">
                    <a16:creationId xmlns:a16="http://schemas.microsoft.com/office/drawing/2014/main" id="{8F8679C3-FC26-C383-6236-85B6C446E538}"/>
                  </a:ext>
                </a:extLst>
              </p:cNvPr>
              <p:cNvCxnSpPr/>
              <p:nvPr/>
            </p:nvCxnSpPr>
            <p:spPr>
              <a:xfrm>
                <a:off x="1104900" y="5894616"/>
                <a:ext cx="3848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직선 연결선 49">
                <a:extLst>
                  <a:ext uri="{FF2B5EF4-FFF2-40B4-BE49-F238E27FC236}">
                    <a16:creationId xmlns:a16="http://schemas.microsoft.com/office/drawing/2014/main" id="{1DD98F13-4D63-C94C-0874-B0789947C6AD}"/>
                  </a:ext>
                </a:extLst>
              </p:cNvPr>
              <p:cNvCxnSpPr/>
              <p:nvPr/>
            </p:nvCxnSpPr>
            <p:spPr>
              <a:xfrm>
                <a:off x="1104900" y="5203373"/>
                <a:ext cx="38481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5" name="그룹 14">
              <a:extLst>
                <a:ext uri="{FF2B5EF4-FFF2-40B4-BE49-F238E27FC236}">
                  <a16:creationId xmlns:a16="http://schemas.microsoft.com/office/drawing/2014/main" id="{CDB81BA1-5349-E575-FBC9-B4C2C4CBC63F}"/>
                </a:ext>
              </a:extLst>
            </p:cNvPr>
            <p:cNvGrpSpPr/>
            <p:nvPr/>
          </p:nvGrpSpPr>
          <p:grpSpPr>
            <a:xfrm rot="16200000">
              <a:off x="8104343" y="2812503"/>
              <a:ext cx="3427700" cy="2759393"/>
              <a:chOff x="1104900" y="3135223"/>
              <a:chExt cx="3848100" cy="2759393"/>
            </a:xfrm>
          </p:grpSpPr>
          <p:cxnSp>
            <p:nvCxnSpPr>
              <p:cNvPr id="37" name="직선 연결선 36">
                <a:extLst>
                  <a:ext uri="{FF2B5EF4-FFF2-40B4-BE49-F238E27FC236}">
                    <a16:creationId xmlns:a16="http://schemas.microsoft.com/office/drawing/2014/main" id="{2422EEC6-183E-B18C-8877-9C8B0E9C0271}"/>
                  </a:ext>
                </a:extLst>
              </p:cNvPr>
              <p:cNvCxnSpPr/>
              <p:nvPr/>
            </p:nvCxnSpPr>
            <p:spPr>
              <a:xfrm>
                <a:off x="1104900" y="4490358"/>
                <a:ext cx="3848100" cy="0"/>
              </a:xfrm>
              <a:prstGeom prst="line">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직선 연결선 37">
                <a:extLst>
                  <a:ext uri="{FF2B5EF4-FFF2-40B4-BE49-F238E27FC236}">
                    <a16:creationId xmlns:a16="http://schemas.microsoft.com/office/drawing/2014/main" id="{2FCF0E22-D083-C685-C2C8-FE45174683F5}"/>
                  </a:ext>
                </a:extLst>
              </p:cNvPr>
              <p:cNvCxnSpPr/>
              <p:nvPr/>
            </p:nvCxnSpPr>
            <p:spPr>
              <a:xfrm>
                <a:off x="1104900" y="3799115"/>
                <a:ext cx="38481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직선 연결선 42">
                <a:extLst>
                  <a:ext uri="{FF2B5EF4-FFF2-40B4-BE49-F238E27FC236}">
                    <a16:creationId xmlns:a16="http://schemas.microsoft.com/office/drawing/2014/main" id="{B36CF98D-53AD-7AF0-836F-22CAB3D62A52}"/>
                  </a:ext>
                </a:extLst>
              </p:cNvPr>
              <p:cNvCxnSpPr/>
              <p:nvPr/>
            </p:nvCxnSpPr>
            <p:spPr>
              <a:xfrm>
                <a:off x="1104900" y="3135223"/>
                <a:ext cx="38481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직선 연결선 43">
                <a:extLst>
                  <a:ext uri="{FF2B5EF4-FFF2-40B4-BE49-F238E27FC236}">
                    <a16:creationId xmlns:a16="http://schemas.microsoft.com/office/drawing/2014/main" id="{68DB9885-00E4-1BFD-C135-0CCE52CEEE76}"/>
                  </a:ext>
                </a:extLst>
              </p:cNvPr>
              <p:cNvCxnSpPr/>
              <p:nvPr/>
            </p:nvCxnSpPr>
            <p:spPr>
              <a:xfrm>
                <a:off x="1104900" y="5894616"/>
                <a:ext cx="38481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직선 연결선 44">
                <a:extLst>
                  <a:ext uri="{FF2B5EF4-FFF2-40B4-BE49-F238E27FC236}">
                    <a16:creationId xmlns:a16="http://schemas.microsoft.com/office/drawing/2014/main" id="{62BCDF6C-D0E4-6E30-C723-B36CF7E077EC}"/>
                  </a:ext>
                </a:extLst>
              </p:cNvPr>
              <p:cNvCxnSpPr/>
              <p:nvPr/>
            </p:nvCxnSpPr>
            <p:spPr>
              <a:xfrm>
                <a:off x="1104900" y="5203373"/>
                <a:ext cx="38481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6" name="직선 화살표 연결선 15">
              <a:extLst>
                <a:ext uri="{FF2B5EF4-FFF2-40B4-BE49-F238E27FC236}">
                  <a16:creationId xmlns:a16="http://schemas.microsoft.com/office/drawing/2014/main" id="{BDA56EC1-B6ED-C04D-D831-920C590DE9C0}"/>
                </a:ext>
              </a:extLst>
            </p:cNvPr>
            <p:cNvCxnSpPr>
              <a:cxnSpLocks/>
            </p:cNvCxnSpPr>
            <p:nvPr/>
          </p:nvCxnSpPr>
          <p:spPr>
            <a:xfrm flipV="1">
              <a:off x="9859485" y="3656213"/>
              <a:ext cx="0" cy="6962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직선 화살표 연결선 17">
              <a:extLst>
                <a:ext uri="{FF2B5EF4-FFF2-40B4-BE49-F238E27FC236}">
                  <a16:creationId xmlns:a16="http://schemas.microsoft.com/office/drawing/2014/main" id="{4BA37712-C3E0-5CC8-21AF-0124576C6B8F}"/>
                </a:ext>
              </a:extLst>
            </p:cNvPr>
            <p:cNvCxnSpPr>
              <a:cxnSpLocks/>
            </p:cNvCxnSpPr>
            <p:nvPr/>
          </p:nvCxnSpPr>
          <p:spPr>
            <a:xfrm>
              <a:off x="9786581" y="4347791"/>
              <a:ext cx="720066" cy="467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8">
              <a:extLst>
                <a:ext uri="{FF2B5EF4-FFF2-40B4-BE49-F238E27FC236}">
                  <a16:creationId xmlns:a16="http://schemas.microsoft.com/office/drawing/2014/main" id="{531BCB5B-858F-827B-AF22-AC9C7322C1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5003" y="4444134"/>
              <a:ext cx="401002" cy="264297"/>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직선 화살표 연결선 19">
              <a:extLst>
                <a:ext uri="{FF2B5EF4-FFF2-40B4-BE49-F238E27FC236}">
                  <a16:creationId xmlns:a16="http://schemas.microsoft.com/office/drawing/2014/main" id="{AE16D0BB-CD44-FCA9-4B49-8A22710D50B1}"/>
                </a:ext>
              </a:extLst>
            </p:cNvPr>
            <p:cNvCxnSpPr>
              <a:cxnSpLocks/>
            </p:cNvCxnSpPr>
            <p:nvPr/>
          </p:nvCxnSpPr>
          <p:spPr>
            <a:xfrm>
              <a:off x="9582335" y="5073311"/>
              <a:ext cx="0" cy="68063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직선 화살표 연결선 20">
              <a:extLst>
                <a:ext uri="{FF2B5EF4-FFF2-40B4-BE49-F238E27FC236}">
                  <a16:creationId xmlns:a16="http://schemas.microsoft.com/office/drawing/2014/main" id="{673823DB-2694-E8F5-38BC-6B3DF0E18877}"/>
                </a:ext>
              </a:extLst>
            </p:cNvPr>
            <p:cNvCxnSpPr>
              <a:cxnSpLocks/>
            </p:cNvCxnSpPr>
            <p:nvPr/>
          </p:nvCxnSpPr>
          <p:spPr>
            <a:xfrm flipV="1">
              <a:off x="8427051" y="3674059"/>
              <a:ext cx="0" cy="7097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직선 화살표 연결선 21">
              <a:extLst>
                <a:ext uri="{FF2B5EF4-FFF2-40B4-BE49-F238E27FC236}">
                  <a16:creationId xmlns:a16="http://schemas.microsoft.com/office/drawing/2014/main" id="{DE30544A-A56C-63E4-9491-6C10C8F3A789}"/>
                </a:ext>
              </a:extLst>
            </p:cNvPr>
            <p:cNvCxnSpPr>
              <a:cxnSpLocks/>
            </p:cNvCxnSpPr>
            <p:nvPr/>
          </p:nvCxnSpPr>
          <p:spPr>
            <a:xfrm>
              <a:off x="8439377" y="4376586"/>
              <a:ext cx="656567"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23" name="그림 22">
              <a:extLst>
                <a:ext uri="{FF2B5EF4-FFF2-40B4-BE49-F238E27FC236}">
                  <a16:creationId xmlns:a16="http://schemas.microsoft.com/office/drawing/2014/main" id="{C7DC3294-5F1A-0BA5-8887-2192B3B4D8E6}"/>
                </a:ext>
              </a:extLst>
            </p:cNvPr>
            <p:cNvPicPr>
              <a:picLocks noChangeAspect="1"/>
            </p:cNvPicPr>
            <p:nvPr/>
          </p:nvPicPr>
          <p:blipFill>
            <a:blip r:embed="rId3"/>
            <a:stretch>
              <a:fillRect/>
            </a:stretch>
          </p:blipFill>
          <p:spPr>
            <a:xfrm>
              <a:off x="10035306" y="4400917"/>
              <a:ext cx="349350" cy="381527"/>
            </a:xfrm>
            <a:prstGeom prst="rect">
              <a:avLst/>
            </a:prstGeom>
          </p:spPr>
        </p:pic>
        <p:pic>
          <p:nvPicPr>
            <p:cNvPr id="24" name="Picture 4">
              <a:extLst>
                <a:ext uri="{FF2B5EF4-FFF2-40B4-BE49-F238E27FC236}">
                  <a16:creationId xmlns:a16="http://schemas.microsoft.com/office/drawing/2014/main" id="{4A514F95-1B68-9EBB-14FE-E96EFD7F5D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25692" y="4201695"/>
              <a:ext cx="204787" cy="1857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189F71BB-C9DF-1072-BD82-08341B2FF5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1308" y="3341101"/>
              <a:ext cx="217310" cy="26077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356FC9C2-4127-539E-4F25-994144633D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32223" y="3786171"/>
              <a:ext cx="295275" cy="35242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a:extLst>
                <a:ext uri="{FF2B5EF4-FFF2-40B4-BE49-F238E27FC236}">
                  <a16:creationId xmlns:a16="http://schemas.microsoft.com/office/drawing/2014/main" id="{30590303-59CE-387A-12E3-D767DD5633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46510" y="2297982"/>
              <a:ext cx="133350" cy="257175"/>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직선 화살표 연결선 27">
              <a:extLst>
                <a:ext uri="{FF2B5EF4-FFF2-40B4-BE49-F238E27FC236}">
                  <a16:creationId xmlns:a16="http://schemas.microsoft.com/office/drawing/2014/main" id="{20447648-3F09-56C9-9793-3D0A0C11B6A8}"/>
                </a:ext>
              </a:extLst>
            </p:cNvPr>
            <p:cNvCxnSpPr>
              <a:cxnSpLocks/>
            </p:cNvCxnSpPr>
            <p:nvPr/>
          </p:nvCxnSpPr>
          <p:spPr>
            <a:xfrm flipV="1">
              <a:off x="8587792" y="3666429"/>
              <a:ext cx="0" cy="688216"/>
            </a:xfrm>
            <a:prstGeom prst="straightConnector1">
              <a:avLst/>
            </a:prstGeom>
            <a:ln w="38100">
              <a:solidFill>
                <a:srgbClr val="FF66CC"/>
              </a:solidFill>
              <a:tailEnd type="triangle"/>
            </a:ln>
          </p:spPr>
          <p:style>
            <a:lnRef idx="1">
              <a:schemeClr val="accent1"/>
            </a:lnRef>
            <a:fillRef idx="0">
              <a:schemeClr val="accent1"/>
            </a:fillRef>
            <a:effectRef idx="0">
              <a:schemeClr val="accent1"/>
            </a:effectRef>
            <a:fontRef idx="minor">
              <a:schemeClr val="tx1"/>
            </a:fontRef>
          </p:style>
        </p:cxnSp>
        <p:cxnSp>
          <p:nvCxnSpPr>
            <p:cNvPr id="29" name="직선 화살표 연결선 28">
              <a:extLst>
                <a:ext uri="{FF2B5EF4-FFF2-40B4-BE49-F238E27FC236}">
                  <a16:creationId xmlns:a16="http://schemas.microsoft.com/office/drawing/2014/main" id="{2F278223-2DBF-D110-5607-FA46A6D04E61}"/>
                </a:ext>
              </a:extLst>
            </p:cNvPr>
            <p:cNvCxnSpPr>
              <a:cxnSpLocks/>
            </p:cNvCxnSpPr>
            <p:nvPr/>
          </p:nvCxnSpPr>
          <p:spPr>
            <a:xfrm flipV="1">
              <a:off x="8748030" y="3665798"/>
              <a:ext cx="0" cy="688847"/>
            </a:xfrm>
            <a:prstGeom prst="straightConnector1">
              <a:avLst/>
            </a:prstGeom>
            <a:ln w="38100">
              <a:solidFill>
                <a:srgbClr val="9966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A3978EB4-E210-4ABE-C155-B82EDA49B505}"/>
                    </a:ext>
                  </a:extLst>
                </p:cNvPr>
                <p:cNvSpPr txBox="1"/>
                <p:nvPr/>
              </p:nvSpPr>
              <p:spPr>
                <a:xfrm>
                  <a:off x="8472734" y="3341272"/>
                  <a:ext cx="46801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𝑛</m:t>
                        </m:r>
                        <m:r>
                          <a:rPr lang="en-US" altLang="ko-KR" b="0" i="1" smtClean="0">
                            <a:latin typeface="Cambria Math" panose="02040503050406030204" pitchFamily="18" charset="0"/>
                          </a:rPr>
                          <m:t> </m:t>
                        </m:r>
                        <m:r>
                          <a:rPr lang="en-US" altLang="ko-KR" b="0" i="1" smtClean="0">
                            <a:latin typeface="Cambria Math" panose="02040503050406030204" pitchFamily="18" charset="0"/>
                          </a:rPr>
                          <m:t>𝑚</m:t>
                        </m:r>
                      </m:oMath>
                    </m:oMathPara>
                  </a14:m>
                  <a:endParaRPr lang="ko-KR" altLang="en-US" dirty="0"/>
                </a:p>
              </p:txBody>
            </p:sp>
          </mc:Choice>
          <mc:Fallback xmlns="">
            <p:sp>
              <p:nvSpPr>
                <p:cNvPr id="30" name="TextBox 29">
                  <a:extLst>
                    <a:ext uri="{FF2B5EF4-FFF2-40B4-BE49-F238E27FC236}">
                      <a16:creationId xmlns:a16="http://schemas.microsoft.com/office/drawing/2014/main" id="{A3978EB4-E210-4ABE-C155-B82EDA49B505}"/>
                    </a:ext>
                  </a:extLst>
                </p:cNvPr>
                <p:cNvSpPr txBox="1">
                  <a:spLocks noRot="1" noChangeAspect="1" noMove="1" noResize="1" noEditPoints="1" noAdjustHandles="1" noChangeArrowheads="1" noChangeShapeType="1" noTextEdit="1"/>
                </p:cNvSpPr>
                <p:nvPr/>
              </p:nvSpPr>
              <p:spPr>
                <a:xfrm>
                  <a:off x="8472734" y="3341272"/>
                  <a:ext cx="468013" cy="276999"/>
                </a:xfrm>
                <a:prstGeom prst="rect">
                  <a:avLst/>
                </a:prstGeom>
                <a:blipFill>
                  <a:blip r:embed="rId14"/>
                  <a:stretch>
                    <a:fillRect l="-3896" r="-3896"/>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89B9778D-213F-9FDE-45F0-3A028447BCE5}"/>
                    </a:ext>
                  </a:extLst>
                </p:cNvPr>
                <p:cNvSpPr txBox="1"/>
                <p:nvPr/>
              </p:nvSpPr>
              <p:spPr>
                <a:xfrm>
                  <a:off x="7693789" y="2838103"/>
                  <a:ext cx="168918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ko-KR" b="0" i="1" smtClean="0">
                                <a:solidFill>
                                  <a:srgbClr val="00B050"/>
                                </a:solidFill>
                                <a:latin typeface="Cambria Math" panose="02040503050406030204" pitchFamily="18" charset="0"/>
                              </a:rPr>
                            </m:ctrlPr>
                          </m:dPr>
                          <m:e>
                            <m:r>
                              <a:rPr lang="en-US" altLang="ko-KR" b="0" i="1" smtClean="0">
                                <a:solidFill>
                                  <a:srgbClr val="00B050"/>
                                </a:solidFill>
                                <a:latin typeface="Cambria Math" panose="02040503050406030204" pitchFamily="18" charset="0"/>
                              </a:rPr>
                              <m:t>𝑚</m:t>
                            </m:r>
                          </m:e>
                        </m:d>
                        <m:r>
                          <a:rPr lang="en-US" altLang="ko-KR" b="0" i="1" smtClean="0">
                            <a:solidFill>
                              <a:srgbClr val="00B050"/>
                            </a:solidFill>
                            <a:latin typeface="Cambria Math" panose="02040503050406030204" pitchFamily="18" charset="0"/>
                          </a:rPr>
                          <m:t>…</m:t>
                        </m:r>
                        <m:r>
                          <a:rPr lang="en-US" altLang="ko-KR" b="0" i="1" smtClean="0">
                            <a:solidFill>
                              <a:srgbClr val="00B050"/>
                            </a:solidFill>
                            <a:latin typeface="Cambria Math" panose="02040503050406030204" pitchFamily="18" charset="0"/>
                          </a:rPr>
                          <m:t> </m:t>
                        </m:r>
                        <m:r>
                          <a:rPr lang="en-US" altLang="ko-KR" b="0" i="1" smtClean="0">
                            <a:solidFill>
                              <a:srgbClr val="00B050"/>
                            </a:solidFill>
                            <a:latin typeface="Cambria Math" panose="02040503050406030204" pitchFamily="18" charset="0"/>
                          </a:rPr>
                          <m:t>𝑙𝑎𝑝𝑠𝑒</m:t>
                        </m:r>
                        <m:r>
                          <a:rPr lang="en-US" altLang="ko-KR" b="0" i="1" smtClean="0">
                            <a:solidFill>
                              <a:srgbClr val="00B050"/>
                            </a:solidFill>
                            <a:latin typeface="Cambria Math" panose="02040503050406030204" pitchFamily="18" charset="0"/>
                          </a:rPr>
                          <m:t>=</m:t>
                        </m:r>
                        <m:r>
                          <a:rPr lang="en-US" altLang="ko-KR" b="0" i="1" smtClean="0">
                            <a:solidFill>
                              <a:srgbClr val="00B050"/>
                            </a:solidFill>
                            <a:latin typeface="Cambria Math" panose="02040503050406030204" pitchFamily="18" charset="0"/>
                          </a:rPr>
                          <m:t>1</m:t>
                        </m:r>
                      </m:oMath>
                    </m:oMathPara>
                  </a14:m>
                  <a:endParaRPr lang="ko-KR" altLang="en-US" dirty="0">
                    <a:solidFill>
                      <a:srgbClr val="00B050"/>
                    </a:solidFill>
                  </a:endParaRPr>
                </a:p>
              </p:txBody>
            </p:sp>
          </mc:Choice>
          <mc:Fallback xmlns="">
            <p:sp>
              <p:nvSpPr>
                <p:cNvPr id="31" name="TextBox 30">
                  <a:extLst>
                    <a:ext uri="{FF2B5EF4-FFF2-40B4-BE49-F238E27FC236}">
                      <a16:creationId xmlns:a16="http://schemas.microsoft.com/office/drawing/2014/main" id="{89B9778D-213F-9FDE-45F0-3A028447BCE5}"/>
                    </a:ext>
                  </a:extLst>
                </p:cNvPr>
                <p:cNvSpPr txBox="1">
                  <a:spLocks noRot="1" noChangeAspect="1" noMove="1" noResize="1" noEditPoints="1" noAdjustHandles="1" noChangeArrowheads="1" noChangeShapeType="1" noTextEdit="1"/>
                </p:cNvSpPr>
                <p:nvPr/>
              </p:nvSpPr>
              <p:spPr>
                <a:xfrm>
                  <a:off x="7693789" y="2838103"/>
                  <a:ext cx="1689180" cy="276999"/>
                </a:xfrm>
                <a:prstGeom prst="rect">
                  <a:avLst/>
                </a:prstGeom>
                <a:blipFill>
                  <a:blip r:embed="rId15"/>
                  <a:stretch>
                    <a:fillRect t="-2222" r="-2527" b="-37778"/>
                  </a:stretch>
                </a:blipFill>
              </p:spPr>
              <p:txBody>
                <a:bodyPr/>
                <a:lstStyle/>
                <a:p>
                  <a:r>
                    <a:rPr lang="ko-KR" altLang="en-US">
                      <a:noFill/>
                    </a:rPr>
                    <a:t> </a:t>
                  </a:r>
                </a:p>
              </p:txBody>
            </p:sp>
          </mc:Fallback>
        </mc:AlternateContent>
        <p:cxnSp>
          <p:nvCxnSpPr>
            <p:cNvPr id="32" name="직선 화살표 연결선 31">
              <a:extLst>
                <a:ext uri="{FF2B5EF4-FFF2-40B4-BE49-F238E27FC236}">
                  <a16:creationId xmlns:a16="http://schemas.microsoft.com/office/drawing/2014/main" id="{35C188C2-6E4A-C2F7-205F-82A42C5325C3}"/>
                </a:ext>
              </a:extLst>
            </p:cNvPr>
            <p:cNvCxnSpPr>
              <a:cxnSpLocks/>
            </p:cNvCxnSpPr>
            <p:nvPr/>
          </p:nvCxnSpPr>
          <p:spPr>
            <a:xfrm flipV="1">
              <a:off x="9723703" y="3652691"/>
              <a:ext cx="0" cy="688847"/>
            </a:xfrm>
            <a:prstGeom prst="straightConnector1">
              <a:avLst/>
            </a:prstGeom>
            <a:ln w="38100">
              <a:solidFill>
                <a:srgbClr val="9966FF"/>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4">
              <a:extLst>
                <a:ext uri="{FF2B5EF4-FFF2-40B4-BE49-F238E27FC236}">
                  <a16:creationId xmlns:a16="http://schemas.microsoft.com/office/drawing/2014/main" id="{F2218106-DDEB-A9A2-BBA2-F626BF8C760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353210" y="4056127"/>
              <a:ext cx="333375" cy="180975"/>
            </a:xfrm>
            <a:prstGeom prst="rect">
              <a:avLst/>
            </a:prstGeom>
            <a:noFill/>
            <a:extLst>
              <a:ext uri="{909E8E84-426E-40DD-AFC4-6F175D3DCCD1}">
                <a14:hiddenFill xmlns:a14="http://schemas.microsoft.com/office/drawing/2010/main">
                  <a:solidFill>
                    <a:srgbClr val="FFFFFF"/>
                  </a:solidFill>
                </a14:hiddenFill>
              </a:ext>
            </a:extLst>
          </p:spPr>
        </p:pic>
        <p:sp>
          <p:nvSpPr>
            <p:cNvPr id="34" name="자유형: 도형 33">
              <a:extLst>
                <a:ext uri="{FF2B5EF4-FFF2-40B4-BE49-F238E27FC236}">
                  <a16:creationId xmlns:a16="http://schemas.microsoft.com/office/drawing/2014/main" id="{CFD5A30D-684F-DEEB-9BC7-B2DAE117203A}"/>
                </a:ext>
              </a:extLst>
            </p:cNvPr>
            <p:cNvSpPr/>
            <p:nvPr/>
          </p:nvSpPr>
          <p:spPr>
            <a:xfrm>
              <a:off x="8360223" y="3197600"/>
              <a:ext cx="182336" cy="100771"/>
            </a:xfrm>
            <a:custGeom>
              <a:avLst/>
              <a:gdLst>
                <a:gd name="connsiteX0" fmla="*/ 0 w 182336"/>
                <a:gd name="connsiteY0" fmla="*/ 100771 h 100771"/>
                <a:gd name="connsiteX1" fmla="*/ 84365 w 182336"/>
                <a:gd name="connsiteY1" fmla="*/ 79 h 100771"/>
                <a:gd name="connsiteX2" fmla="*/ 182336 w 182336"/>
                <a:gd name="connsiteY2" fmla="*/ 84443 h 100771"/>
              </a:gdLst>
              <a:ahLst/>
              <a:cxnLst>
                <a:cxn ang="0">
                  <a:pos x="connsiteX0" y="connsiteY0"/>
                </a:cxn>
                <a:cxn ang="0">
                  <a:pos x="connsiteX1" y="connsiteY1"/>
                </a:cxn>
                <a:cxn ang="0">
                  <a:pos x="connsiteX2" y="connsiteY2"/>
                </a:cxn>
              </a:cxnLst>
              <a:rect l="l" t="t" r="r" b="b"/>
              <a:pathLst>
                <a:path w="182336" h="100771">
                  <a:moveTo>
                    <a:pt x="0" y="100771"/>
                  </a:moveTo>
                  <a:cubicBezTo>
                    <a:pt x="26988" y="51785"/>
                    <a:pt x="53976" y="2800"/>
                    <a:pt x="84365" y="79"/>
                  </a:cubicBezTo>
                  <a:cubicBezTo>
                    <a:pt x="114754" y="-2642"/>
                    <a:pt x="166461" y="64939"/>
                    <a:pt x="182336" y="84443"/>
                  </a:cubicBezTo>
                </a:path>
              </a:pathLst>
            </a:custGeom>
            <a:noFill/>
            <a:ln>
              <a:solidFill>
                <a:srgbClr val="00B05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 name="자유형: 도형 34">
              <a:extLst>
                <a:ext uri="{FF2B5EF4-FFF2-40B4-BE49-F238E27FC236}">
                  <a16:creationId xmlns:a16="http://schemas.microsoft.com/office/drawing/2014/main" id="{0BE01926-9E8D-7C1D-21BE-90D46962EB01}"/>
                </a:ext>
              </a:extLst>
            </p:cNvPr>
            <p:cNvSpPr/>
            <p:nvPr/>
          </p:nvSpPr>
          <p:spPr>
            <a:xfrm>
              <a:off x="8625562" y="3214027"/>
              <a:ext cx="182336" cy="100771"/>
            </a:xfrm>
            <a:custGeom>
              <a:avLst/>
              <a:gdLst>
                <a:gd name="connsiteX0" fmla="*/ 0 w 182336"/>
                <a:gd name="connsiteY0" fmla="*/ 100771 h 100771"/>
                <a:gd name="connsiteX1" fmla="*/ 84365 w 182336"/>
                <a:gd name="connsiteY1" fmla="*/ 79 h 100771"/>
                <a:gd name="connsiteX2" fmla="*/ 182336 w 182336"/>
                <a:gd name="connsiteY2" fmla="*/ 84443 h 100771"/>
              </a:gdLst>
              <a:ahLst/>
              <a:cxnLst>
                <a:cxn ang="0">
                  <a:pos x="connsiteX0" y="connsiteY0"/>
                </a:cxn>
                <a:cxn ang="0">
                  <a:pos x="connsiteX1" y="connsiteY1"/>
                </a:cxn>
                <a:cxn ang="0">
                  <a:pos x="connsiteX2" y="connsiteY2"/>
                </a:cxn>
              </a:cxnLst>
              <a:rect l="l" t="t" r="r" b="b"/>
              <a:pathLst>
                <a:path w="182336" h="100771">
                  <a:moveTo>
                    <a:pt x="0" y="100771"/>
                  </a:moveTo>
                  <a:cubicBezTo>
                    <a:pt x="26988" y="51785"/>
                    <a:pt x="53976" y="2800"/>
                    <a:pt x="84365" y="79"/>
                  </a:cubicBezTo>
                  <a:cubicBezTo>
                    <a:pt x="114754" y="-2642"/>
                    <a:pt x="166461" y="64939"/>
                    <a:pt x="182336" y="84443"/>
                  </a:cubicBezTo>
                </a:path>
              </a:pathLst>
            </a:custGeom>
            <a:noFill/>
            <a:ln>
              <a:solidFill>
                <a:srgbClr val="00B05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6" name="TextBox 35">
              <a:extLst>
                <a:ext uri="{FF2B5EF4-FFF2-40B4-BE49-F238E27FC236}">
                  <a16:creationId xmlns:a16="http://schemas.microsoft.com/office/drawing/2014/main" id="{01B2F595-2F12-0A21-48E5-9ED0388277FF}"/>
                </a:ext>
              </a:extLst>
            </p:cNvPr>
            <p:cNvSpPr txBox="1"/>
            <p:nvPr/>
          </p:nvSpPr>
          <p:spPr>
            <a:xfrm>
              <a:off x="9279006" y="5225099"/>
              <a:ext cx="293670" cy="369332"/>
            </a:xfrm>
            <a:prstGeom prst="rect">
              <a:avLst/>
            </a:prstGeom>
            <a:noFill/>
          </p:spPr>
          <p:txBody>
            <a:bodyPr wrap="none" rtlCol="0">
              <a:spAutoFit/>
            </a:bodyPr>
            <a:lstStyle/>
            <a:p>
              <a:r>
                <a:rPr lang="en-US" altLang="ko-KR">
                  <a:solidFill>
                    <a:schemeClr val="accent1"/>
                  </a:solidFill>
                </a:rPr>
                <a:t>1</a:t>
              </a:r>
              <a:endParaRPr lang="ko-KR" altLang="en-US">
                <a:solidFill>
                  <a:schemeClr val="accent1"/>
                </a:solidFill>
              </a:endParaRPr>
            </a:p>
          </p:txBody>
        </p:sp>
      </p:grpSp>
      <p:pic>
        <p:nvPicPr>
          <p:cNvPr id="8" name="그림 7">
            <a:extLst>
              <a:ext uri="{FF2B5EF4-FFF2-40B4-BE49-F238E27FC236}">
                <a16:creationId xmlns:a16="http://schemas.microsoft.com/office/drawing/2014/main" id="{429137F0-2049-5503-B6F0-34C4FFD308F8}"/>
              </a:ext>
            </a:extLst>
          </p:cNvPr>
          <p:cNvPicPr>
            <a:picLocks noChangeAspect="1"/>
          </p:cNvPicPr>
          <p:nvPr/>
        </p:nvPicPr>
        <p:blipFill>
          <a:blip r:embed="rId17"/>
          <a:stretch>
            <a:fillRect/>
          </a:stretch>
        </p:blipFill>
        <p:spPr>
          <a:xfrm>
            <a:off x="2025695" y="2860501"/>
            <a:ext cx="4080891" cy="1104670"/>
          </a:xfrm>
          <a:prstGeom prst="rect">
            <a:avLst/>
          </a:prstGeom>
        </p:spPr>
      </p:pic>
      <p:sp>
        <p:nvSpPr>
          <p:cNvPr id="9" name="내용 개체 틀 2">
            <a:extLst>
              <a:ext uri="{FF2B5EF4-FFF2-40B4-BE49-F238E27FC236}">
                <a16:creationId xmlns:a16="http://schemas.microsoft.com/office/drawing/2014/main" id="{22B380FF-A749-FBDC-00AB-A7CAB7BF8377}"/>
              </a:ext>
            </a:extLst>
          </p:cNvPr>
          <p:cNvSpPr>
            <a:spLocks noGrp="1"/>
          </p:cNvSpPr>
          <p:nvPr>
            <p:ph idx="1"/>
          </p:nvPr>
        </p:nvSpPr>
        <p:spPr>
          <a:xfrm>
            <a:off x="1069847" y="1701985"/>
            <a:ext cx="10623793" cy="4678791"/>
          </a:xfrm>
        </p:spPr>
        <p:txBody>
          <a:bodyPr>
            <a:normAutofit/>
          </a:bodyPr>
          <a:lstStyle/>
          <a:p>
            <a:r>
              <a:rPr lang="en-US" altLang="ko-KR" dirty="0">
                <a:latin typeface="Eras Demi ITC" panose="020B0805030504020804" pitchFamily="34" charset="0"/>
                <a:cs typeface="Biome" panose="020B0502040204020203" pitchFamily="34" charset="0"/>
              </a:rPr>
              <a:t>Definition:</a:t>
            </a:r>
          </a:p>
          <a:p>
            <a:endParaRPr lang="en-US" altLang="ko-KR" dirty="0">
              <a:latin typeface="Eras Demi ITC" panose="020B0805030504020804" pitchFamily="34" charset="0"/>
              <a:cs typeface="Biome" panose="020B0502040204020203" pitchFamily="34" charset="0"/>
            </a:endParaRPr>
          </a:p>
          <a:p>
            <a:r>
              <a:rPr lang="en-US" altLang="ko-KR" dirty="0">
                <a:latin typeface="Eras Demi ITC" panose="020B0805030504020804" pitchFamily="34" charset="0"/>
                <a:cs typeface="Biome" panose="020B0502040204020203" pitchFamily="34" charset="0"/>
              </a:rPr>
              <a:t>Projected vectors are tangent to the hypersurface.</a:t>
            </a:r>
          </a:p>
          <a:p>
            <a:endParaRPr lang="en-US" altLang="ko-KR" dirty="0">
              <a:latin typeface="Eras Demi ITC" panose="020B0805030504020804" pitchFamily="34" charset="0"/>
              <a:cs typeface="Biome" panose="020B0502040204020203" pitchFamily="34" charset="0"/>
            </a:endParaRPr>
          </a:p>
          <a:p>
            <a:endParaRPr lang="en-US" altLang="ko-KR" dirty="0">
              <a:latin typeface="Eras Demi ITC" panose="020B0805030504020804" pitchFamily="34" charset="0"/>
              <a:cs typeface="Biome" panose="020B0502040204020203" pitchFamily="34" charset="0"/>
            </a:endParaRPr>
          </a:p>
          <a:p>
            <a:r>
              <a:rPr lang="en-US" altLang="ko-KR" dirty="0">
                <a:latin typeface="Eras Demi ITC" panose="020B0805030504020804" pitchFamily="34" charset="0"/>
                <a:cs typeface="Biome" panose="020B0502040204020203" pitchFamily="34" charset="0"/>
              </a:rPr>
              <a:t>Act like the metric for tangent vectors</a:t>
            </a:r>
          </a:p>
          <a:p>
            <a:endParaRPr lang="en-US" altLang="ko-KR" dirty="0">
              <a:latin typeface="Eras Demi ITC" panose="020B0805030504020804" pitchFamily="34" charset="0"/>
              <a:cs typeface="Biome" panose="020B0502040204020203" pitchFamily="34" charset="0"/>
            </a:endParaRPr>
          </a:p>
          <a:p>
            <a:endParaRPr lang="en-US" altLang="ko-KR" dirty="0">
              <a:latin typeface="Eras Demi ITC" panose="020B0805030504020804" pitchFamily="34" charset="0"/>
              <a:cs typeface="Biome" panose="020B0502040204020203" pitchFamily="34" charset="0"/>
            </a:endParaRPr>
          </a:p>
          <a:p>
            <a:r>
              <a:rPr lang="en-US" altLang="ko-KR" dirty="0">
                <a:latin typeface="Eras Demi ITC" panose="020B0805030504020804" pitchFamily="34" charset="0"/>
                <a:cs typeface="Biome" panose="020B0502040204020203" pitchFamily="34" charset="0"/>
              </a:rPr>
              <a:t>Idempotent f(f(</a:t>
            </a:r>
            <a:r>
              <a:rPr lang="en-US" altLang="ko-KR">
                <a:latin typeface="Eras Demi ITC" panose="020B0805030504020804" pitchFamily="34" charset="0"/>
                <a:cs typeface="Biome" panose="020B0502040204020203" pitchFamily="34" charset="0"/>
              </a:rPr>
              <a:t>x))=</a:t>
            </a:r>
            <a:r>
              <a:rPr lang="en-US" altLang="ko-KR" dirty="0">
                <a:latin typeface="Eras Demi ITC" panose="020B0805030504020804" pitchFamily="34" charset="0"/>
                <a:cs typeface="Biome" panose="020B0502040204020203" pitchFamily="34" charset="0"/>
              </a:rPr>
              <a:t>f(x)</a:t>
            </a:r>
          </a:p>
          <a:p>
            <a:endParaRPr lang="en-US" altLang="ko-KR" dirty="0">
              <a:latin typeface="Eras Demi ITC" panose="020B0805030504020804" pitchFamily="34" charset="0"/>
              <a:ea typeface="휴먼아미체" panose="02030504000101010101" pitchFamily="18" charset="-127"/>
              <a:cs typeface="Biome" panose="020B0502040204020203" pitchFamily="34" charset="0"/>
            </a:endParaRPr>
          </a:p>
          <a:p>
            <a:endParaRPr lang="en-US" altLang="ko-KR" dirty="0">
              <a:latin typeface="Eras Demi ITC" panose="020B0805030504020804" pitchFamily="34" charset="0"/>
              <a:ea typeface="휴먼아미체" panose="02030504000101010101" pitchFamily="18" charset="-127"/>
              <a:cs typeface="Biome" panose="020B0502040204020203" pitchFamily="34" charset="0"/>
            </a:endParaRPr>
          </a:p>
          <a:p>
            <a:endParaRPr lang="ko-KR" altLang="en-US" dirty="0">
              <a:latin typeface="휴먼아미체" panose="02030504000101010101" pitchFamily="18" charset="-127"/>
              <a:ea typeface="휴먼아미체" panose="02030504000101010101" pitchFamily="18" charset="-127"/>
              <a:cs typeface="Biome" panose="020B0502040204020203" pitchFamily="34" charset="0"/>
            </a:endParaRPr>
          </a:p>
        </p:txBody>
      </p:sp>
      <p:pic>
        <p:nvPicPr>
          <p:cNvPr id="11" name="그림 10">
            <a:extLst>
              <a:ext uri="{FF2B5EF4-FFF2-40B4-BE49-F238E27FC236}">
                <a16:creationId xmlns:a16="http://schemas.microsoft.com/office/drawing/2014/main" id="{56726FBC-8F7F-9F47-E203-BE5A691BB231}"/>
              </a:ext>
            </a:extLst>
          </p:cNvPr>
          <p:cNvPicPr>
            <a:picLocks noChangeAspect="1"/>
          </p:cNvPicPr>
          <p:nvPr/>
        </p:nvPicPr>
        <p:blipFill>
          <a:blip r:embed="rId18"/>
          <a:stretch>
            <a:fillRect/>
          </a:stretch>
        </p:blipFill>
        <p:spPr>
          <a:xfrm>
            <a:off x="2803622" y="1712334"/>
            <a:ext cx="2853613" cy="664204"/>
          </a:xfrm>
          <a:prstGeom prst="rect">
            <a:avLst/>
          </a:prstGeom>
        </p:spPr>
      </p:pic>
      <p:pic>
        <p:nvPicPr>
          <p:cNvPr id="13" name="그림 12">
            <a:extLst>
              <a:ext uri="{FF2B5EF4-FFF2-40B4-BE49-F238E27FC236}">
                <a16:creationId xmlns:a16="http://schemas.microsoft.com/office/drawing/2014/main" id="{4475248D-9F4A-6A7E-EF3B-C2A6B6103988}"/>
              </a:ext>
            </a:extLst>
          </p:cNvPr>
          <p:cNvPicPr>
            <a:picLocks noChangeAspect="1"/>
          </p:cNvPicPr>
          <p:nvPr/>
        </p:nvPicPr>
        <p:blipFill>
          <a:blip r:embed="rId19"/>
          <a:stretch>
            <a:fillRect/>
          </a:stretch>
        </p:blipFill>
        <p:spPr>
          <a:xfrm>
            <a:off x="2041664" y="4455449"/>
            <a:ext cx="4365616" cy="924596"/>
          </a:xfrm>
          <a:prstGeom prst="rect">
            <a:avLst/>
          </a:prstGeom>
        </p:spPr>
      </p:pic>
      <p:pic>
        <p:nvPicPr>
          <p:cNvPr id="14" name="그림 13">
            <a:extLst>
              <a:ext uri="{FF2B5EF4-FFF2-40B4-BE49-F238E27FC236}">
                <a16:creationId xmlns:a16="http://schemas.microsoft.com/office/drawing/2014/main" id="{83C9B1B4-5E15-39C5-4AF6-4240EF29A0E2}"/>
              </a:ext>
            </a:extLst>
          </p:cNvPr>
          <p:cNvPicPr>
            <a:picLocks noChangeAspect="1"/>
          </p:cNvPicPr>
          <p:nvPr/>
        </p:nvPicPr>
        <p:blipFill>
          <a:blip r:embed="rId20"/>
          <a:stretch>
            <a:fillRect/>
          </a:stretch>
        </p:blipFill>
        <p:spPr>
          <a:xfrm>
            <a:off x="1925047" y="6044682"/>
            <a:ext cx="2625182" cy="525036"/>
          </a:xfrm>
          <a:prstGeom prst="rect">
            <a:avLst/>
          </a:prstGeom>
        </p:spPr>
      </p:pic>
    </p:spTree>
    <p:extLst>
      <p:ext uri="{BB962C8B-B14F-4D97-AF65-F5344CB8AC3E}">
        <p14:creationId xmlns:p14="http://schemas.microsoft.com/office/powerpoint/2010/main" val="122344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3+1 decomposition </a:t>
            </a:r>
            <a:r>
              <a:rPr lang="en-US" altLang="ko-KR" sz="2800">
                <a:latin typeface="Aharoni" panose="02010803020104030203" pitchFamily="2" charset="-79"/>
                <a:cs typeface="Aharoni" panose="02010803020104030203" pitchFamily="2" charset="-79"/>
              </a:rPr>
              <a:t>(inverse metric)</a:t>
            </a:r>
            <a:endParaRPr lang="ko-KR" altLang="en-US">
              <a:latin typeface="Aharoni" panose="02010803020104030203" pitchFamily="2" charset="-79"/>
              <a:cs typeface="Aharoni" panose="02010803020104030203" pitchFamily="2" charset="-79"/>
            </a:endParaRPr>
          </a:p>
        </p:txBody>
      </p:sp>
      <p:grpSp>
        <p:nvGrpSpPr>
          <p:cNvPr id="17" name="그룹 16">
            <a:extLst>
              <a:ext uri="{FF2B5EF4-FFF2-40B4-BE49-F238E27FC236}">
                <a16:creationId xmlns:a16="http://schemas.microsoft.com/office/drawing/2014/main" id="{781FCD25-9B9A-0A96-E6AE-B98A439C0617}"/>
              </a:ext>
            </a:extLst>
          </p:cNvPr>
          <p:cNvGrpSpPr/>
          <p:nvPr/>
        </p:nvGrpSpPr>
        <p:grpSpPr>
          <a:xfrm>
            <a:off x="7685438" y="2125317"/>
            <a:ext cx="4245041" cy="3780733"/>
            <a:chOff x="7685438" y="2125317"/>
            <a:chExt cx="4245041" cy="3780733"/>
          </a:xfrm>
        </p:grpSpPr>
        <p:grpSp>
          <p:nvGrpSpPr>
            <p:cNvPr id="39" name="그룹 38">
              <a:extLst>
                <a:ext uri="{FF2B5EF4-FFF2-40B4-BE49-F238E27FC236}">
                  <a16:creationId xmlns:a16="http://schemas.microsoft.com/office/drawing/2014/main" id="{687A6ABE-FF94-70E8-B12B-619D44131BB6}"/>
                </a:ext>
              </a:extLst>
            </p:cNvPr>
            <p:cNvGrpSpPr/>
            <p:nvPr/>
          </p:nvGrpSpPr>
          <p:grpSpPr>
            <a:xfrm>
              <a:off x="7845611" y="3002537"/>
              <a:ext cx="3848100" cy="2759393"/>
              <a:chOff x="1104900" y="3135223"/>
              <a:chExt cx="3848100" cy="2759393"/>
            </a:xfrm>
          </p:grpSpPr>
          <p:cxnSp>
            <p:nvCxnSpPr>
              <p:cNvPr id="40" name="직선 연결선 39">
                <a:extLst>
                  <a:ext uri="{FF2B5EF4-FFF2-40B4-BE49-F238E27FC236}">
                    <a16:creationId xmlns:a16="http://schemas.microsoft.com/office/drawing/2014/main" id="{39A1AC1F-1B9E-20F2-7A73-9054521E11E0}"/>
                  </a:ext>
                </a:extLst>
              </p:cNvPr>
              <p:cNvCxnSpPr/>
              <p:nvPr/>
            </p:nvCxnSpPr>
            <p:spPr>
              <a:xfrm>
                <a:off x="1104900" y="4490358"/>
                <a:ext cx="3848100" cy="0"/>
              </a:xfrm>
              <a:prstGeom prst="line">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41" name="직선 연결선 40">
                <a:extLst>
                  <a:ext uri="{FF2B5EF4-FFF2-40B4-BE49-F238E27FC236}">
                    <a16:creationId xmlns:a16="http://schemas.microsoft.com/office/drawing/2014/main" id="{F68F41BD-7026-66E4-64DB-842DDB3C4956}"/>
                  </a:ext>
                </a:extLst>
              </p:cNvPr>
              <p:cNvCxnSpPr/>
              <p:nvPr/>
            </p:nvCxnSpPr>
            <p:spPr>
              <a:xfrm>
                <a:off x="1104900" y="3799115"/>
                <a:ext cx="3848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직선 연결선 41">
                <a:extLst>
                  <a:ext uri="{FF2B5EF4-FFF2-40B4-BE49-F238E27FC236}">
                    <a16:creationId xmlns:a16="http://schemas.microsoft.com/office/drawing/2014/main" id="{D00FADBC-B4D9-49B4-623B-6B3C54F66624}"/>
                  </a:ext>
                </a:extLst>
              </p:cNvPr>
              <p:cNvCxnSpPr/>
              <p:nvPr/>
            </p:nvCxnSpPr>
            <p:spPr>
              <a:xfrm>
                <a:off x="1104900" y="3135223"/>
                <a:ext cx="3848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직선 연결선 53">
                <a:extLst>
                  <a:ext uri="{FF2B5EF4-FFF2-40B4-BE49-F238E27FC236}">
                    <a16:creationId xmlns:a16="http://schemas.microsoft.com/office/drawing/2014/main" id="{54587765-B277-53A3-18CC-74105D61603B}"/>
                  </a:ext>
                </a:extLst>
              </p:cNvPr>
              <p:cNvCxnSpPr/>
              <p:nvPr/>
            </p:nvCxnSpPr>
            <p:spPr>
              <a:xfrm>
                <a:off x="1104900" y="5894616"/>
                <a:ext cx="3848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직선 연결선 55">
                <a:extLst>
                  <a:ext uri="{FF2B5EF4-FFF2-40B4-BE49-F238E27FC236}">
                    <a16:creationId xmlns:a16="http://schemas.microsoft.com/office/drawing/2014/main" id="{0964E9F4-ACC0-8BCC-81F3-8180243A734A}"/>
                  </a:ext>
                </a:extLst>
              </p:cNvPr>
              <p:cNvCxnSpPr/>
              <p:nvPr/>
            </p:nvCxnSpPr>
            <p:spPr>
              <a:xfrm>
                <a:off x="1104900" y="5203373"/>
                <a:ext cx="38481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1" name="그룹 60">
              <a:extLst>
                <a:ext uri="{FF2B5EF4-FFF2-40B4-BE49-F238E27FC236}">
                  <a16:creationId xmlns:a16="http://schemas.microsoft.com/office/drawing/2014/main" id="{BE7156F2-E85C-A810-2CE0-CCA98347556C}"/>
                </a:ext>
              </a:extLst>
            </p:cNvPr>
            <p:cNvGrpSpPr/>
            <p:nvPr/>
          </p:nvGrpSpPr>
          <p:grpSpPr>
            <a:xfrm rot="17941206">
              <a:off x="8169653" y="2812503"/>
              <a:ext cx="3427700" cy="2759393"/>
              <a:chOff x="1104900" y="3135223"/>
              <a:chExt cx="3848100" cy="2759393"/>
            </a:xfrm>
          </p:grpSpPr>
          <p:cxnSp>
            <p:nvCxnSpPr>
              <p:cNvPr id="1025" name="직선 연결선 1024">
                <a:extLst>
                  <a:ext uri="{FF2B5EF4-FFF2-40B4-BE49-F238E27FC236}">
                    <a16:creationId xmlns:a16="http://schemas.microsoft.com/office/drawing/2014/main" id="{E67FF341-E580-532B-15BA-B0C5386E6ED3}"/>
                  </a:ext>
                </a:extLst>
              </p:cNvPr>
              <p:cNvCxnSpPr/>
              <p:nvPr/>
            </p:nvCxnSpPr>
            <p:spPr>
              <a:xfrm>
                <a:off x="1104900" y="4490358"/>
                <a:ext cx="3848100" cy="0"/>
              </a:xfrm>
              <a:prstGeom prst="line">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27" name="직선 연결선 1026">
                <a:extLst>
                  <a:ext uri="{FF2B5EF4-FFF2-40B4-BE49-F238E27FC236}">
                    <a16:creationId xmlns:a16="http://schemas.microsoft.com/office/drawing/2014/main" id="{C0735049-131D-1901-5122-AEA7958357F1}"/>
                  </a:ext>
                </a:extLst>
              </p:cNvPr>
              <p:cNvCxnSpPr/>
              <p:nvPr/>
            </p:nvCxnSpPr>
            <p:spPr>
              <a:xfrm>
                <a:off x="1104900" y="3799115"/>
                <a:ext cx="38481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8" name="직선 연결선 1027">
                <a:extLst>
                  <a:ext uri="{FF2B5EF4-FFF2-40B4-BE49-F238E27FC236}">
                    <a16:creationId xmlns:a16="http://schemas.microsoft.com/office/drawing/2014/main" id="{C72B9D25-477C-9D67-BBC8-1DC4294B93D7}"/>
                  </a:ext>
                </a:extLst>
              </p:cNvPr>
              <p:cNvCxnSpPr/>
              <p:nvPr/>
            </p:nvCxnSpPr>
            <p:spPr>
              <a:xfrm>
                <a:off x="1104900" y="3135223"/>
                <a:ext cx="38481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9" name="직선 연결선 1028">
                <a:extLst>
                  <a:ext uri="{FF2B5EF4-FFF2-40B4-BE49-F238E27FC236}">
                    <a16:creationId xmlns:a16="http://schemas.microsoft.com/office/drawing/2014/main" id="{4C82A95F-F077-530B-2D78-52B9A8BEA61A}"/>
                  </a:ext>
                </a:extLst>
              </p:cNvPr>
              <p:cNvCxnSpPr/>
              <p:nvPr/>
            </p:nvCxnSpPr>
            <p:spPr>
              <a:xfrm>
                <a:off x="1104900" y="5894616"/>
                <a:ext cx="38481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0" name="직선 연결선 1029">
                <a:extLst>
                  <a:ext uri="{FF2B5EF4-FFF2-40B4-BE49-F238E27FC236}">
                    <a16:creationId xmlns:a16="http://schemas.microsoft.com/office/drawing/2014/main" id="{D5932E70-F98D-A927-9ECC-2583155771A3}"/>
                  </a:ext>
                </a:extLst>
              </p:cNvPr>
              <p:cNvCxnSpPr/>
              <p:nvPr/>
            </p:nvCxnSpPr>
            <p:spPr>
              <a:xfrm>
                <a:off x="1104900" y="5203373"/>
                <a:ext cx="38481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031" name="직선 화살표 연결선 1030">
              <a:extLst>
                <a:ext uri="{FF2B5EF4-FFF2-40B4-BE49-F238E27FC236}">
                  <a16:creationId xmlns:a16="http://schemas.microsoft.com/office/drawing/2014/main" id="{656854BF-99FA-59CB-1075-5BBDB495AB77}"/>
                </a:ext>
              </a:extLst>
            </p:cNvPr>
            <p:cNvCxnSpPr>
              <a:cxnSpLocks/>
            </p:cNvCxnSpPr>
            <p:nvPr/>
          </p:nvCxnSpPr>
          <p:spPr>
            <a:xfrm flipV="1">
              <a:off x="9772408" y="3615890"/>
              <a:ext cx="410120" cy="7202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32" name="직선 화살표 연결선 1031">
              <a:extLst>
                <a:ext uri="{FF2B5EF4-FFF2-40B4-BE49-F238E27FC236}">
                  <a16:creationId xmlns:a16="http://schemas.microsoft.com/office/drawing/2014/main" id="{142388C3-08D2-537E-0957-342895B8A186}"/>
                </a:ext>
              </a:extLst>
            </p:cNvPr>
            <p:cNvCxnSpPr>
              <a:cxnSpLocks/>
            </p:cNvCxnSpPr>
            <p:nvPr/>
          </p:nvCxnSpPr>
          <p:spPr>
            <a:xfrm>
              <a:off x="9786581" y="4347791"/>
              <a:ext cx="80767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033" name="Picture 8">
              <a:extLst>
                <a:ext uri="{FF2B5EF4-FFF2-40B4-BE49-F238E27FC236}">
                  <a16:creationId xmlns:a16="http://schemas.microsoft.com/office/drawing/2014/main" id="{4ACDBFE0-C52D-0923-18A0-3C8EC72FD5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766" y="4492076"/>
              <a:ext cx="401002" cy="264297"/>
            </a:xfrm>
            <a:prstGeom prst="rect">
              <a:avLst/>
            </a:prstGeom>
            <a:noFill/>
            <a:extLst>
              <a:ext uri="{909E8E84-426E-40DD-AFC4-6F175D3DCCD1}">
                <a14:hiddenFill xmlns:a14="http://schemas.microsoft.com/office/drawing/2010/main">
                  <a:solidFill>
                    <a:srgbClr val="FFFFFF"/>
                  </a:solidFill>
                </a14:hiddenFill>
              </a:ext>
            </a:extLst>
          </p:spPr>
        </p:pic>
        <p:cxnSp>
          <p:nvCxnSpPr>
            <p:cNvPr id="1034" name="직선 화살표 연결선 1033">
              <a:extLst>
                <a:ext uri="{FF2B5EF4-FFF2-40B4-BE49-F238E27FC236}">
                  <a16:creationId xmlns:a16="http://schemas.microsoft.com/office/drawing/2014/main" id="{7BC13733-3D27-28F0-E59B-4BB60A38C46A}"/>
                </a:ext>
              </a:extLst>
            </p:cNvPr>
            <p:cNvCxnSpPr>
              <a:cxnSpLocks/>
            </p:cNvCxnSpPr>
            <p:nvPr/>
          </p:nvCxnSpPr>
          <p:spPr>
            <a:xfrm>
              <a:off x="9582335" y="5073311"/>
              <a:ext cx="0" cy="68063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35" name="Picture 20">
              <a:extLst>
                <a:ext uri="{FF2B5EF4-FFF2-40B4-BE49-F238E27FC236}">
                  <a16:creationId xmlns:a16="http://schemas.microsoft.com/office/drawing/2014/main" id="{7A7E5A73-DBD6-6D02-D2DE-86562D9FD6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4076" y="5351256"/>
              <a:ext cx="123791" cy="203891"/>
            </a:xfrm>
            <a:prstGeom prst="rect">
              <a:avLst/>
            </a:prstGeom>
            <a:noFill/>
            <a:extLst>
              <a:ext uri="{909E8E84-426E-40DD-AFC4-6F175D3DCCD1}">
                <a14:hiddenFill xmlns:a14="http://schemas.microsoft.com/office/drawing/2010/main">
                  <a:solidFill>
                    <a:srgbClr val="FFFFFF"/>
                  </a:solidFill>
                </a14:hiddenFill>
              </a:ext>
            </a:extLst>
          </p:spPr>
        </p:pic>
        <p:cxnSp>
          <p:nvCxnSpPr>
            <p:cNvPr id="1036" name="직선 화살표 연결선 1035">
              <a:extLst>
                <a:ext uri="{FF2B5EF4-FFF2-40B4-BE49-F238E27FC236}">
                  <a16:creationId xmlns:a16="http://schemas.microsoft.com/office/drawing/2014/main" id="{22B88F95-FE15-9BD3-AAAA-CDC9D0515455}"/>
                </a:ext>
              </a:extLst>
            </p:cNvPr>
            <p:cNvCxnSpPr>
              <a:cxnSpLocks/>
            </p:cNvCxnSpPr>
            <p:nvPr/>
          </p:nvCxnSpPr>
          <p:spPr>
            <a:xfrm flipV="1">
              <a:off x="9775100" y="3658800"/>
              <a:ext cx="1214285" cy="695845"/>
            </a:xfrm>
            <a:prstGeom prst="straightConnector1">
              <a:avLst/>
            </a:prstGeom>
            <a:ln w="317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037" name="직선 화살표 연결선 1036">
              <a:extLst>
                <a:ext uri="{FF2B5EF4-FFF2-40B4-BE49-F238E27FC236}">
                  <a16:creationId xmlns:a16="http://schemas.microsoft.com/office/drawing/2014/main" id="{22B8A222-5B35-5E8A-9D0C-3705D63C4C39}"/>
                </a:ext>
              </a:extLst>
            </p:cNvPr>
            <p:cNvCxnSpPr>
              <a:cxnSpLocks/>
            </p:cNvCxnSpPr>
            <p:nvPr/>
          </p:nvCxnSpPr>
          <p:spPr>
            <a:xfrm flipV="1">
              <a:off x="8189383" y="3658800"/>
              <a:ext cx="1214285" cy="695845"/>
            </a:xfrm>
            <a:prstGeom prst="straightConnector1">
              <a:avLst/>
            </a:prstGeom>
            <a:ln w="317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038" name="직선 화살표 연결선 1037">
              <a:extLst>
                <a:ext uri="{FF2B5EF4-FFF2-40B4-BE49-F238E27FC236}">
                  <a16:creationId xmlns:a16="http://schemas.microsoft.com/office/drawing/2014/main" id="{256A53B7-3F73-539F-5ECE-8F6123930EF3}"/>
                </a:ext>
              </a:extLst>
            </p:cNvPr>
            <p:cNvCxnSpPr>
              <a:cxnSpLocks/>
            </p:cNvCxnSpPr>
            <p:nvPr/>
          </p:nvCxnSpPr>
          <p:spPr>
            <a:xfrm flipV="1">
              <a:off x="8202052" y="4112743"/>
              <a:ext cx="2788" cy="2521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39" name="직선 화살표 연결선 1038">
              <a:extLst>
                <a:ext uri="{FF2B5EF4-FFF2-40B4-BE49-F238E27FC236}">
                  <a16:creationId xmlns:a16="http://schemas.microsoft.com/office/drawing/2014/main" id="{DF4AD243-2386-7258-E943-5679C973D89A}"/>
                </a:ext>
              </a:extLst>
            </p:cNvPr>
            <p:cNvCxnSpPr>
              <a:cxnSpLocks/>
            </p:cNvCxnSpPr>
            <p:nvPr/>
          </p:nvCxnSpPr>
          <p:spPr>
            <a:xfrm>
              <a:off x="8216225" y="4376586"/>
              <a:ext cx="226085" cy="7811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41" name="직선 화살표 연결선 1040">
              <a:extLst>
                <a:ext uri="{FF2B5EF4-FFF2-40B4-BE49-F238E27FC236}">
                  <a16:creationId xmlns:a16="http://schemas.microsoft.com/office/drawing/2014/main" id="{F27F3FB5-EFDB-41EB-E5D9-2DB1E7E3D38B}"/>
                </a:ext>
              </a:extLst>
            </p:cNvPr>
            <p:cNvCxnSpPr>
              <a:cxnSpLocks/>
            </p:cNvCxnSpPr>
            <p:nvPr/>
          </p:nvCxnSpPr>
          <p:spPr>
            <a:xfrm>
              <a:off x="7985531" y="4136920"/>
              <a:ext cx="0" cy="22801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42" name="Picture 2">
              <a:extLst>
                <a:ext uri="{FF2B5EF4-FFF2-40B4-BE49-F238E27FC236}">
                  <a16:creationId xmlns:a16="http://schemas.microsoft.com/office/drawing/2014/main" id="{973976A4-E61C-003C-4D93-843008899E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0694" y="3994522"/>
              <a:ext cx="113637" cy="488637"/>
            </a:xfrm>
            <a:prstGeom prst="rect">
              <a:avLst/>
            </a:prstGeom>
            <a:noFill/>
            <a:extLst>
              <a:ext uri="{909E8E84-426E-40DD-AFC4-6F175D3DCCD1}">
                <a14:hiddenFill xmlns:a14="http://schemas.microsoft.com/office/drawing/2010/main">
                  <a:solidFill>
                    <a:srgbClr val="FFFFFF"/>
                  </a:solidFill>
                </a14:hiddenFill>
              </a:ext>
            </a:extLst>
          </p:spPr>
        </p:pic>
        <p:pic>
          <p:nvPicPr>
            <p:cNvPr id="1043" name="그림 1042">
              <a:extLst>
                <a:ext uri="{FF2B5EF4-FFF2-40B4-BE49-F238E27FC236}">
                  <a16:creationId xmlns:a16="http://schemas.microsoft.com/office/drawing/2014/main" id="{72056188-AF78-2A0E-39D8-CCBAB6A4DCED}"/>
                </a:ext>
              </a:extLst>
            </p:cNvPr>
            <p:cNvPicPr>
              <a:picLocks noChangeAspect="1"/>
            </p:cNvPicPr>
            <p:nvPr/>
          </p:nvPicPr>
          <p:blipFill>
            <a:blip r:embed="rId5"/>
            <a:stretch>
              <a:fillRect/>
            </a:stretch>
          </p:blipFill>
          <p:spPr>
            <a:xfrm>
              <a:off x="10035306" y="4400917"/>
              <a:ext cx="349350" cy="381527"/>
            </a:xfrm>
            <a:prstGeom prst="rect">
              <a:avLst/>
            </a:prstGeom>
          </p:spPr>
        </p:pic>
        <p:pic>
          <p:nvPicPr>
            <p:cNvPr id="1044" name="Picture 4">
              <a:extLst>
                <a:ext uri="{FF2B5EF4-FFF2-40B4-BE49-F238E27FC236}">
                  <a16:creationId xmlns:a16="http://schemas.microsoft.com/office/drawing/2014/main" id="{354FC664-C4E1-FDE7-156C-0DD5E614B0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25692" y="4201695"/>
              <a:ext cx="204787" cy="185737"/>
            </a:xfrm>
            <a:prstGeom prst="rect">
              <a:avLst/>
            </a:prstGeom>
            <a:noFill/>
            <a:extLst>
              <a:ext uri="{909E8E84-426E-40DD-AFC4-6F175D3DCCD1}">
                <a14:hiddenFill xmlns:a14="http://schemas.microsoft.com/office/drawing/2010/main">
                  <a:solidFill>
                    <a:srgbClr val="FFFFFF"/>
                  </a:solidFill>
                </a14:hiddenFill>
              </a:ext>
            </a:extLst>
          </p:spPr>
        </p:pic>
        <p:sp>
          <p:nvSpPr>
            <p:cNvPr id="1045" name="TextBox 1044">
              <a:extLst>
                <a:ext uri="{FF2B5EF4-FFF2-40B4-BE49-F238E27FC236}">
                  <a16:creationId xmlns:a16="http://schemas.microsoft.com/office/drawing/2014/main" id="{ED015282-2D05-23B0-F4E2-83FA7038311A}"/>
                </a:ext>
              </a:extLst>
            </p:cNvPr>
            <p:cNvSpPr txBox="1"/>
            <p:nvPr/>
          </p:nvSpPr>
          <p:spPr>
            <a:xfrm>
              <a:off x="9551861" y="2796231"/>
              <a:ext cx="2117887" cy="1900520"/>
            </a:xfrm>
            <a:prstGeom prst="rect">
              <a:avLst/>
            </a:prstGeom>
            <a:noFill/>
          </p:spPr>
          <p:txBody>
            <a:bodyPr wrap="none" rtlCol="0">
              <a:spAutoFit/>
            </a:bodyPr>
            <a:lstStyle/>
            <a:p>
              <a:r>
                <a:rPr lang="en-US" altLang="ko-KR" dirty="0">
                  <a:solidFill>
                    <a:srgbClr val="00B050"/>
                  </a:solidFill>
                </a:rPr>
                <a:t>         2</a:t>
              </a:r>
            </a:p>
            <a:p>
              <a:endParaRPr lang="en-US" altLang="ko-KR" sz="800" dirty="0">
                <a:solidFill>
                  <a:srgbClr val="00B050"/>
                </a:solidFill>
              </a:endParaRPr>
            </a:p>
            <a:p>
              <a:endParaRPr lang="en-US" altLang="ko-KR" sz="1000" dirty="0">
                <a:solidFill>
                  <a:srgbClr val="00B050"/>
                </a:solidFill>
              </a:endParaRPr>
            </a:p>
            <a:p>
              <a:endParaRPr lang="en-US" altLang="ko-KR" sz="1050" dirty="0">
                <a:solidFill>
                  <a:srgbClr val="00B050"/>
                </a:solidFill>
              </a:endParaRPr>
            </a:p>
            <a:p>
              <a:r>
                <a:rPr lang="en-US" altLang="ko-KR" dirty="0">
                  <a:solidFill>
                    <a:srgbClr val="00B050"/>
                  </a:solidFill>
                </a:rPr>
                <a:t>    1</a:t>
              </a:r>
            </a:p>
            <a:p>
              <a:endParaRPr lang="en-US" altLang="ko-KR" sz="800" dirty="0">
                <a:solidFill>
                  <a:srgbClr val="00B050"/>
                </a:solidFill>
              </a:endParaRPr>
            </a:p>
            <a:p>
              <a:endParaRPr lang="en-US" altLang="ko-KR" sz="1100" dirty="0">
                <a:solidFill>
                  <a:srgbClr val="00B050"/>
                </a:solidFill>
              </a:endParaRPr>
            </a:p>
            <a:p>
              <a:endParaRPr lang="en-US" altLang="ko-KR" sz="1600" dirty="0">
                <a:solidFill>
                  <a:srgbClr val="00B050"/>
                </a:solidFill>
              </a:endParaRPr>
            </a:p>
            <a:p>
              <a:r>
                <a:rPr lang="en-US" altLang="ko-KR" dirty="0">
                  <a:solidFill>
                    <a:srgbClr val="00B050"/>
                  </a:solidFill>
                </a:rPr>
                <a:t>0         1        2  </a:t>
              </a:r>
              <a:endParaRPr lang="ko-KR" altLang="en-US" dirty="0">
                <a:solidFill>
                  <a:srgbClr val="00B050"/>
                </a:solidFill>
              </a:endParaRPr>
            </a:p>
          </p:txBody>
        </p:sp>
        <p:pic>
          <p:nvPicPr>
            <p:cNvPr id="1046" name="Picture 2">
              <a:extLst>
                <a:ext uri="{FF2B5EF4-FFF2-40B4-BE49-F238E27FC236}">
                  <a16:creationId xmlns:a16="http://schemas.microsoft.com/office/drawing/2014/main" id="{FB7FD2E6-A9B7-D0C3-721E-DD4A010124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40143" y="3647516"/>
              <a:ext cx="333375" cy="400050"/>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4">
              <a:extLst>
                <a:ext uri="{FF2B5EF4-FFF2-40B4-BE49-F238E27FC236}">
                  <a16:creationId xmlns:a16="http://schemas.microsoft.com/office/drawing/2014/main" id="{D5097DA1-0143-BAAA-F95F-2DE00BAF5E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32223" y="3786171"/>
              <a:ext cx="295275" cy="35242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6">
              <a:extLst>
                <a:ext uri="{FF2B5EF4-FFF2-40B4-BE49-F238E27FC236}">
                  <a16:creationId xmlns:a16="http://schemas.microsoft.com/office/drawing/2014/main" id="{284AEC33-4C31-16E6-0B4D-9B57756EB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94254" y="2368984"/>
              <a:ext cx="133350" cy="257175"/>
            </a:xfrm>
            <a:prstGeom prst="rect">
              <a:avLst/>
            </a:prstGeom>
            <a:noFill/>
            <a:extLst>
              <a:ext uri="{909E8E84-426E-40DD-AFC4-6F175D3DCCD1}">
                <a14:hiddenFill xmlns:a14="http://schemas.microsoft.com/office/drawing/2010/main">
                  <a:solidFill>
                    <a:srgbClr val="FFFFFF"/>
                  </a:solidFill>
                </a14:hiddenFill>
              </a:ext>
            </a:extLst>
          </p:spPr>
        </p:pic>
        <p:cxnSp>
          <p:nvCxnSpPr>
            <p:cNvPr id="1050" name="직선 화살표 연결선 1049">
              <a:extLst>
                <a:ext uri="{FF2B5EF4-FFF2-40B4-BE49-F238E27FC236}">
                  <a16:creationId xmlns:a16="http://schemas.microsoft.com/office/drawing/2014/main" id="{4AC4BFE5-8B4D-CADF-81B1-8995B5952A2B}"/>
                </a:ext>
              </a:extLst>
            </p:cNvPr>
            <p:cNvCxnSpPr>
              <a:cxnSpLocks/>
            </p:cNvCxnSpPr>
            <p:nvPr/>
          </p:nvCxnSpPr>
          <p:spPr>
            <a:xfrm flipV="1">
              <a:off x="8487104" y="3904327"/>
              <a:ext cx="0" cy="453639"/>
            </a:xfrm>
            <a:prstGeom prst="straightConnector1">
              <a:avLst/>
            </a:prstGeom>
            <a:ln w="38100">
              <a:solidFill>
                <a:srgbClr val="FF66CC"/>
              </a:solidFill>
              <a:tailEnd type="triangle"/>
            </a:ln>
          </p:spPr>
          <p:style>
            <a:lnRef idx="1">
              <a:schemeClr val="accent1"/>
            </a:lnRef>
            <a:fillRef idx="0">
              <a:schemeClr val="accent1"/>
            </a:fillRef>
            <a:effectRef idx="0">
              <a:schemeClr val="accent1"/>
            </a:effectRef>
            <a:fontRef idx="minor">
              <a:schemeClr val="tx1"/>
            </a:fontRef>
          </p:style>
        </p:cxnSp>
        <p:cxnSp>
          <p:nvCxnSpPr>
            <p:cNvPr id="1051" name="직선 화살표 연결선 1050">
              <a:extLst>
                <a:ext uri="{FF2B5EF4-FFF2-40B4-BE49-F238E27FC236}">
                  <a16:creationId xmlns:a16="http://schemas.microsoft.com/office/drawing/2014/main" id="{3D635AFC-BCB0-146D-2FA2-D9C1FA3E60B7}"/>
                </a:ext>
              </a:extLst>
            </p:cNvPr>
            <p:cNvCxnSpPr>
              <a:cxnSpLocks/>
            </p:cNvCxnSpPr>
            <p:nvPr/>
          </p:nvCxnSpPr>
          <p:spPr>
            <a:xfrm flipV="1">
              <a:off x="8796525" y="3647516"/>
              <a:ext cx="0" cy="688847"/>
            </a:xfrm>
            <a:prstGeom prst="straightConnector1">
              <a:avLst/>
            </a:prstGeom>
            <a:ln w="38100">
              <a:solidFill>
                <a:srgbClr val="9966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52" name="TextBox 1051">
                  <a:extLst>
                    <a:ext uri="{FF2B5EF4-FFF2-40B4-BE49-F238E27FC236}">
                      <a16:creationId xmlns:a16="http://schemas.microsoft.com/office/drawing/2014/main" id="{347AB22B-BDF9-AC01-AB5F-6F1D88AF9E5F}"/>
                    </a:ext>
                  </a:extLst>
                </p:cNvPr>
                <p:cNvSpPr txBox="1"/>
                <p:nvPr/>
              </p:nvSpPr>
              <p:spPr>
                <a:xfrm>
                  <a:off x="8524878" y="4026143"/>
                  <a:ext cx="46801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𝑛</m:t>
                        </m:r>
                        <m:r>
                          <a:rPr lang="en-US" altLang="ko-KR" b="0" i="1" smtClean="0">
                            <a:latin typeface="Cambria Math" panose="02040503050406030204" pitchFamily="18" charset="0"/>
                          </a:rPr>
                          <m:t> </m:t>
                        </m:r>
                        <m:r>
                          <a:rPr lang="en-US" altLang="ko-KR" b="0" i="1" smtClean="0">
                            <a:latin typeface="Cambria Math" panose="02040503050406030204" pitchFamily="18" charset="0"/>
                          </a:rPr>
                          <m:t>𝑚</m:t>
                        </m:r>
                      </m:oMath>
                    </m:oMathPara>
                  </a14:m>
                  <a:endParaRPr lang="ko-KR" altLang="en-US" dirty="0"/>
                </a:p>
              </p:txBody>
            </p:sp>
          </mc:Choice>
          <mc:Fallback xmlns="">
            <p:sp>
              <p:nvSpPr>
                <p:cNvPr id="1052" name="TextBox 1051">
                  <a:extLst>
                    <a:ext uri="{FF2B5EF4-FFF2-40B4-BE49-F238E27FC236}">
                      <a16:creationId xmlns:a16="http://schemas.microsoft.com/office/drawing/2014/main" id="{347AB22B-BDF9-AC01-AB5F-6F1D88AF9E5F}"/>
                    </a:ext>
                  </a:extLst>
                </p:cNvPr>
                <p:cNvSpPr txBox="1">
                  <a:spLocks noRot="1" noChangeAspect="1" noMove="1" noResize="1" noEditPoints="1" noAdjustHandles="1" noChangeArrowheads="1" noChangeShapeType="1" noTextEdit="1"/>
                </p:cNvSpPr>
                <p:nvPr/>
              </p:nvSpPr>
              <p:spPr>
                <a:xfrm>
                  <a:off x="8524878" y="4026143"/>
                  <a:ext cx="468013" cy="276999"/>
                </a:xfrm>
                <a:prstGeom prst="rect">
                  <a:avLst/>
                </a:prstGeom>
                <a:blipFill>
                  <a:blip r:embed="rId10"/>
                  <a:stretch>
                    <a:fillRect l="-3896" r="-3896"/>
                  </a:stretch>
                </a:blipFill>
              </p:spPr>
              <p:txBody>
                <a:bodyPr/>
                <a:lstStyle/>
                <a:p>
                  <a:r>
                    <a:rPr lang="ko-KR" altLang="en-US">
                      <a:noFill/>
                    </a:rPr>
                    <a:t> </a:t>
                  </a:r>
                </a:p>
              </p:txBody>
            </p:sp>
          </mc:Fallback>
        </mc:AlternateContent>
        <p:sp>
          <p:nvSpPr>
            <p:cNvPr id="1053" name="자유형: 도형 1052">
              <a:extLst>
                <a:ext uri="{FF2B5EF4-FFF2-40B4-BE49-F238E27FC236}">
                  <a16:creationId xmlns:a16="http://schemas.microsoft.com/office/drawing/2014/main" id="{6D368151-C81D-2341-9FA0-868F8C2F1DC1}"/>
                </a:ext>
              </a:extLst>
            </p:cNvPr>
            <p:cNvSpPr/>
            <p:nvPr/>
          </p:nvSpPr>
          <p:spPr>
            <a:xfrm>
              <a:off x="8226218" y="2428918"/>
              <a:ext cx="582385" cy="1567542"/>
            </a:xfrm>
            <a:custGeom>
              <a:avLst/>
              <a:gdLst>
                <a:gd name="connsiteX0" fmla="*/ 582385 w 582385"/>
                <a:gd name="connsiteY0" fmla="*/ 1567542 h 1567542"/>
                <a:gd name="connsiteX1" fmla="*/ 59871 w 582385"/>
                <a:gd name="connsiteY1" fmla="*/ 986971 h 1567542"/>
                <a:gd name="connsiteX2" fmla="*/ 16328 w 582385"/>
                <a:gd name="connsiteY2" fmla="*/ 290285 h 1567542"/>
                <a:gd name="connsiteX3" fmla="*/ 103414 w 582385"/>
                <a:gd name="connsiteY3" fmla="*/ 0 h 1567542"/>
              </a:gdLst>
              <a:ahLst/>
              <a:cxnLst>
                <a:cxn ang="0">
                  <a:pos x="connsiteX0" y="connsiteY0"/>
                </a:cxn>
                <a:cxn ang="0">
                  <a:pos x="connsiteX1" y="connsiteY1"/>
                </a:cxn>
                <a:cxn ang="0">
                  <a:pos x="connsiteX2" y="connsiteY2"/>
                </a:cxn>
                <a:cxn ang="0">
                  <a:pos x="connsiteX3" y="connsiteY3"/>
                </a:cxn>
              </a:cxnLst>
              <a:rect l="l" t="t" r="r" b="b"/>
              <a:pathLst>
                <a:path w="582385" h="1567542">
                  <a:moveTo>
                    <a:pt x="582385" y="1567542"/>
                  </a:moveTo>
                  <a:cubicBezTo>
                    <a:pt x="368299" y="1383694"/>
                    <a:pt x="154214" y="1199847"/>
                    <a:pt x="59871" y="986971"/>
                  </a:cubicBezTo>
                  <a:cubicBezTo>
                    <a:pt x="-34472" y="774095"/>
                    <a:pt x="9071" y="454780"/>
                    <a:pt x="16328" y="290285"/>
                  </a:cubicBezTo>
                  <a:cubicBezTo>
                    <a:pt x="23585" y="125790"/>
                    <a:pt x="63499" y="62895"/>
                    <a:pt x="103414" y="0"/>
                  </a:cubicBezTo>
                </a:path>
              </a:pathLst>
            </a:custGeom>
            <a:noFill/>
            <a:ln>
              <a:head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1054" name="TextBox 1053">
                  <a:extLst>
                    <a:ext uri="{FF2B5EF4-FFF2-40B4-BE49-F238E27FC236}">
                      <a16:creationId xmlns:a16="http://schemas.microsoft.com/office/drawing/2014/main" id="{FBD6A286-28F7-DDE8-49D7-D9E9B067D3C6}"/>
                    </a:ext>
                  </a:extLst>
                </p:cNvPr>
                <p:cNvSpPr txBox="1"/>
                <p:nvPr/>
              </p:nvSpPr>
              <p:spPr>
                <a:xfrm>
                  <a:off x="7685438" y="2125317"/>
                  <a:ext cx="12820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𝑚</m:t>
                            </m:r>
                          </m:e>
                        </m:d>
                        <m:r>
                          <a:rPr lang="en-US" altLang="ko-KR" b="0" i="1" smtClean="0">
                            <a:latin typeface="Cambria Math" panose="02040503050406030204" pitchFamily="18" charset="0"/>
                          </a:rPr>
                          <m:t>…</m:t>
                        </m:r>
                        <m:r>
                          <a:rPr lang="en-US" altLang="ko-KR" b="0" i="1" smtClean="0">
                            <a:latin typeface="Cambria Math" panose="02040503050406030204" pitchFamily="18" charset="0"/>
                          </a:rPr>
                          <m:t> </m:t>
                        </m:r>
                        <m:r>
                          <a:rPr lang="en-US" altLang="ko-KR" b="0" i="1" smtClean="0">
                            <a:latin typeface="Cambria Math" panose="02040503050406030204" pitchFamily="18" charset="0"/>
                          </a:rPr>
                          <m:t>𝑙𝑎𝑝𝑠𝑒</m:t>
                        </m:r>
                      </m:oMath>
                    </m:oMathPara>
                  </a14:m>
                  <a:endParaRPr lang="ko-KR" altLang="en-US" dirty="0"/>
                </a:p>
              </p:txBody>
            </p:sp>
          </mc:Choice>
          <mc:Fallback xmlns="">
            <p:sp>
              <p:nvSpPr>
                <p:cNvPr id="1054" name="TextBox 1053">
                  <a:extLst>
                    <a:ext uri="{FF2B5EF4-FFF2-40B4-BE49-F238E27FC236}">
                      <a16:creationId xmlns:a16="http://schemas.microsoft.com/office/drawing/2014/main" id="{FBD6A286-28F7-DDE8-49D7-D9E9B067D3C6}"/>
                    </a:ext>
                  </a:extLst>
                </p:cNvPr>
                <p:cNvSpPr txBox="1">
                  <a:spLocks noRot="1" noChangeAspect="1" noMove="1" noResize="1" noEditPoints="1" noAdjustHandles="1" noChangeArrowheads="1" noChangeShapeType="1" noTextEdit="1"/>
                </p:cNvSpPr>
                <p:nvPr/>
              </p:nvSpPr>
              <p:spPr>
                <a:xfrm>
                  <a:off x="7685438" y="2125317"/>
                  <a:ext cx="1282018" cy="276999"/>
                </a:xfrm>
                <a:prstGeom prst="rect">
                  <a:avLst/>
                </a:prstGeom>
                <a:blipFill>
                  <a:blip r:embed="rId11"/>
                  <a:stretch>
                    <a:fillRect t="-2222" r="-5238" b="-37778"/>
                  </a:stretch>
                </a:blipFill>
              </p:spPr>
              <p:txBody>
                <a:bodyPr/>
                <a:lstStyle/>
                <a:p>
                  <a:r>
                    <a:rPr lang="ko-KR" altLang="en-US">
                      <a:noFill/>
                    </a:rPr>
                    <a:t> </a:t>
                  </a:r>
                </a:p>
              </p:txBody>
            </p:sp>
          </mc:Fallback>
        </mc:AlternateContent>
        <p:cxnSp>
          <p:nvCxnSpPr>
            <p:cNvPr id="1055" name="직선 화살표 연결선 1054">
              <a:extLst>
                <a:ext uri="{FF2B5EF4-FFF2-40B4-BE49-F238E27FC236}">
                  <a16:creationId xmlns:a16="http://schemas.microsoft.com/office/drawing/2014/main" id="{1EE417A8-FBEE-1447-0952-FCD4E9C115D0}"/>
                </a:ext>
              </a:extLst>
            </p:cNvPr>
            <p:cNvCxnSpPr>
              <a:cxnSpLocks/>
            </p:cNvCxnSpPr>
            <p:nvPr/>
          </p:nvCxnSpPr>
          <p:spPr>
            <a:xfrm flipV="1">
              <a:off x="9723703" y="3652691"/>
              <a:ext cx="0" cy="688847"/>
            </a:xfrm>
            <a:prstGeom prst="straightConnector1">
              <a:avLst/>
            </a:prstGeom>
            <a:ln w="38100">
              <a:solidFill>
                <a:srgbClr val="9966FF"/>
              </a:solidFill>
              <a:tailEnd type="triangle"/>
            </a:ln>
          </p:spPr>
          <p:style>
            <a:lnRef idx="1">
              <a:schemeClr val="accent1"/>
            </a:lnRef>
            <a:fillRef idx="0">
              <a:schemeClr val="accent1"/>
            </a:fillRef>
            <a:effectRef idx="0">
              <a:schemeClr val="accent1"/>
            </a:effectRef>
            <a:fontRef idx="minor">
              <a:schemeClr val="tx1"/>
            </a:fontRef>
          </p:style>
        </p:cxnSp>
        <p:cxnSp>
          <p:nvCxnSpPr>
            <p:cNvPr id="1056" name="직선 화살표 연결선 1055">
              <a:extLst>
                <a:ext uri="{FF2B5EF4-FFF2-40B4-BE49-F238E27FC236}">
                  <a16:creationId xmlns:a16="http://schemas.microsoft.com/office/drawing/2014/main" id="{C21F5660-DC85-4FD5-3D92-23671EE5C486}"/>
                </a:ext>
              </a:extLst>
            </p:cNvPr>
            <p:cNvCxnSpPr>
              <a:cxnSpLocks/>
            </p:cNvCxnSpPr>
            <p:nvPr/>
          </p:nvCxnSpPr>
          <p:spPr>
            <a:xfrm flipV="1">
              <a:off x="9678021" y="3572348"/>
              <a:ext cx="512971" cy="298"/>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057" name="Picture 2">
              <a:extLst>
                <a:ext uri="{FF2B5EF4-FFF2-40B4-BE49-F238E27FC236}">
                  <a16:creationId xmlns:a16="http://schemas.microsoft.com/office/drawing/2014/main" id="{A4DB3F3B-478C-A3C3-D305-C52C45F2FEA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06238" y="3095734"/>
              <a:ext cx="2667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4">
              <a:extLst>
                <a:ext uri="{FF2B5EF4-FFF2-40B4-BE49-F238E27FC236}">
                  <a16:creationId xmlns:a16="http://schemas.microsoft.com/office/drawing/2014/main" id="{7359D902-1A85-D52B-67E2-30877E0FAB8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53210" y="4056127"/>
              <a:ext cx="333375" cy="180975"/>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그림 8">
            <a:extLst>
              <a:ext uri="{FF2B5EF4-FFF2-40B4-BE49-F238E27FC236}">
                <a16:creationId xmlns:a16="http://schemas.microsoft.com/office/drawing/2014/main" id="{5796E506-741A-FEBA-B3A7-78250628DC96}"/>
              </a:ext>
            </a:extLst>
          </p:cNvPr>
          <p:cNvPicPr>
            <a:picLocks noChangeAspect="1"/>
          </p:cNvPicPr>
          <p:nvPr/>
        </p:nvPicPr>
        <p:blipFill>
          <a:blip r:embed="rId14"/>
          <a:stretch>
            <a:fillRect/>
          </a:stretch>
        </p:blipFill>
        <p:spPr>
          <a:xfrm>
            <a:off x="207471" y="2400633"/>
            <a:ext cx="3616050" cy="1560799"/>
          </a:xfrm>
          <a:prstGeom prst="rect">
            <a:avLst/>
          </a:prstGeom>
        </p:spPr>
      </p:pic>
      <p:sp>
        <p:nvSpPr>
          <p:cNvPr id="11" name="사각형: 둥근 모서리 10">
            <a:extLst>
              <a:ext uri="{FF2B5EF4-FFF2-40B4-BE49-F238E27FC236}">
                <a16:creationId xmlns:a16="http://schemas.microsoft.com/office/drawing/2014/main" id="{0E103DBE-D934-7897-296A-72578EBF31F2}"/>
              </a:ext>
            </a:extLst>
          </p:cNvPr>
          <p:cNvSpPr/>
          <p:nvPr/>
        </p:nvSpPr>
        <p:spPr>
          <a:xfrm>
            <a:off x="153510" y="2274611"/>
            <a:ext cx="3799042" cy="1781516"/>
          </a:xfrm>
          <a:prstGeom prst="roundRect">
            <a:avLst/>
          </a:prstGeom>
          <a:solidFill>
            <a:srgbClr val="00B0F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6" name="그림 15">
            <a:extLst>
              <a:ext uri="{FF2B5EF4-FFF2-40B4-BE49-F238E27FC236}">
                <a16:creationId xmlns:a16="http://schemas.microsoft.com/office/drawing/2014/main" id="{BDACB585-AF9C-6859-4687-8065BB44C8F3}"/>
              </a:ext>
            </a:extLst>
          </p:cNvPr>
          <p:cNvPicPr>
            <a:picLocks noChangeAspect="1"/>
          </p:cNvPicPr>
          <p:nvPr/>
        </p:nvPicPr>
        <p:blipFill>
          <a:blip r:embed="rId15"/>
          <a:stretch>
            <a:fillRect/>
          </a:stretch>
        </p:blipFill>
        <p:spPr>
          <a:xfrm>
            <a:off x="289721" y="4273849"/>
            <a:ext cx="5903447" cy="2387046"/>
          </a:xfrm>
          <a:prstGeom prst="rect">
            <a:avLst/>
          </a:prstGeom>
        </p:spPr>
      </p:pic>
      <p:sp>
        <p:nvSpPr>
          <p:cNvPr id="18" name="사각형: 둥근 모서리 17">
            <a:extLst>
              <a:ext uri="{FF2B5EF4-FFF2-40B4-BE49-F238E27FC236}">
                <a16:creationId xmlns:a16="http://schemas.microsoft.com/office/drawing/2014/main" id="{D15B8822-ADCC-C9B6-F5CF-821046AE5E25}"/>
              </a:ext>
            </a:extLst>
          </p:cNvPr>
          <p:cNvSpPr/>
          <p:nvPr/>
        </p:nvSpPr>
        <p:spPr>
          <a:xfrm>
            <a:off x="129617" y="4160469"/>
            <a:ext cx="6063552" cy="2500426"/>
          </a:xfrm>
          <a:prstGeom prst="roundRect">
            <a:avLst/>
          </a:prstGeom>
          <a:solidFill>
            <a:srgbClr val="92D05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9" name="그림 18">
            <a:extLst>
              <a:ext uri="{FF2B5EF4-FFF2-40B4-BE49-F238E27FC236}">
                <a16:creationId xmlns:a16="http://schemas.microsoft.com/office/drawing/2014/main" id="{EA6093E4-B914-430E-0E7C-F4C8EE094E0C}"/>
              </a:ext>
            </a:extLst>
          </p:cNvPr>
          <p:cNvPicPr>
            <a:picLocks noChangeAspect="1"/>
          </p:cNvPicPr>
          <p:nvPr/>
        </p:nvPicPr>
        <p:blipFill>
          <a:blip r:embed="rId16"/>
          <a:stretch>
            <a:fillRect/>
          </a:stretch>
        </p:blipFill>
        <p:spPr>
          <a:xfrm>
            <a:off x="3894972" y="2222816"/>
            <a:ext cx="3858697" cy="1952973"/>
          </a:xfrm>
          <a:prstGeom prst="rect">
            <a:avLst/>
          </a:prstGeom>
        </p:spPr>
      </p:pic>
      <p:sp>
        <p:nvSpPr>
          <p:cNvPr id="20" name="사각형: 둥근 모서리 19">
            <a:extLst>
              <a:ext uri="{FF2B5EF4-FFF2-40B4-BE49-F238E27FC236}">
                <a16:creationId xmlns:a16="http://schemas.microsoft.com/office/drawing/2014/main" id="{7EF5E72B-0891-0B56-A7BA-4F169DA8ECAF}"/>
              </a:ext>
            </a:extLst>
          </p:cNvPr>
          <p:cNvSpPr/>
          <p:nvPr/>
        </p:nvSpPr>
        <p:spPr>
          <a:xfrm>
            <a:off x="4903654" y="2287909"/>
            <a:ext cx="2356768" cy="1713001"/>
          </a:xfrm>
          <a:prstGeom prst="roundRect">
            <a:avLst/>
          </a:prstGeom>
          <a:solidFill>
            <a:srgbClr val="92D05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2" name="그림 21">
            <a:extLst>
              <a:ext uri="{FF2B5EF4-FFF2-40B4-BE49-F238E27FC236}">
                <a16:creationId xmlns:a16="http://schemas.microsoft.com/office/drawing/2014/main" id="{47A46D14-719F-E859-AE8B-E031EBF86EFA}"/>
              </a:ext>
            </a:extLst>
          </p:cNvPr>
          <p:cNvPicPr>
            <a:picLocks noChangeAspect="1"/>
          </p:cNvPicPr>
          <p:nvPr/>
        </p:nvPicPr>
        <p:blipFill>
          <a:blip r:embed="rId17"/>
          <a:stretch>
            <a:fillRect/>
          </a:stretch>
        </p:blipFill>
        <p:spPr>
          <a:xfrm>
            <a:off x="6221868" y="4092835"/>
            <a:ext cx="1322649" cy="217720"/>
          </a:xfrm>
          <a:prstGeom prst="rect">
            <a:avLst/>
          </a:prstGeom>
        </p:spPr>
      </p:pic>
      <p:pic>
        <p:nvPicPr>
          <p:cNvPr id="26" name="그림 25">
            <a:extLst>
              <a:ext uri="{FF2B5EF4-FFF2-40B4-BE49-F238E27FC236}">
                <a16:creationId xmlns:a16="http://schemas.microsoft.com/office/drawing/2014/main" id="{6A495942-2115-14F1-A29E-E48FEF9591E1}"/>
              </a:ext>
            </a:extLst>
          </p:cNvPr>
          <p:cNvPicPr>
            <a:picLocks noChangeAspect="1"/>
          </p:cNvPicPr>
          <p:nvPr/>
        </p:nvPicPr>
        <p:blipFill>
          <a:blip r:embed="rId18"/>
          <a:stretch>
            <a:fillRect/>
          </a:stretch>
        </p:blipFill>
        <p:spPr>
          <a:xfrm>
            <a:off x="7000005" y="6110267"/>
            <a:ext cx="1775494" cy="550628"/>
          </a:xfrm>
          <a:prstGeom prst="rect">
            <a:avLst/>
          </a:prstGeom>
        </p:spPr>
      </p:pic>
      <p:sp>
        <p:nvSpPr>
          <p:cNvPr id="27" name="화살표: 오른쪽 26">
            <a:extLst>
              <a:ext uri="{FF2B5EF4-FFF2-40B4-BE49-F238E27FC236}">
                <a16:creationId xmlns:a16="http://schemas.microsoft.com/office/drawing/2014/main" id="{2BCBC4C2-73C3-1149-6749-619209B8AC31}"/>
              </a:ext>
            </a:extLst>
          </p:cNvPr>
          <p:cNvSpPr/>
          <p:nvPr/>
        </p:nvSpPr>
        <p:spPr>
          <a:xfrm>
            <a:off x="6353272" y="6335611"/>
            <a:ext cx="386575" cy="10114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836177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그림 66">
            <a:extLst>
              <a:ext uri="{FF2B5EF4-FFF2-40B4-BE49-F238E27FC236}">
                <a16:creationId xmlns:a16="http://schemas.microsoft.com/office/drawing/2014/main" id="{3B5EF1C8-DC22-4F35-1B6C-F37E6D821EF1}"/>
              </a:ext>
            </a:extLst>
          </p:cNvPr>
          <p:cNvPicPr>
            <a:picLocks noChangeAspect="1"/>
          </p:cNvPicPr>
          <p:nvPr/>
        </p:nvPicPr>
        <p:blipFill>
          <a:blip r:embed="rId2"/>
          <a:stretch>
            <a:fillRect/>
          </a:stretch>
        </p:blipFill>
        <p:spPr>
          <a:xfrm>
            <a:off x="9546290" y="3871311"/>
            <a:ext cx="1338978" cy="293922"/>
          </a:xfrm>
          <a:prstGeom prst="rect">
            <a:avLst/>
          </a:prstGeom>
        </p:spPr>
      </p:pic>
      <p:pic>
        <p:nvPicPr>
          <p:cNvPr id="65" name="그림 64">
            <a:extLst>
              <a:ext uri="{FF2B5EF4-FFF2-40B4-BE49-F238E27FC236}">
                <a16:creationId xmlns:a16="http://schemas.microsoft.com/office/drawing/2014/main" id="{98BE2181-B6F8-F474-28A0-F8E35B7B021D}"/>
              </a:ext>
            </a:extLst>
          </p:cNvPr>
          <p:cNvPicPr>
            <a:picLocks noChangeAspect="1"/>
          </p:cNvPicPr>
          <p:nvPr/>
        </p:nvPicPr>
        <p:blipFill>
          <a:blip r:embed="rId3"/>
          <a:stretch>
            <a:fillRect/>
          </a:stretch>
        </p:blipFill>
        <p:spPr>
          <a:xfrm>
            <a:off x="7755292" y="3030197"/>
            <a:ext cx="1262776" cy="310251"/>
          </a:xfrm>
          <a:prstGeom prst="rect">
            <a:avLst/>
          </a:prstGeom>
        </p:spPr>
      </p:pic>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3+1 decomposition </a:t>
            </a:r>
            <a:r>
              <a:rPr lang="en-US" altLang="ko-KR" sz="2800">
                <a:latin typeface="Aharoni" panose="02010803020104030203" pitchFamily="2" charset="-79"/>
                <a:cs typeface="Aharoni" panose="02010803020104030203" pitchFamily="2" charset="-79"/>
              </a:rPr>
              <a:t>(Einstein tensor)</a:t>
            </a:r>
            <a:endParaRPr lang="ko-KR" altLang="en-US">
              <a:latin typeface="Aharoni" panose="02010803020104030203" pitchFamily="2" charset="-79"/>
              <a:cs typeface="Aharoni" panose="02010803020104030203" pitchFamily="2" charset="-79"/>
            </a:endParaRPr>
          </a:p>
        </p:txBody>
      </p:sp>
      <p:sp>
        <p:nvSpPr>
          <p:cNvPr id="3" name="내용 개체 틀 2">
            <a:extLst>
              <a:ext uri="{FF2B5EF4-FFF2-40B4-BE49-F238E27FC236}">
                <a16:creationId xmlns:a16="http://schemas.microsoft.com/office/drawing/2014/main" id="{17FBA99B-B008-B62B-28D0-2BBCC4D89237}"/>
              </a:ext>
            </a:extLst>
          </p:cNvPr>
          <p:cNvSpPr>
            <a:spLocks noGrp="1"/>
          </p:cNvSpPr>
          <p:nvPr>
            <p:ph idx="1"/>
          </p:nvPr>
        </p:nvSpPr>
        <p:spPr>
          <a:xfrm>
            <a:off x="1091710" y="2156644"/>
            <a:ext cx="10838769" cy="4439883"/>
          </a:xfrm>
        </p:spPr>
        <p:txBody>
          <a:bodyPr/>
          <a:lstStyle/>
          <a:p>
            <a:r>
              <a:rPr lang="en-US" altLang="ko-KR"/>
              <a:t>Vector decomposition:</a:t>
            </a:r>
          </a:p>
          <a:p>
            <a:endParaRPr lang="en-US" altLang="ko-KR"/>
          </a:p>
          <a:p>
            <a:r>
              <a:rPr lang="en-US" altLang="ko-KR"/>
              <a:t>Einstein tensor decomposition:</a:t>
            </a:r>
            <a:endParaRPr lang="ko-KR" altLang="en-US"/>
          </a:p>
        </p:txBody>
      </p:sp>
      <p:grpSp>
        <p:nvGrpSpPr>
          <p:cNvPr id="6" name="그룹 5">
            <a:extLst>
              <a:ext uri="{FF2B5EF4-FFF2-40B4-BE49-F238E27FC236}">
                <a16:creationId xmlns:a16="http://schemas.microsoft.com/office/drawing/2014/main" id="{6BE60B76-7BBC-7BCF-302F-19C20778BC1E}"/>
              </a:ext>
            </a:extLst>
          </p:cNvPr>
          <p:cNvGrpSpPr/>
          <p:nvPr/>
        </p:nvGrpSpPr>
        <p:grpSpPr>
          <a:xfrm>
            <a:off x="7847295" y="3066826"/>
            <a:ext cx="3848100" cy="2759393"/>
            <a:chOff x="1104900" y="3135223"/>
            <a:chExt cx="3848100" cy="2759393"/>
          </a:xfrm>
        </p:grpSpPr>
        <p:cxnSp>
          <p:nvCxnSpPr>
            <p:cNvPr id="39" name="직선 연결선 38">
              <a:extLst>
                <a:ext uri="{FF2B5EF4-FFF2-40B4-BE49-F238E27FC236}">
                  <a16:creationId xmlns:a16="http://schemas.microsoft.com/office/drawing/2014/main" id="{1711FFC9-DF60-8996-0FE5-4B41A0EB6C52}"/>
                </a:ext>
              </a:extLst>
            </p:cNvPr>
            <p:cNvCxnSpPr/>
            <p:nvPr/>
          </p:nvCxnSpPr>
          <p:spPr>
            <a:xfrm>
              <a:off x="1104900" y="4490358"/>
              <a:ext cx="3848100" cy="0"/>
            </a:xfrm>
            <a:prstGeom prst="line">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40" name="직선 연결선 39">
              <a:extLst>
                <a:ext uri="{FF2B5EF4-FFF2-40B4-BE49-F238E27FC236}">
                  <a16:creationId xmlns:a16="http://schemas.microsoft.com/office/drawing/2014/main" id="{C56DEF97-056B-977B-2C6A-207CE77A4888}"/>
                </a:ext>
              </a:extLst>
            </p:cNvPr>
            <p:cNvCxnSpPr/>
            <p:nvPr/>
          </p:nvCxnSpPr>
          <p:spPr>
            <a:xfrm>
              <a:off x="1104900" y="3799115"/>
              <a:ext cx="3848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직선 연결선 40">
              <a:extLst>
                <a:ext uri="{FF2B5EF4-FFF2-40B4-BE49-F238E27FC236}">
                  <a16:creationId xmlns:a16="http://schemas.microsoft.com/office/drawing/2014/main" id="{8239F556-6140-2788-A9B9-4C70F36B6B0D}"/>
                </a:ext>
              </a:extLst>
            </p:cNvPr>
            <p:cNvCxnSpPr/>
            <p:nvPr/>
          </p:nvCxnSpPr>
          <p:spPr>
            <a:xfrm>
              <a:off x="1104900" y="3135223"/>
              <a:ext cx="3848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직선 연결선 41">
              <a:extLst>
                <a:ext uri="{FF2B5EF4-FFF2-40B4-BE49-F238E27FC236}">
                  <a16:creationId xmlns:a16="http://schemas.microsoft.com/office/drawing/2014/main" id="{0A43F792-3077-51BA-DBA3-3A5306EAC6C8}"/>
                </a:ext>
              </a:extLst>
            </p:cNvPr>
            <p:cNvCxnSpPr/>
            <p:nvPr/>
          </p:nvCxnSpPr>
          <p:spPr>
            <a:xfrm>
              <a:off x="1104900" y="5894616"/>
              <a:ext cx="3848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직선 연결선 42">
              <a:extLst>
                <a:ext uri="{FF2B5EF4-FFF2-40B4-BE49-F238E27FC236}">
                  <a16:creationId xmlns:a16="http://schemas.microsoft.com/office/drawing/2014/main" id="{016600C4-B3B3-C189-F353-A6B4C5DD942D}"/>
                </a:ext>
              </a:extLst>
            </p:cNvPr>
            <p:cNvCxnSpPr/>
            <p:nvPr/>
          </p:nvCxnSpPr>
          <p:spPr>
            <a:xfrm>
              <a:off x="1104900" y="5203373"/>
              <a:ext cx="38481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 name="그룹 6">
            <a:extLst>
              <a:ext uri="{FF2B5EF4-FFF2-40B4-BE49-F238E27FC236}">
                <a16:creationId xmlns:a16="http://schemas.microsoft.com/office/drawing/2014/main" id="{95754BDE-2DA9-FE9D-FBAC-5A9D768CF3BB}"/>
              </a:ext>
            </a:extLst>
          </p:cNvPr>
          <p:cNvGrpSpPr/>
          <p:nvPr/>
        </p:nvGrpSpPr>
        <p:grpSpPr>
          <a:xfrm rot="16200000">
            <a:off x="8106027" y="2876792"/>
            <a:ext cx="3427700" cy="2759393"/>
            <a:chOff x="1104900" y="3135223"/>
            <a:chExt cx="3848100" cy="2759393"/>
          </a:xfrm>
        </p:grpSpPr>
        <p:cxnSp>
          <p:nvCxnSpPr>
            <p:cNvPr id="34" name="직선 연결선 33">
              <a:extLst>
                <a:ext uri="{FF2B5EF4-FFF2-40B4-BE49-F238E27FC236}">
                  <a16:creationId xmlns:a16="http://schemas.microsoft.com/office/drawing/2014/main" id="{1EE431E3-5F83-0210-8D01-B78861962EA1}"/>
                </a:ext>
              </a:extLst>
            </p:cNvPr>
            <p:cNvCxnSpPr/>
            <p:nvPr/>
          </p:nvCxnSpPr>
          <p:spPr>
            <a:xfrm>
              <a:off x="1104900" y="4490358"/>
              <a:ext cx="3848100" cy="0"/>
            </a:xfrm>
            <a:prstGeom prst="line">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직선 연결선 34">
              <a:extLst>
                <a:ext uri="{FF2B5EF4-FFF2-40B4-BE49-F238E27FC236}">
                  <a16:creationId xmlns:a16="http://schemas.microsoft.com/office/drawing/2014/main" id="{93C2A3F9-14A3-681C-FF97-CCA2A4F969D2}"/>
                </a:ext>
              </a:extLst>
            </p:cNvPr>
            <p:cNvCxnSpPr/>
            <p:nvPr/>
          </p:nvCxnSpPr>
          <p:spPr>
            <a:xfrm>
              <a:off x="1104900" y="3799115"/>
              <a:ext cx="38481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직선 연결선 35">
              <a:extLst>
                <a:ext uri="{FF2B5EF4-FFF2-40B4-BE49-F238E27FC236}">
                  <a16:creationId xmlns:a16="http://schemas.microsoft.com/office/drawing/2014/main" id="{49FBD344-6B8C-72CC-D634-6E2DBB53BABC}"/>
                </a:ext>
              </a:extLst>
            </p:cNvPr>
            <p:cNvCxnSpPr/>
            <p:nvPr/>
          </p:nvCxnSpPr>
          <p:spPr>
            <a:xfrm>
              <a:off x="1104900" y="3135223"/>
              <a:ext cx="38481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직선 연결선 36">
              <a:extLst>
                <a:ext uri="{FF2B5EF4-FFF2-40B4-BE49-F238E27FC236}">
                  <a16:creationId xmlns:a16="http://schemas.microsoft.com/office/drawing/2014/main" id="{35660AC0-D2AE-49B3-F717-882EEE70F782}"/>
                </a:ext>
              </a:extLst>
            </p:cNvPr>
            <p:cNvCxnSpPr/>
            <p:nvPr/>
          </p:nvCxnSpPr>
          <p:spPr>
            <a:xfrm>
              <a:off x="1104900" y="5894616"/>
              <a:ext cx="38481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직선 연결선 37">
              <a:extLst>
                <a:ext uri="{FF2B5EF4-FFF2-40B4-BE49-F238E27FC236}">
                  <a16:creationId xmlns:a16="http://schemas.microsoft.com/office/drawing/2014/main" id="{8FF457E3-1197-318F-9648-233E35F9979B}"/>
                </a:ext>
              </a:extLst>
            </p:cNvPr>
            <p:cNvCxnSpPr/>
            <p:nvPr/>
          </p:nvCxnSpPr>
          <p:spPr>
            <a:xfrm>
              <a:off x="1104900" y="5203373"/>
              <a:ext cx="38481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9" name="직선 화살표 연결선 8">
            <a:extLst>
              <a:ext uri="{FF2B5EF4-FFF2-40B4-BE49-F238E27FC236}">
                <a16:creationId xmlns:a16="http://schemas.microsoft.com/office/drawing/2014/main" id="{8C42C393-1797-874B-1539-C4FAA3015BCF}"/>
              </a:ext>
            </a:extLst>
          </p:cNvPr>
          <p:cNvCxnSpPr>
            <a:cxnSpLocks/>
          </p:cNvCxnSpPr>
          <p:nvPr/>
        </p:nvCxnSpPr>
        <p:spPr>
          <a:xfrm>
            <a:off x="9788265" y="4412080"/>
            <a:ext cx="720066" cy="467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직선 화살표 연결선 10">
            <a:extLst>
              <a:ext uri="{FF2B5EF4-FFF2-40B4-BE49-F238E27FC236}">
                <a16:creationId xmlns:a16="http://schemas.microsoft.com/office/drawing/2014/main" id="{2B64F029-6BFC-8E95-5499-595949BF7ACA}"/>
              </a:ext>
            </a:extLst>
          </p:cNvPr>
          <p:cNvCxnSpPr>
            <a:cxnSpLocks/>
          </p:cNvCxnSpPr>
          <p:nvPr/>
        </p:nvCxnSpPr>
        <p:spPr>
          <a:xfrm>
            <a:off x="9584019" y="5137600"/>
            <a:ext cx="0" cy="68063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직선 화살표 연결선 15">
            <a:extLst>
              <a:ext uri="{FF2B5EF4-FFF2-40B4-BE49-F238E27FC236}">
                <a16:creationId xmlns:a16="http://schemas.microsoft.com/office/drawing/2014/main" id="{308B22A5-45F9-4E15-52C6-A7F14BCD36D0}"/>
              </a:ext>
            </a:extLst>
          </p:cNvPr>
          <p:cNvCxnSpPr>
            <a:cxnSpLocks/>
          </p:cNvCxnSpPr>
          <p:nvPr/>
        </p:nvCxnSpPr>
        <p:spPr>
          <a:xfrm>
            <a:off x="8441061" y="4440875"/>
            <a:ext cx="656567"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직선 화살표 연결선 24">
            <a:extLst>
              <a:ext uri="{FF2B5EF4-FFF2-40B4-BE49-F238E27FC236}">
                <a16:creationId xmlns:a16="http://schemas.microsoft.com/office/drawing/2014/main" id="{55FFD5A3-A69F-C5FE-E529-58F489A68B73}"/>
              </a:ext>
            </a:extLst>
          </p:cNvPr>
          <p:cNvCxnSpPr>
            <a:cxnSpLocks/>
          </p:cNvCxnSpPr>
          <p:nvPr/>
        </p:nvCxnSpPr>
        <p:spPr>
          <a:xfrm flipV="1">
            <a:off x="8445640" y="3730718"/>
            <a:ext cx="0" cy="688216"/>
          </a:xfrm>
          <a:prstGeom prst="straightConnector1">
            <a:avLst/>
          </a:prstGeom>
          <a:ln w="38100">
            <a:solidFill>
              <a:srgbClr val="FF66CC"/>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FA3B1DBE-44DD-5F12-2DC6-82D1747158A4}"/>
                  </a:ext>
                </a:extLst>
              </p:cNvPr>
              <p:cNvSpPr txBox="1"/>
              <p:nvPr/>
            </p:nvSpPr>
            <p:spPr>
              <a:xfrm>
                <a:off x="8217994" y="3411091"/>
                <a:ext cx="24763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𝑛</m:t>
                      </m:r>
                      <m:r>
                        <a:rPr lang="en-US" altLang="ko-KR" b="0" i="1" smtClean="0">
                          <a:latin typeface="Cambria Math" panose="02040503050406030204" pitchFamily="18" charset="0"/>
                        </a:rPr>
                        <m:t> </m:t>
                      </m:r>
                    </m:oMath>
                  </m:oMathPara>
                </a14:m>
                <a:endParaRPr lang="ko-KR" altLang="en-US" dirty="0"/>
              </a:p>
            </p:txBody>
          </p:sp>
        </mc:Choice>
        <mc:Fallback xmlns="">
          <p:sp>
            <p:nvSpPr>
              <p:cNvPr id="27" name="TextBox 26">
                <a:extLst>
                  <a:ext uri="{FF2B5EF4-FFF2-40B4-BE49-F238E27FC236}">
                    <a16:creationId xmlns:a16="http://schemas.microsoft.com/office/drawing/2014/main" id="{FA3B1DBE-44DD-5F12-2DC6-82D1747158A4}"/>
                  </a:ext>
                </a:extLst>
              </p:cNvPr>
              <p:cNvSpPr txBox="1">
                <a:spLocks noRot="1" noChangeAspect="1" noMove="1" noResize="1" noEditPoints="1" noAdjustHandles="1" noChangeArrowheads="1" noChangeShapeType="1" noTextEdit="1"/>
              </p:cNvSpPr>
              <p:nvPr/>
            </p:nvSpPr>
            <p:spPr>
              <a:xfrm>
                <a:off x="8217994" y="3411091"/>
                <a:ext cx="247632" cy="276999"/>
              </a:xfrm>
              <a:prstGeom prst="rect">
                <a:avLst/>
              </a:prstGeom>
              <a:blipFill>
                <a:blip r:embed="rId4"/>
                <a:stretch>
                  <a:fillRect l="-12195" b="-2222"/>
                </a:stretch>
              </a:blipFill>
            </p:spPr>
            <p:txBody>
              <a:bodyPr/>
              <a:lstStyle/>
              <a:p>
                <a:r>
                  <a:rPr lang="ko-KR" altLang="en-US">
                    <a:noFill/>
                  </a:rPr>
                  <a:t> </a:t>
                </a:r>
              </a:p>
            </p:txBody>
          </p:sp>
        </mc:Fallback>
      </mc:AlternateContent>
      <p:sp>
        <p:nvSpPr>
          <p:cNvPr id="51" name="TextBox 50">
            <a:extLst>
              <a:ext uri="{FF2B5EF4-FFF2-40B4-BE49-F238E27FC236}">
                <a16:creationId xmlns:a16="http://schemas.microsoft.com/office/drawing/2014/main" id="{0292A76F-4636-1471-13AE-6A7CB3AFBB08}"/>
              </a:ext>
            </a:extLst>
          </p:cNvPr>
          <p:cNvSpPr txBox="1"/>
          <p:nvPr/>
        </p:nvSpPr>
        <p:spPr>
          <a:xfrm>
            <a:off x="9280690" y="5289388"/>
            <a:ext cx="293670" cy="369332"/>
          </a:xfrm>
          <a:prstGeom prst="rect">
            <a:avLst/>
          </a:prstGeom>
          <a:noFill/>
        </p:spPr>
        <p:txBody>
          <a:bodyPr wrap="none" rtlCol="0">
            <a:spAutoFit/>
          </a:bodyPr>
          <a:lstStyle/>
          <a:p>
            <a:r>
              <a:rPr lang="en-US" altLang="ko-KR">
                <a:solidFill>
                  <a:schemeClr val="accent1"/>
                </a:solidFill>
              </a:rPr>
              <a:t>1</a:t>
            </a:r>
            <a:endParaRPr lang="ko-KR" altLang="en-US">
              <a:solidFill>
                <a:schemeClr val="accent1"/>
              </a:solidFill>
            </a:endParaRPr>
          </a:p>
        </p:txBody>
      </p:sp>
      <p:cxnSp>
        <p:nvCxnSpPr>
          <p:cNvPr id="58" name="직선 화살표 연결선 57">
            <a:extLst>
              <a:ext uri="{FF2B5EF4-FFF2-40B4-BE49-F238E27FC236}">
                <a16:creationId xmlns:a16="http://schemas.microsoft.com/office/drawing/2014/main" id="{836FB6F6-1C10-A52D-E882-5F5C624885D9}"/>
              </a:ext>
            </a:extLst>
          </p:cNvPr>
          <p:cNvCxnSpPr/>
          <p:nvPr/>
        </p:nvCxnSpPr>
        <p:spPr>
          <a:xfrm flipV="1">
            <a:off x="8440181" y="3411091"/>
            <a:ext cx="1063415" cy="1000989"/>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sp>
        <p:nvSpPr>
          <p:cNvPr id="59" name="TextBox 58">
            <a:extLst>
              <a:ext uri="{FF2B5EF4-FFF2-40B4-BE49-F238E27FC236}">
                <a16:creationId xmlns:a16="http://schemas.microsoft.com/office/drawing/2014/main" id="{6F841337-9D5E-9EC3-FE1B-8681B70B2FA5}"/>
              </a:ext>
            </a:extLst>
          </p:cNvPr>
          <p:cNvSpPr txBox="1"/>
          <p:nvPr/>
        </p:nvSpPr>
        <p:spPr>
          <a:xfrm>
            <a:off x="9181837" y="3136463"/>
            <a:ext cx="338554" cy="369332"/>
          </a:xfrm>
          <a:prstGeom prst="rect">
            <a:avLst/>
          </a:prstGeom>
          <a:noFill/>
        </p:spPr>
        <p:txBody>
          <a:bodyPr wrap="none" rtlCol="0">
            <a:spAutoFit/>
          </a:bodyPr>
          <a:lstStyle/>
          <a:p>
            <a:r>
              <a:rPr lang="en-US" altLang="ko-KR" b="1" i="1">
                <a:latin typeface="Times New Roman" panose="02020603050405020304" pitchFamily="18" charset="0"/>
                <a:cs typeface="Times New Roman" panose="02020603050405020304" pitchFamily="18" charset="0"/>
              </a:rPr>
              <a:t>V</a:t>
            </a:r>
            <a:endParaRPr lang="ko-KR" altLang="en-US" b="1" i="1">
              <a:latin typeface="Times New Roman" panose="02020603050405020304" pitchFamily="18" charset="0"/>
              <a:cs typeface="Times New Roman" panose="02020603050405020304" pitchFamily="18" charset="0"/>
            </a:endParaRPr>
          </a:p>
        </p:txBody>
      </p:sp>
      <p:cxnSp>
        <p:nvCxnSpPr>
          <p:cNvPr id="61" name="직선 화살표 연결선 60">
            <a:extLst>
              <a:ext uri="{FF2B5EF4-FFF2-40B4-BE49-F238E27FC236}">
                <a16:creationId xmlns:a16="http://schemas.microsoft.com/office/drawing/2014/main" id="{DE08D87D-D389-7D16-26A2-B82A3FECFA9E}"/>
              </a:ext>
            </a:extLst>
          </p:cNvPr>
          <p:cNvCxnSpPr/>
          <p:nvPr/>
        </p:nvCxnSpPr>
        <p:spPr>
          <a:xfrm>
            <a:off x="9503596" y="3505795"/>
            <a:ext cx="0" cy="87079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63" name="직선 화살표 연결선 62">
            <a:extLst>
              <a:ext uri="{FF2B5EF4-FFF2-40B4-BE49-F238E27FC236}">
                <a16:creationId xmlns:a16="http://schemas.microsoft.com/office/drawing/2014/main" id="{6D7516D0-DD74-F74D-D390-693D83D43B91}"/>
              </a:ext>
            </a:extLst>
          </p:cNvPr>
          <p:cNvCxnSpPr>
            <a:cxnSpLocks/>
          </p:cNvCxnSpPr>
          <p:nvPr/>
        </p:nvCxnSpPr>
        <p:spPr>
          <a:xfrm flipH="1" flipV="1">
            <a:off x="8442542" y="3438395"/>
            <a:ext cx="908572" cy="477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pic>
        <p:nvPicPr>
          <p:cNvPr id="71" name="그림 70">
            <a:extLst>
              <a:ext uri="{FF2B5EF4-FFF2-40B4-BE49-F238E27FC236}">
                <a16:creationId xmlns:a16="http://schemas.microsoft.com/office/drawing/2014/main" id="{304B2CD4-F28B-39F6-213E-5ACC04350505}"/>
              </a:ext>
            </a:extLst>
          </p:cNvPr>
          <p:cNvPicPr>
            <a:picLocks noChangeAspect="1"/>
          </p:cNvPicPr>
          <p:nvPr/>
        </p:nvPicPr>
        <p:blipFill>
          <a:blip r:embed="rId5"/>
          <a:stretch>
            <a:fillRect/>
          </a:stretch>
        </p:blipFill>
        <p:spPr>
          <a:xfrm>
            <a:off x="1876990" y="2747161"/>
            <a:ext cx="5345846" cy="310250"/>
          </a:xfrm>
          <a:prstGeom prst="rect">
            <a:avLst/>
          </a:prstGeom>
        </p:spPr>
      </p:pic>
      <p:pic>
        <p:nvPicPr>
          <p:cNvPr id="73" name="그림 72">
            <a:extLst>
              <a:ext uri="{FF2B5EF4-FFF2-40B4-BE49-F238E27FC236}">
                <a16:creationId xmlns:a16="http://schemas.microsoft.com/office/drawing/2014/main" id="{620CFBC9-4155-AFB7-5341-E208DE6C9065}"/>
              </a:ext>
            </a:extLst>
          </p:cNvPr>
          <p:cNvPicPr>
            <a:picLocks noChangeAspect="1"/>
          </p:cNvPicPr>
          <p:nvPr/>
        </p:nvPicPr>
        <p:blipFill>
          <a:blip r:embed="rId6"/>
          <a:stretch>
            <a:fillRect/>
          </a:stretch>
        </p:blipFill>
        <p:spPr>
          <a:xfrm>
            <a:off x="1833424" y="3721585"/>
            <a:ext cx="3278904" cy="2175304"/>
          </a:xfrm>
          <a:prstGeom prst="rect">
            <a:avLst/>
          </a:prstGeom>
        </p:spPr>
      </p:pic>
      <p:pic>
        <p:nvPicPr>
          <p:cNvPr id="5" name="그림 4">
            <a:extLst>
              <a:ext uri="{FF2B5EF4-FFF2-40B4-BE49-F238E27FC236}">
                <a16:creationId xmlns:a16="http://schemas.microsoft.com/office/drawing/2014/main" id="{6F07AADF-B5E7-7E80-BAF4-92F7E922DF13}"/>
              </a:ext>
            </a:extLst>
          </p:cNvPr>
          <p:cNvPicPr>
            <a:picLocks noChangeAspect="1"/>
          </p:cNvPicPr>
          <p:nvPr/>
        </p:nvPicPr>
        <p:blipFill>
          <a:blip r:embed="rId7"/>
          <a:stretch>
            <a:fillRect/>
          </a:stretch>
        </p:blipFill>
        <p:spPr>
          <a:xfrm>
            <a:off x="5238964" y="4217227"/>
            <a:ext cx="2285944" cy="2212729"/>
          </a:xfrm>
          <a:prstGeom prst="rect">
            <a:avLst/>
          </a:prstGeom>
        </p:spPr>
      </p:pic>
      <p:cxnSp>
        <p:nvCxnSpPr>
          <p:cNvPr id="8" name="직선 화살표 연결선 7">
            <a:extLst>
              <a:ext uri="{FF2B5EF4-FFF2-40B4-BE49-F238E27FC236}">
                <a16:creationId xmlns:a16="http://schemas.microsoft.com/office/drawing/2014/main" id="{0CB0BDAC-B6E2-E67C-6ED1-4D1D74B9D6EE}"/>
              </a:ext>
            </a:extLst>
          </p:cNvPr>
          <p:cNvCxnSpPr/>
          <p:nvPr/>
        </p:nvCxnSpPr>
        <p:spPr>
          <a:xfrm flipV="1">
            <a:off x="6579451" y="4165233"/>
            <a:ext cx="0" cy="24676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직선 화살표 연결선 9">
            <a:extLst>
              <a:ext uri="{FF2B5EF4-FFF2-40B4-BE49-F238E27FC236}">
                <a16:creationId xmlns:a16="http://schemas.microsoft.com/office/drawing/2014/main" id="{F7D914C3-6F0C-B829-7307-0DECF6966C22}"/>
              </a:ext>
            </a:extLst>
          </p:cNvPr>
          <p:cNvCxnSpPr>
            <a:cxnSpLocks/>
          </p:cNvCxnSpPr>
          <p:nvPr/>
        </p:nvCxnSpPr>
        <p:spPr>
          <a:xfrm flipV="1">
            <a:off x="6615324" y="4165233"/>
            <a:ext cx="0" cy="25967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직선 화살표 연결선 11">
            <a:extLst>
              <a:ext uri="{FF2B5EF4-FFF2-40B4-BE49-F238E27FC236}">
                <a16:creationId xmlns:a16="http://schemas.microsoft.com/office/drawing/2014/main" id="{4A6F11B3-D691-B7EF-7595-700F22852C5C}"/>
              </a:ext>
            </a:extLst>
          </p:cNvPr>
          <p:cNvCxnSpPr/>
          <p:nvPr/>
        </p:nvCxnSpPr>
        <p:spPr>
          <a:xfrm flipV="1">
            <a:off x="6697738" y="4679734"/>
            <a:ext cx="0" cy="24676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직선 화살표 연결선 12">
            <a:extLst>
              <a:ext uri="{FF2B5EF4-FFF2-40B4-BE49-F238E27FC236}">
                <a16:creationId xmlns:a16="http://schemas.microsoft.com/office/drawing/2014/main" id="{2872823C-BFFD-858A-2719-5E1FA86F47D7}"/>
              </a:ext>
            </a:extLst>
          </p:cNvPr>
          <p:cNvCxnSpPr>
            <a:cxnSpLocks/>
          </p:cNvCxnSpPr>
          <p:nvPr/>
        </p:nvCxnSpPr>
        <p:spPr>
          <a:xfrm flipV="1">
            <a:off x="6697738" y="4813813"/>
            <a:ext cx="251194" cy="1233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직선 화살표 연결선 13">
            <a:extLst>
              <a:ext uri="{FF2B5EF4-FFF2-40B4-BE49-F238E27FC236}">
                <a16:creationId xmlns:a16="http://schemas.microsoft.com/office/drawing/2014/main" id="{E20B03EE-08BC-9C53-CB64-647A0E0F482C}"/>
              </a:ext>
            </a:extLst>
          </p:cNvPr>
          <p:cNvCxnSpPr>
            <a:cxnSpLocks/>
          </p:cNvCxnSpPr>
          <p:nvPr/>
        </p:nvCxnSpPr>
        <p:spPr>
          <a:xfrm flipV="1">
            <a:off x="6615324" y="5106455"/>
            <a:ext cx="242626" cy="13094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직선 화살표 연결선 14">
            <a:extLst>
              <a:ext uri="{FF2B5EF4-FFF2-40B4-BE49-F238E27FC236}">
                <a16:creationId xmlns:a16="http://schemas.microsoft.com/office/drawing/2014/main" id="{3F04627E-D363-1353-E33D-3167BA53CE2A}"/>
              </a:ext>
            </a:extLst>
          </p:cNvPr>
          <p:cNvCxnSpPr>
            <a:cxnSpLocks/>
          </p:cNvCxnSpPr>
          <p:nvPr/>
        </p:nvCxnSpPr>
        <p:spPr>
          <a:xfrm flipV="1">
            <a:off x="6632209" y="5148216"/>
            <a:ext cx="251194" cy="1233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직선 화살표 연결선 16">
            <a:extLst>
              <a:ext uri="{FF2B5EF4-FFF2-40B4-BE49-F238E27FC236}">
                <a16:creationId xmlns:a16="http://schemas.microsoft.com/office/drawing/2014/main" id="{F2945D8A-DB98-91FA-9513-1CDEEC1DB851}"/>
              </a:ext>
            </a:extLst>
          </p:cNvPr>
          <p:cNvCxnSpPr>
            <a:cxnSpLocks/>
          </p:cNvCxnSpPr>
          <p:nvPr/>
        </p:nvCxnSpPr>
        <p:spPr>
          <a:xfrm flipV="1">
            <a:off x="6459072" y="4165233"/>
            <a:ext cx="0" cy="1072168"/>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직선 화살표 연결선 17">
            <a:extLst>
              <a:ext uri="{FF2B5EF4-FFF2-40B4-BE49-F238E27FC236}">
                <a16:creationId xmlns:a16="http://schemas.microsoft.com/office/drawing/2014/main" id="{6FE813B5-CBE2-B45B-7D3C-4F24C98883FC}"/>
              </a:ext>
            </a:extLst>
          </p:cNvPr>
          <p:cNvCxnSpPr>
            <a:cxnSpLocks/>
          </p:cNvCxnSpPr>
          <p:nvPr/>
        </p:nvCxnSpPr>
        <p:spPr>
          <a:xfrm flipV="1">
            <a:off x="6439457" y="5187726"/>
            <a:ext cx="1088615" cy="78476"/>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6A654D9-7036-42B8-C438-FDC7F29F7F6C}"/>
              </a:ext>
            </a:extLst>
          </p:cNvPr>
          <p:cNvSpPr txBox="1"/>
          <p:nvPr/>
        </p:nvSpPr>
        <p:spPr>
          <a:xfrm>
            <a:off x="6797998" y="6335154"/>
            <a:ext cx="663650" cy="117176"/>
          </a:xfrm>
          <a:prstGeom prst="rect">
            <a:avLst/>
          </a:prstGeom>
          <a:noFill/>
        </p:spPr>
        <p:txBody>
          <a:bodyPr wrap="none" rtlCol="0">
            <a:spAutoFit/>
          </a:bodyPr>
          <a:lstStyle/>
          <a:p>
            <a:r>
              <a:rPr lang="en-US" altLang="ko-KR" sz="800" dirty="0">
                <a:latin typeface="Eras Demi ITC" panose="020B0805030504020804" pitchFamily="34" charset="0"/>
              </a:rPr>
              <a:t>[</a:t>
            </a:r>
            <a:r>
              <a:rPr lang="en-US" altLang="ko-KR" sz="800" dirty="0" err="1">
                <a:latin typeface="Eras Demi ITC" panose="020B0805030504020804" pitchFamily="34" charset="0"/>
              </a:rPr>
              <a:t>Gourgoulhon</a:t>
            </a:r>
            <a:r>
              <a:rPr lang="en-US" altLang="ko-KR" sz="800" dirty="0">
                <a:latin typeface="Eras Demi ITC" panose="020B0805030504020804" pitchFamily="34" charset="0"/>
              </a:rPr>
              <a:t>, 2021]</a:t>
            </a:r>
            <a:endParaRPr lang="ko-KR" altLang="en-US" sz="800" dirty="0">
              <a:latin typeface="Eras Demi ITC" panose="020B0805030504020804" pitchFamily="34" charset="0"/>
            </a:endParaRPr>
          </a:p>
        </p:txBody>
      </p:sp>
      <p:cxnSp>
        <p:nvCxnSpPr>
          <p:cNvPr id="20" name="직선 화살표 연결선 19">
            <a:extLst>
              <a:ext uri="{FF2B5EF4-FFF2-40B4-BE49-F238E27FC236}">
                <a16:creationId xmlns:a16="http://schemas.microsoft.com/office/drawing/2014/main" id="{B7B00DD5-2DDD-9C16-916D-DB961073FA80}"/>
              </a:ext>
            </a:extLst>
          </p:cNvPr>
          <p:cNvCxnSpPr/>
          <p:nvPr/>
        </p:nvCxnSpPr>
        <p:spPr>
          <a:xfrm flipV="1">
            <a:off x="6962924" y="4175929"/>
            <a:ext cx="0" cy="246765"/>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1" name="직선 화살표 연결선 20">
            <a:extLst>
              <a:ext uri="{FF2B5EF4-FFF2-40B4-BE49-F238E27FC236}">
                <a16:creationId xmlns:a16="http://schemas.microsoft.com/office/drawing/2014/main" id="{AAD9D213-72EE-6BC3-9B51-2B4523B9009F}"/>
              </a:ext>
            </a:extLst>
          </p:cNvPr>
          <p:cNvCxnSpPr>
            <a:cxnSpLocks/>
          </p:cNvCxnSpPr>
          <p:nvPr/>
        </p:nvCxnSpPr>
        <p:spPr>
          <a:xfrm flipV="1">
            <a:off x="6998797" y="4175929"/>
            <a:ext cx="0" cy="259673"/>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2" name="직선 화살표 연결선 21">
            <a:extLst>
              <a:ext uri="{FF2B5EF4-FFF2-40B4-BE49-F238E27FC236}">
                <a16:creationId xmlns:a16="http://schemas.microsoft.com/office/drawing/2014/main" id="{4C9EFDED-3709-6552-65B2-AE4565A5B656}"/>
              </a:ext>
            </a:extLst>
          </p:cNvPr>
          <p:cNvCxnSpPr/>
          <p:nvPr/>
        </p:nvCxnSpPr>
        <p:spPr>
          <a:xfrm flipV="1">
            <a:off x="7081211" y="4690430"/>
            <a:ext cx="0" cy="246765"/>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3" name="직선 화살표 연결선 22">
            <a:extLst>
              <a:ext uri="{FF2B5EF4-FFF2-40B4-BE49-F238E27FC236}">
                <a16:creationId xmlns:a16="http://schemas.microsoft.com/office/drawing/2014/main" id="{73A4EACB-FBEB-DE8C-9E59-88A4D66CAF16}"/>
              </a:ext>
            </a:extLst>
          </p:cNvPr>
          <p:cNvCxnSpPr>
            <a:cxnSpLocks/>
          </p:cNvCxnSpPr>
          <p:nvPr/>
        </p:nvCxnSpPr>
        <p:spPr>
          <a:xfrm flipV="1">
            <a:off x="7081211" y="4824509"/>
            <a:ext cx="251194" cy="123383"/>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4" name="직선 화살표 연결선 23">
            <a:extLst>
              <a:ext uri="{FF2B5EF4-FFF2-40B4-BE49-F238E27FC236}">
                <a16:creationId xmlns:a16="http://schemas.microsoft.com/office/drawing/2014/main" id="{FC52003D-5FF6-1E1F-4AEE-07A6042C47CE}"/>
              </a:ext>
            </a:extLst>
          </p:cNvPr>
          <p:cNvCxnSpPr>
            <a:cxnSpLocks/>
          </p:cNvCxnSpPr>
          <p:nvPr/>
        </p:nvCxnSpPr>
        <p:spPr>
          <a:xfrm flipV="1">
            <a:off x="6998797" y="5117151"/>
            <a:ext cx="242626" cy="130946"/>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6" name="직선 화살표 연결선 25">
            <a:extLst>
              <a:ext uri="{FF2B5EF4-FFF2-40B4-BE49-F238E27FC236}">
                <a16:creationId xmlns:a16="http://schemas.microsoft.com/office/drawing/2014/main" id="{97BD6A4C-E8D0-0C73-6C53-AEAFD7AB3CB5}"/>
              </a:ext>
            </a:extLst>
          </p:cNvPr>
          <p:cNvCxnSpPr>
            <a:cxnSpLocks/>
          </p:cNvCxnSpPr>
          <p:nvPr/>
        </p:nvCxnSpPr>
        <p:spPr>
          <a:xfrm flipV="1">
            <a:off x="7015682" y="5158912"/>
            <a:ext cx="251194" cy="123383"/>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pic>
        <p:nvPicPr>
          <p:cNvPr id="29" name="그림 28">
            <a:extLst>
              <a:ext uri="{FF2B5EF4-FFF2-40B4-BE49-F238E27FC236}">
                <a16:creationId xmlns:a16="http://schemas.microsoft.com/office/drawing/2014/main" id="{56A9E1BC-A71B-B738-EAB9-BACFF7655200}"/>
              </a:ext>
            </a:extLst>
          </p:cNvPr>
          <p:cNvPicPr>
            <a:picLocks noChangeAspect="1"/>
          </p:cNvPicPr>
          <p:nvPr/>
        </p:nvPicPr>
        <p:blipFill>
          <a:blip r:embed="rId8"/>
          <a:stretch>
            <a:fillRect/>
          </a:stretch>
        </p:blipFill>
        <p:spPr>
          <a:xfrm>
            <a:off x="6275070" y="3770976"/>
            <a:ext cx="461567" cy="326943"/>
          </a:xfrm>
          <a:prstGeom prst="rect">
            <a:avLst/>
          </a:prstGeom>
          <a:ln>
            <a:solidFill>
              <a:srgbClr val="FF0000"/>
            </a:solidFill>
          </a:ln>
        </p:spPr>
      </p:pic>
    </p:spTree>
    <p:extLst>
      <p:ext uri="{BB962C8B-B14F-4D97-AF65-F5344CB8AC3E}">
        <p14:creationId xmlns:p14="http://schemas.microsoft.com/office/powerpoint/2010/main" val="2791332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Constraints and evolution eq.</a:t>
            </a:r>
            <a:endParaRPr lang="ko-KR" altLang="en-US">
              <a:latin typeface="Aharoni" panose="02010803020104030203" pitchFamily="2" charset="-79"/>
              <a:cs typeface="Aharoni" panose="02010803020104030203" pitchFamily="2" charset="-79"/>
            </a:endParaRPr>
          </a:p>
        </p:txBody>
      </p:sp>
      <p:pic>
        <p:nvPicPr>
          <p:cNvPr id="6" name="그림 5">
            <a:extLst>
              <a:ext uri="{FF2B5EF4-FFF2-40B4-BE49-F238E27FC236}">
                <a16:creationId xmlns:a16="http://schemas.microsoft.com/office/drawing/2014/main" id="{92A8B613-007C-DCF1-FAD3-E965A47A1265}"/>
              </a:ext>
            </a:extLst>
          </p:cNvPr>
          <p:cNvPicPr>
            <a:picLocks noChangeAspect="1"/>
          </p:cNvPicPr>
          <p:nvPr/>
        </p:nvPicPr>
        <p:blipFill>
          <a:blip r:embed="rId2"/>
          <a:stretch>
            <a:fillRect/>
          </a:stretch>
        </p:blipFill>
        <p:spPr>
          <a:xfrm>
            <a:off x="4038600" y="1847615"/>
            <a:ext cx="4058377" cy="994957"/>
          </a:xfrm>
          <a:prstGeom prst="rect">
            <a:avLst/>
          </a:prstGeom>
        </p:spPr>
      </p:pic>
      <p:pic>
        <p:nvPicPr>
          <p:cNvPr id="7" name="그림 6">
            <a:extLst>
              <a:ext uri="{FF2B5EF4-FFF2-40B4-BE49-F238E27FC236}">
                <a16:creationId xmlns:a16="http://schemas.microsoft.com/office/drawing/2014/main" id="{5B3BC0FF-8AC0-7A75-8FBF-395AC8477ECA}"/>
              </a:ext>
            </a:extLst>
          </p:cNvPr>
          <p:cNvPicPr>
            <a:picLocks noChangeAspect="1"/>
          </p:cNvPicPr>
          <p:nvPr/>
        </p:nvPicPr>
        <p:blipFill>
          <a:blip r:embed="rId3"/>
          <a:stretch>
            <a:fillRect/>
          </a:stretch>
        </p:blipFill>
        <p:spPr>
          <a:xfrm>
            <a:off x="1733436" y="3089411"/>
            <a:ext cx="8725128" cy="3042637"/>
          </a:xfrm>
          <a:prstGeom prst="rect">
            <a:avLst/>
          </a:prstGeom>
        </p:spPr>
      </p:pic>
    </p:spTree>
    <p:extLst>
      <p:ext uri="{BB962C8B-B14F-4D97-AF65-F5344CB8AC3E}">
        <p14:creationId xmlns:p14="http://schemas.microsoft.com/office/powerpoint/2010/main" val="2263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Things to learn in this lecture</a:t>
            </a:r>
            <a:endParaRPr lang="ko-KR" altLang="en-US">
              <a:latin typeface="Aharoni" panose="02010803020104030203" pitchFamily="2" charset="-79"/>
              <a:cs typeface="Aharoni" panose="02010803020104030203" pitchFamily="2" charset="-79"/>
            </a:endParaRPr>
          </a:p>
        </p:txBody>
      </p:sp>
      <p:sp>
        <p:nvSpPr>
          <p:cNvPr id="3" name="TextBox 2">
            <a:extLst>
              <a:ext uri="{FF2B5EF4-FFF2-40B4-BE49-F238E27FC236}">
                <a16:creationId xmlns:a16="http://schemas.microsoft.com/office/drawing/2014/main" id="{2DFC6C7C-31BC-D3D4-2770-C1A22D772BD6}"/>
              </a:ext>
            </a:extLst>
          </p:cNvPr>
          <p:cNvSpPr txBox="1"/>
          <p:nvPr/>
        </p:nvSpPr>
        <p:spPr>
          <a:xfrm>
            <a:off x="691079" y="2369846"/>
            <a:ext cx="5745484" cy="3046988"/>
          </a:xfrm>
          <a:prstGeom prst="rect">
            <a:avLst/>
          </a:prstGeom>
          <a:noFill/>
        </p:spPr>
        <p:txBody>
          <a:bodyPr wrap="none" rtlCol="0">
            <a:spAutoFit/>
          </a:bodyPr>
          <a:lstStyle/>
          <a:p>
            <a:r>
              <a:rPr lang="en-US" altLang="ko-KR" sz="2400">
                <a:latin typeface="Aharoni" panose="02010803020104030203" pitchFamily="2" charset="-79"/>
                <a:cs typeface="Aharoni" panose="02010803020104030203" pitchFamily="2" charset="-79"/>
              </a:rPr>
              <a:t>We will understand </a:t>
            </a:r>
          </a:p>
          <a:p>
            <a:pPr marL="285750" indent="-285750">
              <a:buFont typeface="Arial" panose="020B0604020202020204" pitchFamily="34" charset="0"/>
              <a:buChar char="•"/>
            </a:pPr>
            <a:r>
              <a:rPr lang="en-US" altLang="ko-KR" sz="2400">
                <a:latin typeface="Aharoni" panose="02010803020104030203" pitchFamily="2" charset="-79"/>
                <a:cs typeface="Aharoni" panose="02010803020104030203" pitchFamily="2" charset="-79"/>
              </a:rPr>
              <a:t>Einstein equation</a:t>
            </a:r>
          </a:p>
          <a:p>
            <a:pPr marL="285750" indent="-285750">
              <a:buFont typeface="Arial" panose="020B0604020202020204" pitchFamily="34" charset="0"/>
              <a:buChar char="•"/>
            </a:pPr>
            <a:r>
              <a:rPr lang="en-US" altLang="ko-KR" sz="2400">
                <a:latin typeface="Aharoni" panose="02010803020104030203" pitchFamily="2" charset="-79"/>
                <a:cs typeface="Aharoni" panose="02010803020104030203" pitchFamily="2" charset="-79"/>
              </a:rPr>
              <a:t>Foliation of the spacetime</a:t>
            </a:r>
          </a:p>
          <a:p>
            <a:pPr marL="285750" indent="-285750">
              <a:buFont typeface="Arial" panose="020B0604020202020204" pitchFamily="34" charset="0"/>
              <a:buChar char="•"/>
            </a:pPr>
            <a:r>
              <a:rPr lang="en-US" altLang="ko-KR" sz="2400">
                <a:latin typeface="Aharoni" panose="02010803020104030203" pitchFamily="2" charset="-79"/>
                <a:cs typeface="Aharoni" panose="02010803020104030203" pitchFamily="2" charset="-79"/>
              </a:rPr>
              <a:t>Intrinsic quantities of hypersurfaces</a:t>
            </a:r>
          </a:p>
          <a:p>
            <a:pPr marL="285750" indent="-285750">
              <a:buFont typeface="Arial" panose="020B0604020202020204" pitchFamily="34" charset="0"/>
              <a:buChar char="•"/>
            </a:pPr>
            <a:r>
              <a:rPr lang="en-US" altLang="ko-KR" sz="2400">
                <a:latin typeface="Aharoni" panose="02010803020104030203" pitchFamily="2" charset="-79"/>
                <a:cs typeface="Aharoni" panose="02010803020104030203" pitchFamily="2" charset="-79"/>
              </a:rPr>
              <a:t>3+1 decomposition of the Einstein eq.</a:t>
            </a:r>
          </a:p>
          <a:p>
            <a:pPr marL="285750" indent="-285750">
              <a:buFont typeface="Arial" panose="020B0604020202020204" pitchFamily="34" charset="0"/>
              <a:buChar char="•"/>
            </a:pPr>
            <a:r>
              <a:rPr lang="en-US" altLang="ko-KR" sz="2400">
                <a:latin typeface="Aharoni" panose="02010803020104030203" pitchFamily="2" charset="-79"/>
                <a:cs typeface="Aharoni" panose="02010803020104030203" pitchFamily="2" charset="-79"/>
              </a:rPr>
              <a:t>NR application</a:t>
            </a:r>
          </a:p>
          <a:p>
            <a:pPr marL="285750" indent="-285750">
              <a:buFont typeface="Arial" panose="020B0604020202020204" pitchFamily="34" charset="0"/>
              <a:buChar char="•"/>
            </a:pPr>
            <a:r>
              <a:rPr lang="en-US" altLang="ko-KR" sz="2400">
                <a:latin typeface="Aharoni" panose="02010803020104030203" pitchFamily="2" charset="-79"/>
                <a:cs typeface="Aharoni" panose="02010803020104030203" pitchFamily="2" charset="-79"/>
              </a:rPr>
              <a:t>ADM formalism and ADM quantities</a:t>
            </a:r>
          </a:p>
          <a:p>
            <a:endParaRPr lang="ko-KR" altLang="en-US" sz="2400">
              <a:latin typeface="Aharoni" panose="02010803020104030203" pitchFamily="2" charset="-79"/>
              <a:cs typeface="Aharoni" panose="02010803020104030203" pitchFamily="2" charset="-79"/>
            </a:endParaRPr>
          </a:p>
        </p:txBody>
      </p:sp>
      <p:pic>
        <p:nvPicPr>
          <p:cNvPr id="6" name="그림 5">
            <a:extLst>
              <a:ext uri="{FF2B5EF4-FFF2-40B4-BE49-F238E27FC236}">
                <a16:creationId xmlns:a16="http://schemas.microsoft.com/office/drawing/2014/main" id="{C28B9AE6-F232-2B25-A64D-3D474DB36D27}"/>
              </a:ext>
            </a:extLst>
          </p:cNvPr>
          <p:cNvPicPr>
            <a:picLocks noChangeAspect="1"/>
          </p:cNvPicPr>
          <p:nvPr/>
        </p:nvPicPr>
        <p:blipFill>
          <a:blip r:embed="rId2"/>
          <a:stretch>
            <a:fillRect/>
          </a:stretch>
        </p:blipFill>
        <p:spPr>
          <a:xfrm>
            <a:off x="6436563" y="2270571"/>
            <a:ext cx="5454873" cy="3046988"/>
          </a:xfrm>
          <a:prstGeom prst="rect">
            <a:avLst/>
          </a:prstGeom>
        </p:spPr>
      </p:pic>
    </p:spTree>
    <p:extLst>
      <p:ext uri="{BB962C8B-B14F-4D97-AF65-F5344CB8AC3E}">
        <p14:creationId xmlns:p14="http://schemas.microsoft.com/office/powerpoint/2010/main" val="2612312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Initial value formulation: constraints</a:t>
            </a:r>
            <a:endParaRPr lang="ko-KR" altLang="en-US">
              <a:latin typeface="Aharoni" panose="02010803020104030203" pitchFamily="2" charset="-79"/>
              <a:cs typeface="Aharoni" panose="02010803020104030203" pitchFamily="2" charset="-79"/>
            </a:endParaRPr>
          </a:p>
        </p:txBody>
      </p:sp>
      <p:pic>
        <p:nvPicPr>
          <p:cNvPr id="6" name="그림 5">
            <a:extLst>
              <a:ext uri="{FF2B5EF4-FFF2-40B4-BE49-F238E27FC236}">
                <a16:creationId xmlns:a16="http://schemas.microsoft.com/office/drawing/2014/main" id="{92A8B613-007C-DCF1-FAD3-E965A47A1265}"/>
              </a:ext>
            </a:extLst>
          </p:cNvPr>
          <p:cNvPicPr>
            <a:picLocks noChangeAspect="1"/>
          </p:cNvPicPr>
          <p:nvPr/>
        </p:nvPicPr>
        <p:blipFill>
          <a:blip r:embed="rId2"/>
          <a:stretch>
            <a:fillRect/>
          </a:stretch>
        </p:blipFill>
        <p:spPr>
          <a:xfrm>
            <a:off x="4038600" y="1847615"/>
            <a:ext cx="4058377" cy="994957"/>
          </a:xfrm>
          <a:prstGeom prst="rect">
            <a:avLst/>
          </a:prstGeom>
        </p:spPr>
      </p:pic>
      <p:grpSp>
        <p:nvGrpSpPr>
          <p:cNvPr id="14" name="그룹 13">
            <a:extLst>
              <a:ext uri="{FF2B5EF4-FFF2-40B4-BE49-F238E27FC236}">
                <a16:creationId xmlns:a16="http://schemas.microsoft.com/office/drawing/2014/main" id="{E2E3C286-C27C-B776-8C96-9681BFA42738}"/>
              </a:ext>
            </a:extLst>
          </p:cNvPr>
          <p:cNvGrpSpPr/>
          <p:nvPr/>
        </p:nvGrpSpPr>
        <p:grpSpPr>
          <a:xfrm>
            <a:off x="1399546" y="2842572"/>
            <a:ext cx="8908066" cy="3783365"/>
            <a:chOff x="1033530" y="2843666"/>
            <a:chExt cx="8908066" cy="3783365"/>
          </a:xfrm>
        </p:grpSpPr>
        <p:pic>
          <p:nvPicPr>
            <p:cNvPr id="5" name="그림 4">
              <a:extLst>
                <a:ext uri="{FF2B5EF4-FFF2-40B4-BE49-F238E27FC236}">
                  <a16:creationId xmlns:a16="http://schemas.microsoft.com/office/drawing/2014/main" id="{8F1BF7E4-E197-7887-5840-C09886C7711A}"/>
                </a:ext>
              </a:extLst>
            </p:cNvPr>
            <p:cNvPicPr>
              <a:picLocks noChangeAspect="1"/>
            </p:cNvPicPr>
            <p:nvPr/>
          </p:nvPicPr>
          <p:blipFill>
            <a:blip r:embed="rId3"/>
            <a:stretch>
              <a:fillRect/>
            </a:stretch>
          </p:blipFill>
          <p:spPr>
            <a:xfrm>
              <a:off x="1033530" y="2843666"/>
              <a:ext cx="8908066" cy="3783365"/>
            </a:xfrm>
            <a:prstGeom prst="rect">
              <a:avLst/>
            </a:prstGeom>
          </p:spPr>
        </p:pic>
        <p:sp>
          <p:nvSpPr>
            <p:cNvPr id="8" name="TextBox 7">
              <a:extLst>
                <a:ext uri="{FF2B5EF4-FFF2-40B4-BE49-F238E27FC236}">
                  <a16:creationId xmlns:a16="http://schemas.microsoft.com/office/drawing/2014/main" id="{FB73F886-1D9B-61D5-CBC6-8EFD6D113789}"/>
                </a:ext>
              </a:extLst>
            </p:cNvPr>
            <p:cNvSpPr txBox="1"/>
            <p:nvPr/>
          </p:nvSpPr>
          <p:spPr>
            <a:xfrm>
              <a:off x="1418616" y="5824271"/>
              <a:ext cx="4792998" cy="369332"/>
            </a:xfrm>
            <a:prstGeom prst="rect">
              <a:avLst/>
            </a:prstGeom>
            <a:noFill/>
          </p:spPr>
          <p:txBody>
            <a:bodyPr wrap="square">
              <a:spAutoFit/>
            </a:bodyPr>
            <a:lstStyle/>
            <a:p>
              <a:r>
                <a:rPr lang="en-US" altLang="ko-KR" sz="1400" b="1">
                  <a:latin typeface="Aharoni" panose="02010803020104030203" pitchFamily="2" charset="-79"/>
                  <a:ea typeface="휴먼아미체" panose="02030504000101010101" pitchFamily="18" charset="-127"/>
                  <a:cs typeface="Aharoni" panose="02010803020104030203" pitchFamily="2" charset="-79"/>
                </a:rPr>
                <a:t>&gt; </a:t>
              </a:r>
              <a:r>
                <a:rPr lang="en-US" altLang="ko-KR" b="1" dirty="0">
                  <a:latin typeface="Aharoni" panose="02010803020104030203" pitchFamily="2" charset="-79"/>
                  <a:ea typeface="휴먼아미체" panose="02030504000101010101" pitchFamily="18" charset="-127"/>
                  <a:cs typeface="Aharoni" panose="02010803020104030203" pitchFamily="2" charset="-79"/>
                </a:rPr>
                <a:t>“</a:t>
              </a:r>
              <a:r>
                <a:rPr lang="en-US" altLang="ko-KR" b="1" dirty="0">
                  <a:solidFill>
                    <a:srgbClr val="7030A0"/>
                  </a:solidFill>
                  <a:latin typeface="Aharoni" panose="02010803020104030203" pitchFamily="2" charset="-79"/>
                  <a:ea typeface="휴먼아미체" panose="02030504000101010101" pitchFamily="18" charset="-127"/>
                  <a:cs typeface="Aharoni" panose="02010803020104030203" pitchFamily="2" charset="-79"/>
                </a:rPr>
                <a:t>Initial value formulation” is well-posed.</a:t>
              </a:r>
              <a:endParaRPr lang="en-US" altLang="ko-KR" sz="1400" b="1" dirty="0">
                <a:solidFill>
                  <a:srgbClr val="7030A0"/>
                </a:solidFill>
                <a:latin typeface="Aharoni" panose="02010803020104030203" pitchFamily="2" charset="-79"/>
                <a:ea typeface="휴먼아미체" panose="02030504000101010101" pitchFamily="18" charset="-127"/>
                <a:cs typeface="Aharoni" panose="02010803020104030203" pitchFamily="2" charset="-79"/>
              </a:endParaRPr>
            </a:p>
          </p:txBody>
        </p:sp>
        <p:pic>
          <p:nvPicPr>
            <p:cNvPr id="11" name="그림 10">
              <a:extLst>
                <a:ext uri="{FF2B5EF4-FFF2-40B4-BE49-F238E27FC236}">
                  <a16:creationId xmlns:a16="http://schemas.microsoft.com/office/drawing/2014/main" id="{B6CC88E9-532C-5D62-6A81-055BAB971F6B}"/>
                </a:ext>
              </a:extLst>
            </p:cNvPr>
            <p:cNvPicPr>
              <a:picLocks noChangeAspect="1"/>
            </p:cNvPicPr>
            <p:nvPr/>
          </p:nvPicPr>
          <p:blipFill>
            <a:blip r:embed="rId4"/>
            <a:stretch>
              <a:fillRect/>
            </a:stretch>
          </p:blipFill>
          <p:spPr>
            <a:xfrm>
              <a:off x="7282005" y="4994988"/>
              <a:ext cx="1274188" cy="160675"/>
            </a:xfrm>
            <a:prstGeom prst="rect">
              <a:avLst/>
            </a:prstGeom>
          </p:spPr>
        </p:pic>
        <p:pic>
          <p:nvPicPr>
            <p:cNvPr id="13" name="그림 12">
              <a:extLst>
                <a:ext uri="{FF2B5EF4-FFF2-40B4-BE49-F238E27FC236}">
                  <a16:creationId xmlns:a16="http://schemas.microsoft.com/office/drawing/2014/main" id="{BF5568C9-AAF2-C437-F0C1-D9385079AC81}"/>
                </a:ext>
              </a:extLst>
            </p:cNvPr>
            <p:cNvPicPr>
              <a:picLocks noChangeAspect="1"/>
            </p:cNvPicPr>
            <p:nvPr/>
          </p:nvPicPr>
          <p:blipFill>
            <a:blip r:embed="rId5"/>
            <a:stretch>
              <a:fillRect/>
            </a:stretch>
          </p:blipFill>
          <p:spPr>
            <a:xfrm>
              <a:off x="8096977" y="4565607"/>
              <a:ext cx="558292" cy="380997"/>
            </a:xfrm>
            <a:prstGeom prst="rect">
              <a:avLst/>
            </a:prstGeom>
          </p:spPr>
        </p:pic>
      </p:grpSp>
      <p:grpSp>
        <p:nvGrpSpPr>
          <p:cNvPr id="9" name="그룹 8">
            <a:extLst>
              <a:ext uri="{FF2B5EF4-FFF2-40B4-BE49-F238E27FC236}">
                <a16:creationId xmlns:a16="http://schemas.microsoft.com/office/drawing/2014/main" id="{871A6082-F805-B43C-0F48-C9F44EA428F9}"/>
              </a:ext>
            </a:extLst>
          </p:cNvPr>
          <p:cNvGrpSpPr/>
          <p:nvPr/>
        </p:nvGrpSpPr>
        <p:grpSpPr>
          <a:xfrm>
            <a:off x="2190532" y="3625628"/>
            <a:ext cx="7899016" cy="2035233"/>
            <a:chOff x="1017087" y="2857393"/>
            <a:chExt cx="4673560" cy="1204173"/>
          </a:xfrm>
        </p:grpSpPr>
        <p:pic>
          <p:nvPicPr>
            <p:cNvPr id="3" name="그림 2">
              <a:extLst>
                <a:ext uri="{FF2B5EF4-FFF2-40B4-BE49-F238E27FC236}">
                  <a16:creationId xmlns:a16="http://schemas.microsoft.com/office/drawing/2014/main" id="{BEE2A7C3-0CB1-8796-8E01-8C2647F890D0}"/>
                </a:ext>
              </a:extLst>
            </p:cNvPr>
            <p:cNvPicPr>
              <a:picLocks noChangeAspect="1"/>
            </p:cNvPicPr>
            <p:nvPr/>
          </p:nvPicPr>
          <p:blipFill>
            <a:blip r:embed="rId6"/>
            <a:stretch>
              <a:fillRect/>
            </a:stretch>
          </p:blipFill>
          <p:spPr>
            <a:xfrm>
              <a:off x="1017087" y="2934289"/>
              <a:ext cx="4620720" cy="1053524"/>
            </a:xfrm>
            <a:prstGeom prst="rect">
              <a:avLst/>
            </a:prstGeom>
          </p:spPr>
        </p:pic>
        <p:sp>
          <p:nvSpPr>
            <p:cNvPr id="4" name="직사각형 3">
              <a:extLst>
                <a:ext uri="{FF2B5EF4-FFF2-40B4-BE49-F238E27FC236}">
                  <a16:creationId xmlns:a16="http://schemas.microsoft.com/office/drawing/2014/main" id="{103B362B-8B59-E227-FC8D-57127B79C427}"/>
                </a:ext>
              </a:extLst>
            </p:cNvPr>
            <p:cNvSpPr/>
            <p:nvPr/>
          </p:nvSpPr>
          <p:spPr>
            <a:xfrm>
              <a:off x="1017087" y="2857393"/>
              <a:ext cx="4673560" cy="1204173"/>
            </a:xfrm>
            <a:prstGeom prst="rect">
              <a:avLst/>
            </a:prstGeom>
            <a:solidFill>
              <a:schemeClr val="accent6">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109000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9"/>
                                        </p:tgtEl>
                                      </p:cBhvr>
                                    </p:animEffect>
                                    <p:anim calcmode="lin" valueType="num">
                                      <p:cBhvr>
                                        <p:cTn id="7" dur="1000"/>
                                        <p:tgtEl>
                                          <p:spTgt spid="9"/>
                                        </p:tgtEl>
                                        <p:attrNameLst>
                                          <p:attrName>ppt_x</p:attrName>
                                        </p:attrNameLst>
                                      </p:cBhvr>
                                      <p:tavLst>
                                        <p:tav tm="0">
                                          <p:val>
                                            <p:strVal val="ppt_x"/>
                                          </p:val>
                                        </p:tav>
                                        <p:tav tm="100000">
                                          <p:val>
                                            <p:strVal val="ppt_x"/>
                                          </p:val>
                                        </p:tav>
                                      </p:tavLst>
                                    </p:anim>
                                    <p:anim calcmode="lin" valueType="num">
                                      <p:cBhvr>
                                        <p:cTn id="8" dur="1000"/>
                                        <p:tgtEl>
                                          <p:spTgt spid="9"/>
                                        </p:tgtEl>
                                        <p:attrNameLst>
                                          <p:attrName>ppt_y</p:attrName>
                                        </p:attrNameLst>
                                      </p:cBhvr>
                                      <p:tavLst>
                                        <p:tav tm="0">
                                          <p:val>
                                            <p:strVal val="ppt_y"/>
                                          </p:val>
                                        </p:tav>
                                        <p:tav tm="100000">
                                          <p:val>
                                            <p:strVal val="ppt_y+.1"/>
                                          </p:val>
                                        </p:tav>
                                      </p:tavLst>
                                    </p:anim>
                                    <p:set>
                                      <p:cBhvr>
                                        <p:cTn id="9" dur="1" fill="hold">
                                          <p:stCondLst>
                                            <p:cond delay="999"/>
                                          </p:stCondLst>
                                        </p:cTn>
                                        <p:tgtEl>
                                          <p:spTgt spid="9"/>
                                        </p:tgtEl>
                                        <p:attrNameLst>
                                          <p:attrName>style.visibility</p:attrName>
                                        </p:attrNameLst>
                                      </p:cBhvr>
                                      <p:to>
                                        <p:strVal val="hidden"/>
                                      </p:to>
                                    </p:se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그림 66">
            <a:extLst>
              <a:ext uri="{FF2B5EF4-FFF2-40B4-BE49-F238E27FC236}">
                <a16:creationId xmlns:a16="http://schemas.microsoft.com/office/drawing/2014/main" id="{3B5EF1C8-DC22-4F35-1B6C-F37E6D821EF1}"/>
              </a:ext>
            </a:extLst>
          </p:cNvPr>
          <p:cNvPicPr>
            <a:picLocks noChangeAspect="1"/>
          </p:cNvPicPr>
          <p:nvPr/>
        </p:nvPicPr>
        <p:blipFill>
          <a:blip r:embed="rId2"/>
          <a:stretch>
            <a:fillRect/>
          </a:stretch>
        </p:blipFill>
        <p:spPr>
          <a:xfrm>
            <a:off x="9546290" y="4281837"/>
            <a:ext cx="1338978" cy="293922"/>
          </a:xfrm>
          <a:prstGeom prst="rect">
            <a:avLst/>
          </a:prstGeom>
        </p:spPr>
      </p:pic>
      <p:pic>
        <p:nvPicPr>
          <p:cNvPr id="65" name="그림 64">
            <a:extLst>
              <a:ext uri="{FF2B5EF4-FFF2-40B4-BE49-F238E27FC236}">
                <a16:creationId xmlns:a16="http://schemas.microsoft.com/office/drawing/2014/main" id="{98BE2181-B6F8-F474-28A0-F8E35B7B021D}"/>
              </a:ext>
            </a:extLst>
          </p:cNvPr>
          <p:cNvPicPr>
            <a:picLocks noChangeAspect="1"/>
          </p:cNvPicPr>
          <p:nvPr/>
        </p:nvPicPr>
        <p:blipFill>
          <a:blip r:embed="rId3"/>
          <a:stretch>
            <a:fillRect/>
          </a:stretch>
        </p:blipFill>
        <p:spPr>
          <a:xfrm>
            <a:off x="7755292" y="3440723"/>
            <a:ext cx="1262776" cy="310251"/>
          </a:xfrm>
          <a:prstGeom prst="rect">
            <a:avLst/>
          </a:prstGeom>
        </p:spPr>
      </p:pic>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3+1 decomposition </a:t>
            </a:r>
            <a:r>
              <a:rPr lang="en-US" altLang="ko-KR" sz="2800">
                <a:latin typeface="Aharoni" panose="02010803020104030203" pitchFamily="2" charset="-79"/>
                <a:cs typeface="Aharoni" panose="02010803020104030203" pitchFamily="2" charset="-79"/>
              </a:rPr>
              <a:t>(Energy-momentum tensor)</a:t>
            </a:r>
            <a:endParaRPr lang="ko-KR" altLang="en-US">
              <a:latin typeface="Aharoni" panose="02010803020104030203" pitchFamily="2" charset="-79"/>
              <a:cs typeface="Aharoni" panose="02010803020104030203" pitchFamily="2" charset="-79"/>
            </a:endParaRPr>
          </a:p>
        </p:txBody>
      </p:sp>
      <p:grpSp>
        <p:nvGrpSpPr>
          <p:cNvPr id="6" name="그룹 5">
            <a:extLst>
              <a:ext uri="{FF2B5EF4-FFF2-40B4-BE49-F238E27FC236}">
                <a16:creationId xmlns:a16="http://schemas.microsoft.com/office/drawing/2014/main" id="{6BE60B76-7BBC-7BCF-302F-19C20778BC1E}"/>
              </a:ext>
            </a:extLst>
          </p:cNvPr>
          <p:cNvGrpSpPr/>
          <p:nvPr/>
        </p:nvGrpSpPr>
        <p:grpSpPr>
          <a:xfrm>
            <a:off x="7847295" y="3477352"/>
            <a:ext cx="3848100" cy="2759393"/>
            <a:chOff x="1104900" y="3135223"/>
            <a:chExt cx="3848100" cy="2759393"/>
          </a:xfrm>
        </p:grpSpPr>
        <p:cxnSp>
          <p:nvCxnSpPr>
            <p:cNvPr id="39" name="직선 연결선 38">
              <a:extLst>
                <a:ext uri="{FF2B5EF4-FFF2-40B4-BE49-F238E27FC236}">
                  <a16:creationId xmlns:a16="http://schemas.microsoft.com/office/drawing/2014/main" id="{1711FFC9-DF60-8996-0FE5-4B41A0EB6C52}"/>
                </a:ext>
              </a:extLst>
            </p:cNvPr>
            <p:cNvCxnSpPr/>
            <p:nvPr/>
          </p:nvCxnSpPr>
          <p:spPr>
            <a:xfrm>
              <a:off x="1104900" y="4490358"/>
              <a:ext cx="3848100" cy="0"/>
            </a:xfrm>
            <a:prstGeom prst="line">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40" name="직선 연결선 39">
              <a:extLst>
                <a:ext uri="{FF2B5EF4-FFF2-40B4-BE49-F238E27FC236}">
                  <a16:creationId xmlns:a16="http://schemas.microsoft.com/office/drawing/2014/main" id="{C56DEF97-056B-977B-2C6A-207CE77A4888}"/>
                </a:ext>
              </a:extLst>
            </p:cNvPr>
            <p:cNvCxnSpPr/>
            <p:nvPr/>
          </p:nvCxnSpPr>
          <p:spPr>
            <a:xfrm>
              <a:off x="1104900" y="3799115"/>
              <a:ext cx="3848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직선 연결선 40">
              <a:extLst>
                <a:ext uri="{FF2B5EF4-FFF2-40B4-BE49-F238E27FC236}">
                  <a16:creationId xmlns:a16="http://schemas.microsoft.com/office/drawing/2014/main" id="{8239F556-6140-2788-A9B9-4C70F36B6B0D}"/>
                </a:ext>
              </a:extLst>
            </p:cNvPr>
            <p:cNvCxnSpPr/>
            <p:nvPr/>
          </p:nvCxnSpPr>
          <p:spPr>
            <a:xfrm>
              <a:off x="1104900" y="3135223"/>
              <a:ext cx="3848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직선 연결선 41">
              <a:extLst>
                <a:ext uri="{FF2B5EF4-FFF2-40B4-BE49-F238E27FC236}">
                  <a16:creationId xmlns:a16="http://schemas.microsoft.com/office/drawing/2014/main" id="{0A43F792-3077-51BA-DBA3-3A5306EAC6C8}"/>
                </a:ext>
              </a:extLst>
            </p:cNvPr>
            <p:cNvCxnSpPr/>
            <p:nvPr/>
          </p:nvCxnSpPr>
          <p:spPr>
            <a:xfrm>
              <a:off x="1104900" y="5894616"/>
              <a:ext cx="3848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직선 연결선 42">
              <a:extLst>
                <a:ext uri="{FF2B5EF4-FFF2-40B4-BE49-F238E27FC236}">
                  <a16:creationId xmlns:a16="http://schemas.microsoft.com/office/drawing/2014/main" id="{016600C4-B3B3-C189-F353-A6B4C5DD942D}"/>
                </a:ext>
              </a:extLst>
            </p:cNvPr>
            <p:cNvCxnSpPr/>
            <p:nvPr/>
          </p:nvCxnSpPr>
          <p:spPr>
            <a:xfrm>
              <a:off x="1104900" y="5203373"/>
              <a:ext cx="38481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 name="그룹 6">
            <a:extLst>
              <a:ext uri="{FF2B5EF4-FFF2-40B4-BE49-F238E27FC236}">
                <a16:creationId xmlns:a16="http://schemas.microsoft.com/office/drawing/2014/main" id="{95754BDE-2DA9-FE9D-FBAC-5A9D768CF3BB}"/>
              </a:ext>
            </a:extLst>
          </p:cNvPr>
          <p:cNvGrpSpPr/>
          <p:nvPr/>
        </p:nvGrpSpPr>
        <p:grpSpPr>
          <a:xfrm rot="16200000">
            <a:off x="8106027" y="3287318"/>
            <a:ext cx="3427700" cy="2759393"/>
            <a:chOff x="1104900" y="3135223"/>
            <a:chExt cx="3848100" cy="2759393"/>
          </a:xfrm>
        </p:grpSpPr>
        <p:cxnSp>
          <p:nvCxnSpPr>
            <p:cNvPr id="34" name="직선 연결선 33">
              <a:extLst>
                <a:ext uri="{FF2B5EF4-FFF2-40B4-BE49-F238E27FC236}">
                  <a16:creationId xmlns:a16="http://schemas.microsoft.com/office/drawing/2014/main" id="{1EE431E3-5F83-0210-8D01-B78861962EA1}"/>
                </a:ext>
              </a:extLst>
            </p:cNvPr>
            <p:cNvCxnSpPr/>
            <p:nvPr/>
          </p:nvCxnSpPr>
          <p:spPr>
            <a:xfrm>
              <a:off x="1104900" y="4490358"/>
              <a:ext cx="3848100" cy="0"/>
            </a:xfrm>
            <a:prstGeom prst="line">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직선 연결선 34">
              <a:extLst>
                <a:ext uri="{FF2B5EF4-FFF2-40B4-BE49-F238E27FC236}">
                  <a16:creationId xmlns:a16="http://schemas.microsoft.com/office/drawing/2014/main" id="{93C2A3F9-14A3-681C-FF97-CCA2A4F969D2}"/>
                </a:ext>
              </a:extLst>
            </p:cNvPr>
            <p:cNvCxnSpPr/>
            <p:nvPr/>
          </p:nvCxnSpPr>
          <p:spPr>
            <a:xfrm>
              <a:off x="1104900" y="3799115"/>
              <a:ext cx="38481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직선 연결선 35">
              <a:extLst>
                <a:ext uri="{FF2B5EF4-FFF2-40B4-BE49-F238E27FC236}">
                  <a16:creationId xmlns:a16="http://schemas.microsoft.com/office/drawing/2014/main" id="{49FBD344-6B8C-72CC-D634-6E2DBB53BABC}"/>
                </a:ext>
              </a:extLst>
            </p:cNvPr>
            <p:cNvCxnSpPr/>
            <p:nvPr/>
          </p:nvCxnSpPr>
          <p:spPr>
            <a:xfrm>
              <a:off x="1104900" y="3135223"/>
              <a:ext cx="38481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직선 연결선 36">
              <a:extLst>
                <a:ext uri="{FF2B5EF4-FFF2-40B4-BE49-F238E27FC236}">
                  <a16:creationId xmlns:a16="http://schemas.microsoft.com/office/drawing/2014/main" id="{35660AC0-D2AE-49B3-F717-882EEE70F782}"/>
                </a:ext>
              </a:extLst>
            </p:cNvPr>
            <p:cNvCxnSpPr/>
            <p:nvPr/>
          </p:nvCxnSpPr>
          <p:spPr>
            <a:xfrm>
              <a:off x="1104900" y="5894616"/>
              <a:ext cx="38481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직선 연결선 37">
              <a:extLst>
                <a:ext uri="{FF2B5EF4-FFF2-40B4-BE49-F238E27FC236}">
                  <a16:creationId xmlns:a16="http://schemas.microsoft.com/office/drawing/2014/main" id="{8FF457E3-1197-318F-9648-233E35F9979B}"/>
                </a:ext>
              </a:extLst>
            </p:cNvPr>
            <p:cNvCxnSpPr/>
            <p:nvPr/>
          </p:nvCxnSpPr>
          <p:spPr>
            <a:xfrm>
              <a:off x="1104900" y="5203373"/>
              <a:ext cx="38481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9" name="직선 화살표 연결선 8">
            <a:extLst>
              <a:ext uri="{FF2B5EF4-FFF2-40B4-BE49-F238E27FC236}">
                <a16:creationId xmlns:a16="http://schemas.microsoft.com/office/drawing/2014/main" id="{8C42C393-1797-874B-1539-C4FAA3015BCF}"/>
              </a:ext>
            </a:extLst>
          </p:cNvPr>
          <p:cNvCxnSpPr>
            <a:cxnSpLocks/>
          </p:cNvCxnSpPr>
          <p:nvPr/>
        </p:nvCxnSpPr>
        <p:spPr>
          <a:xfrm>
            <a:off x="9788265" y="4822606"/>
            <a:ext cx="720066" cy="467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직선 화살표 연결선 10">
            <a:extLst>
              <a:ext uri="{FF2B5EF4-FFF2-40B4-BE49-F238E27FC236}">
                <a16:creationId xmlns:a16="http://schemas.microsoft.com/office/drawing/2014/main" id="{2B64F029-6BFC-8E95-5499-595949BF7ACA}"/>
              </a:ext>
            </a:extLst>
          </p:cNvPr>
          <p:cNvCxnSpPr>
            <a:cxnSpLocks/>
          </p:cNvCxnSpPr>
          <p:nvPr/>
        </p:nvCxnSpPr>
        <p:spPr>
          <a:xfrm>
            <a:off x="9584019" y="5548126"/>
            <a:ext cx="0" cy="68063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직선 화살표 연결선 15">
            <a:extLst>
              <a:ext uri="{FF2B5EF4-FFF2-40B4-BE49-F238E27FC236}">
                <a16:creationId xmlns:a16="http://schemas.microsoft.com/office/drawing/2014/main" id="{308B22A5-45F9-4E15-52C6-A7F14BCD36D0}"/>
              </a:ext>
            </a:extLst>
          </p:cNvPr>
          <p:cNvCxnSpPr>
            <a:cxnSpLocks/>
          </p:cNvCxnSpPr>
          <p:nvPr/>
        </p:nvCxnSpPr>
        <p:spPr>
          <a:xfrm>
            <a:off x="8441061" y="4851401"/>
            <a:ext cx="656567"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직선 화살표 연결선 24">
            <a:extLst>
              <a:ext uri="{FF2B5EF4-FFF2-40B4-BE49-F238E27FC236}">
                <a16:creationId xmlns:a16="http://schemas.microsoft.com/office/drawing/2014/main" id="{55FFD5A3-A69F-C5FE-E529-58F489A68B73}"/>
              </a:ext>
            </a:extLst>
          </p:cNvPr>
          <p:cNvCxnSpPr>
            <a:cxnSpLocks/>
          </p:cNvCxnSpPr>
          <p:nvPr/>
        </p:nvCxnSpPr>
        <p:spPr>
          <a:xfrm flipV="1">
            <a:off x="8445640" y="4141244"/>
            <a:ext cx="0" cy="688216"/>
          </a:xfrm>
          <a:prstGeom prst="straightConnector1">
            <a:avLst/>
          </a:prstGeom>
          <a:ln w="38100">
            <a:solidFill>
              <a:srgbClr val="FF66CC"/>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FA3B1DBE-44DD-5F12-2DC6-82D1747158A4}"/>
                  </a:ext>
                </a:extLst>
              </p:cNvPr>
              <p:cNvSpPr txBox="1"/>
              <p:nvPr/>
            </p:nvSpPr>
            <p:spPr>
              <a:xfrm>
                <a:off x="8217994" y="3821617"/>
                <a:ext cx="24763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𝑛</m:t>
                      </m:r>
                      <m:r>
                        <a:rPr lang="en-US" altLang="ko-KR" b="0" i="1" smtClean="0">
                          <a:latin typeface="Cambria Math" panose="02040503050406030204" pitchFamily="18" charset="0"/>
                        </a:rPr>
                        <m:t> </m:t>
                      </m:r>
                    </m:oMath>
                  </m:oMathPara>
                </a14:m>
                <a:endParaRPr lang="ko-KR" altLang="en-US" dirty="0"/>
              </a:p>
            </p:txBody>
          </p:sp>
        </mc:Choice>
        <mc:Fallback xmlns="">
          <p:sp>
            <p:nvSpPr>
              <p:cNvPr id="27" name="TextBox 26">
                <a:extLst>
                  <a:ext uri="{FF2B5EF4-FFF2-40B4-BE49-F238E27FC236}">
                    <a16:creationId xmlns:a16="http://schemas.microsoft.com/office/drawing/2014/main" id="{FA3B1DBE-44DD-5F12-2DC6-82D1747158A4}"/>
                  </a:ext>
                </a:extLst>
              </p:cNvPr>
              <p:cNvSpPr txBox="1">
                <a:spLocks noRot="1" noChangeAspect="1" noMove="1" noResize="1" noEditPoints="1" noAdjustHandles="1" noChangeArrowheads="1" noChangeShapeType="1" noTextEdit="1"/>
              </p:cNvSpPr>
              <p:nvPr/>
            </p:nvSpPr>
            <p:spPr>
              <a:xfrm>
                <a:off x="8217994" y="3821617"/>
                <a:ext cx="247632" cy="276999"/>
              </a:xfrm>
              <a:prstGeom prst="rect">
                <a:avLst/>
              </a:prstGeom>
              <a:blipFill>
                <a:blip r:embed="rId4"/>
                <a:stretch>
                  <a:fillRect l="-12195" b="-2222"/>
                </a:stretch>
              </a:blipFill>
            </p:spPr>
            <p:txBody>
              <a:bodyPr/>
              <a:lstStyle/>
              <a:p>
                <a:r>
                  <a:rPr lang="ko-KR" altLang="en-US">
                    <a:noFill/>
                  </a:rPr>
                  <a:t> </a:t>
                </a:r>
              </a:p>
            </p:txBody>
          </p:sp>
        </mc:Fallback>
      </mc:AlternateContent>
      <p:sp>
        <p:nvSpPr>
          <p:cNvPr id="51" name="TextBox 50">
            <a:extLst>
              <a:ext uri="{FF2B5EF4-FFF2-40B4-BE49-F238E27FC236}">
                <a16:creationId xmlns:a16="http://schemas.microsoft.com/office/drawing/2014/main" id="{0292A76F-4636-1471-13AE-6A7CB3AFBB08}"/>
              </a:ext>
            </a:extLst>
          </p:cNvPr>
          <p:cNvSpPr txBox="1"/>
          <p:nvPr/>
        </p:nvSpPr>
        <p:spPr>
          <a:xfrm>
            <a:off x="9280690" y="5699914"/>
            <a:ext cx="293670" cy="369332"/>
          </a:xfrm>
          <a:prstGeom prst="rect">
            <a:avLst/>
          </a:prstGeom>
          <a:noFill/>
        </p:spPr>
        <p:txBody>
          <a:bodyPr wrap="none" rtlCol="0">
            <a:spAutoFit/>
          </a:bodyPr>
          <a:lstStyle/>
          <a:p>
            <a:r>
              <a:rPr lang="en-US" altLang="ko-KR">
                <a:solidFill>
                  <a:schemeClr val="accent1"/>
                </a:solidFill>
              </a:rPr>
              <a:t>1</a:t>
            </a:r>
            <a:endParaRPr lang="ko-KR" altLang="en-US">
              <a:solidFill>
                <a:schemeClr val="accent1"/>
              </a:solidFill>
            </a:endParaRPr>
          </a:p>
        </p:txBody>
      </p:sp>
      <p:cxnSp>
        <p:nvCxnSpPr>
          <p:cNvPr id="58" name="직선 화살표 연결선 57">
            <a:extLst>
              <a:ext uri="{FF2B5EF4-FFF2-40B4-BE49-F238E27FC236}">
                <a16:creationId xmlns:a16="http://schemas.microsoft.com/office/drawing/2014/main" id="{836FB6F6-1C10-A52D-E882-5F5C624885D9}"/>
              </a:ext>
            </a:extLst>
          </p:cNvPr>
          <p:cNvCxnSpPr/>
          <p:nvPr/>
        </p:nvCxnSpPr>
        <p:spPr>
          <a:xfrm flipV="1">
            <a:off x="8440181" y="3821617"/>
            <a:ext cx="1063415" cy="1000989"/>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sp>
        <p:nvSpPr>
          <p:cNvPr id="59" name="TextBox 58">
            <a:extLst>
              <a:ext uri="{FF2B5EF4-FFF2-40B4-BE49-F238E27FC236}">
                <a16:creationId xmlns:a16="http://schemas.microsoft.com/office/drawing/2014/main" id="{6F841337-9D5E-9EC3-FE1B-8681B70B2FA5}"/>
              </a:ext>
            </a:extLst>
          </p:cNvPr>
          <p:cNvSpPr txBox="1"/>
          <p:nvPr/>
        </p:nvSpPr>
        <p:spPr>
          <a:xfrm>
            <a:off x="9181837" y="3546989"/>
            <a:ext cx="338554" cy="369332"/>
          </a:xfrm>
          <a:prstGeom prst="rect">
            <a:avLst/>
          </a:prstGeom>
          <a:noFill/>
        </p:spPr>
        <p:txBody>
          <a:bodyPr wrap="none" rtlCol="0">
            <a:spAutoFit/>
          </a:bodyPr>
          <a:lstStyle/>
          <a:p>
            <a:r>
              <a:rPr lang="en-US" altLang="ko-KR" b="1" i="1">
                <a:latin typeface="Times New Roman" panose="02020603050405020304" pitchFamily="18" charset="0"/>
                <a:cs typeface="Times New Roman" panose="02020603050405020304" pitchFamily="18" charset="0"/>
              </a:rPr>
              <a:t>V</a:t>
            </a:r>
            <a:endParaRPr lang="ko-KR" altLang="en-US" b="1" i="1">
              <a:latin typeface="Times New Roman" panose="02020603050405020304" pitchFamily="18" charset="0"/>
              <a:cs typeface="Times New Roman" panose="02020603050405020304" pitchFamily="18" charset="0"/>
            </a:endParaRPr>
          </a:p>
        </p:txBody>
      </p:sp>
      <p:cxnSp>
        <p:nvCxnSpPr>
          <p:cNvPr id="61" name="직선 화살표 연결선 60">
            <a:extLst>
              <a:ext uri="{FF2B5EF4-FFF2-40B4-BE49-F238E27FC236}">
                <a16:creationId xmlns:a16="http://schemas.microsoft.com/office/drawing/2014/main" id="{DE08D87D-D389-7D16-26A2-B82A3FECFA9E}"/>
              </a:ext>
            </a:extLst>
          </p:cNvPr>
          <p:cNvCxnSpPr/>
          <p:nvPr/>
        </p:nvCxnSpPr>
        <p:spPr>
          <a:xfrm>
            <a:off x="9503596" y="3916321"/>
            <a:ext cx="0" cy="87079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63" name="직선 화살표 연결선 62">
            <a:extLst>
              <a:ext uri="{FF2B5EF4-FFF2-40B4-BE49-F238E27FC236}">
                <a16:creationId xmlns:a16="http://schemas.microsoft.com/office/drawing/2014/main" id="{6D7516D0-DD74-F74D-D390-693D83D43B91}"/>
              </a:ext>
            </a:extLst>
          </p:cNvPr>
          <p:cNvCxnSpPr>
            <a:cxnSpLocks/>
          </p:cNvCxnSpPr>
          <p:nvPr/>
        </p:nvCxnSpPr>
        <p:spPr>
          <a:xfrm flipH="1" flipV="1">
            <a:off x="8442542" y="3848921"/>
            <a:ext cx="908572" cy="477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pic>
        <p:nvPicPr>
          <p:cNvPr id="4" name="그림 3">
            <a:extLst>
              <a:ext uri="{FF2B5EF4-FFF2-40B4-BE49-F238E27FC236}">
                <a16:creationId xmlns:a16="http://schemas.microsoft.com/office/drawing/2014/main" id="{2FEE3833-D686-B0CB-500A-BCBCD19E922B}"/>
              </a:ext>
            </a:extLst>
          </p:cNvPr>
          <p:cNvPicPr>
            <a:picLocks noChangeAspect="1"/>
          </p:cNvPicPr>
          <p:nvPr/>
        </p:nvPicPr>
        <p:blipFill>
          <a:blip r:embed="rId5"/>
          <a:stretch>
            <a:fillRect/>
          </a:stretch>
        </p:blipFill>
        <p:spPr>
          <a:xfrm>
            <a:off x="4650960" y="3561542"/>
            <a:ext cx="2558741" cy="1548628"/>
          </a:xfrm>
          <a:prstGeom prst="rect">
            <a:avLst/>
          </a:prstGeom>
        </p:spPr>
      </p:pic>
      <p:pic>
        <p:nvPicPr>
          <p:cNvPr id="5" name="그림 4">
            <a:extLst>
              <a:ext uri="{FF2B5EF4-FFF2-40B4-BE49-F238E27FC236}">
                <a16:creationId xmlns:a16="http://schemas.microsoft.com/office/drawing/2014/main" id="{9F679EF3-3BC6-C90E-F82E-190181E069EC}"/>
              </a:ext>
            </a:extLst>
          </p:cNvPr>
          <p:cNvPicPr>
            <a:picLocks noChangeAspect="1"/>
          </p:cNvPicPr>
          <p:nvPr/>
        </p:nvPicPr>
        <p:blipFill>
          <a:blip r:embed="rId6"/>
          <a:stretch>
            <a:fillRect/>
          </a:stretch>
        </p:blipFill>
        <p:spPr>
          <a:xfrm>
            <a:off x="850486" y="3723202"/>
            <a:ext cx="2800455" cy="2023616"/>
          </a:xfrm>
          <a:prstGeom prst="rect">
            <a:avLst/>
          </a:prstGeom>
        </p:spPr>
      </p:pic>
      <p:pic>
        <p:nvPicPr>
          <p:cNvPr id="8" name="그림 7">
            <a:extLst>
              <a:ext uri="{FF2B5EF4-FFF2-40B4-BE49-F238E27FC236}">
                <a16:creationId xmlns:a16="http://schemas.microsoft.com/office/drawing/2014/main" id="{9B29B382-0105-2F0B-4F08-0AA864E24ED4}"/>
              </a:ext>
            </a:extLst>
          </p:cNvPr>
          <p:cNvPicPr>
            <a:picLocks noChangeAspect="1"/>
          </p:cNvPicPr>
          <p:nvPr/>
        </p:nvPicPr>
        <p:blipFill>
          <a:blip r:embed="rId7"/>
          <a:stretch>
            <a:fillRect/>
          </a:stretch>
        </p:blipFill>
        <p:spPr>
          <a:xfrm>
            <a:off x="997850" y="3320837"/>
            <a:ext cx="3478235" cy="372004"/>
          </a:xfrm>
          <a:prstGeom prst="rect">
            <a:avLst/>
          </a:prstGeom>
        </p:spPr>
      </p:pic>
      <p:pic>
        <p:nvPicPr>
          <p:cNvPr id="10" name="그림 9">
            <a:extLst>
              <a:ext uri="{FF2B5EF4-FFF2-40B4-BE49-F238E27FC236}">
                <a16:creationId xmlns:a16="http://schemas.microsoft.com/office/drawing/2014/main" id="{6A029A94-F304-2B9F-3789-58EA2C0697DA}"/>
              </a:ext>
            </a:extLst>
          </p:cNvPr>
          <p:cNvPicPr>
            <a:picLocks noChangeAspect="1"/>
          </p:cNvPicPr>
          <p:nvPr/>
        </p:nvPicPr>
        <p:blipFill>
          <a:blip r:embed="rId8"/>
          <a:stretch>
            <a:fillRect/>
          </a:stretch>
        </p:blipFill>
        <p:spPr>
          <a:xfrm>
            <a:off x="4623632" y="5247648"/>
            <a:ext cx="2558742" cy="918523"/>
          </a:xfrm>
          <a:prstGeom prst="rect">
            <a:avLst/>
          </a:prstGeom>
          <a:ln>
            <a:solidFill>
              <a:srgbClr val="00B0F0"/>
            </a:solidFill>
          </a:ln>
        </p:spPr>
      </p:pic>
      <p:sp>
        <p:nvSpPr>
          <p:cNvPr id="12" name="TextBox 11">
            <a:extLst>
              <a:ext uri="{FF2B5EF4-FFF2-40B4-BE49-F238E27FC236}">
                <a16:creationId xmlns:a16="http://schemas.microsoft.com/office/drawing/2014/main" id="{57931C08-9EC1-E38E-AF96-ED39C9C71BF2}"/>
              </a:ext>
            </a:extLst>
          </p:cNvPr>
          <p:cNvSpPr txBox="1"/>
          <p:nvPr/>
        </p:nvSpPr>
        <p:spPr>
          <a:xfrm>
            <a:off x="882699" y="2900658"/>
            <a:ext cx="6647974" cy="646331"/>
          </a:xfrm>
          <a:prstGeom prst="rect">
            <a:avLst/>
          </a:prstGeom>
          <a:noFill/>
        </p:spPr>
        <p:txBody>
          <a:bodyPr wrap="none" rtlCol="0">
            <a:spAutoFit/>
          </a:bodyPr>
          <a:lstStyle/>
          <a:p>
            <a:r>
              <a:rPr lang="en-US" altLang="ko-KR" dirty="0">
                <a:latin typeface="Aharoni" panose="02010803020104030203" pitchFamily="2" charset="-79"/>
                <a:ea typeface="휴먼아미체" panose="02030504000101010101" pitchFamily="18" charset="-127"/>
                <a:cs typeface="Aharoni" panose="02010803020104030203" pitchFamily="2" charset="-79"/>
              </a:rPr>
              <a:t>Eulerian observer (observer moving along a normal vector)</a:t>
            </a:r>
          </a:p>
          <a:p>
            <a:endParaRPr lang="ko-KR" altLang="en-US" dirty="0">
              <a:latin typeface="Aharoni" panose="02010803020104030203" pitchFamily="2" charset="-79"/>
              <a:ea typeface="휴먼아미체" panose="02030504000101010101" pitchFamily="18" charset="-127"/>
              <a:cs typeface="Aharoni" panose="02010803020104030203" pitchFamily="2" charset="-79"/>
            </a:endParaRPr>
          </a:p>
        </p:txBody>
      </p:sp>
      <p:pic>
        <p:nvPicPr>
          <p:cNvPr id="3" name="그림 2">
            <a:extLst>
              <a:ext uri="{FF2B5EF4-FFF2-40B4-BE49-F238E27FC236}">
                <a16:creationId xmlns:a16="http://schemas.microsoft.com/office/drawing/2014/main" id="{FEA4ACD8-3F82-AB3B-F279-D9DC94693C15}"/>
              </a:ext>
            </a:extLst>
          </p:cNvPr>
          <p:cNvPicPr>
            <a:picLocks noChangeAspect="1"/>
          </p:cNvPicPr>
          <p:nvPr/>
        </p:nvPicPr>
        <p:blipFill>
          <a:blip r:embed="rId9"/>
          <a:stretch>
            <a:fillRect/>
          </a:stretch>
        </p:blipFill>
        <p:spPr>
          <a:xfrm>
            <a:off x="4038600" y="1847615"/>
            <a:ext cx="4058377" cy="994957"/>
          </a:xfrm>
          <a:prstGeom prst="rect">
            <a:avLst/>
          </a:prstGeom>
        </p:spPr>
      </p:pic>
      <p:sp>
        <p:nvSpPr>
          <p:cNvPr id="13" name="타원 12">
            <a:extLst>
              <a:ext uri="{FF2B5EF4-FFF2-40B4-BE49-F238E27FC236}">
                <a16:creationId xmlns:a16="http://schemas.microsoft.com/office/drawing/2014/main" id="{6CD6ABE0-A21E-8AD1-282F-257D7AB45CE9}"/>
              </a:ext>
            </a:extLst>
          </p:cNvPr>
          <p:cNvSpPr/>
          <p:nvPr/>
        </p:nvSpPr>
        <p:spPr>
          <a:xfrm>
            <a:off x="7333861" y="2046514"/>
            <a:ext cx="763116" cy="677931"/>
          </a:xfrm>
          <a:prstGeom prst="ellipse">
            <a:avLst/>
          </a:prstGeom>
          <a:solidFill>
            <a:srgbClr val="00B0F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9692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sz="4000">
                <a:latin typeface="Aharoni" panose="02010803020104030203" pitchFamily="2" charset="-79"/>
                <a:cs typeface="Aharoni" panose="02010803020104030203" pitchFamily="2" charset="-79"/>
              </a:rPr>
              <a:t>Now, we need to decompose Ricci tensor.</a:t>
            </a:r>
            <a:endParaRPr lang="ko-KR" altLang="en-US" sz="4000">
              <a:latin typeface="Aharoni" panose="02010803020104030203" pitchFamily="2" charset="-79"/>
              <a:cs typeface="Aharoni" panose="02010803020104030203" pitchFamily="2" charset="-79"/>
            </a:endParaRPr>
          </a:p>
        </p:txBody>
      </p:sp>
      <p:grpSp>
        <p:nvGrpSpPr>
          <p:cNvPr id="16" name="그룹 15">
            <a:extLst>
              <a:ext uri="{FF2B5EF4-FFF2-40B4-BE49-F238E27FC236}">
                <a16:creationId xmlns:a16="http://schemas.microsoft.com/office/drawing/2014/main" id="{4EC96928-614C-1DC1-F011-938E2F0D8A35}"/>
              </a:ext>
            </a:extLst>
          </p:cNvPr>
          <p:cNvGrpSpPr/>
          <p:nvPr/>
        </p:nvGrpSpPr>
        <p:grpSpPr>
          <a:xfrm>
            <a:off x="1441407" y="1884384"/>
            <a:ext cx="9309186" cy="4691289"/>
            <a:chOff x="1190648" y="1884385"/>
            <a:chExt cx="7449764" cy="3754248"/>
          </a:xfrm>
        </p:grpSpPr>
        <p:pic>
          <p:nvPicPr>
            <p:cNvPr id="5" name="그림 4">
              <a:extLst>
                <a:ext uri="{FF2B5EF4-FFF2-40B4-BE49-F238E27FC236}">
                  <a16:creationId xmlns:a16="http://schemas.microsoft.com/office/drawing/2014/main" id="{887C4ABA-1B49-2AF9-9F13-B2BC7C28457F}"/>
                </a:ext>
              </a:extLst>
            </p:cNvPr>
            <p:cNvPicPr>
              <a:picLocks noChangeAspect="1"/>
            </p:cNvPicPr>
            <p:nvPr/>
          </p:nvPicPr>
          <p:blipFill>
            <a:blip r:embed="rId2"/>
            <a:stretch>
              <a:fillRect/>
            </a:stretch>
          </p:blipFill>
          <p:spPr>
            <a:xfrm>
              <a:off x="1299873" y="2645520"/>
              <a:ext cx="7225769" cy="2770645"/>
            </a:xfrm>
            <a:prstGeom prst="rect">
              <a:avLst/>
            </a:prstGeom>
          </p:spPr>
        </p:pic>
        <p:sp>
          <p:nvSpPr>
            <p:cNvPr id="6" name="직사각형 5">
              <a:extLst>
                <a:ext uri="{FF2B5EF4-FFF2-40B4-BE49-F238E27FC236}">
                  <a16:creationId xmlns:a16="http://schemas.microsoft.com/office/drawing/2014/main" id="{FBCDE9F4-DDF3-B4E1-7D4D-A06D48AD128C}"/>
                </a:ext>
              </a:extLst>
            </p:cNvPr>
            <p:cNvSpPr/>
            <p:nvPr/>
          </p:nvSpPr>
          <p:spPr>
            <a:xfrm>
              <a:off x="1190648" y="2556474"/>
              <a:ext cx="7449764" cy="2905763"/>
            </a:xfrm>
            <a:prstGeom prst="rect">
              <a:avLst/>
            </a:prstGeom>
            <a:solidFill>
              <a:srgbClr val="00B0F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7" name="그룹 6">
              <a:extLst>
                <a:ext uri="{FF2B5EF4-FFF2-40B4-BE49-F238E27FC236}">
                  <a16:creationId xmlns:a16="http://schemas.microsoft.com/office/drawing/2014/main" id="{C2253542-3135-0B38-E1F5-D818FA95D6D2}"/>
                </a:ext>
              </a:extLst>
            </p:cNvPr>
            <p:cNvGrpSpPr/>
            <p:nvPr/>
          </p:nvGrpSpPr>
          <p:grpSpPr>
            <a:xfrm>
              <a:off x="1247337" y="1884385"/>
              <a:ext cx="1086184" cy="466569"/>
              <a:chOff x="285416" y="1907544"/>
              <a:chExt cx="1769297" cy="759999"/>
            </a:xfrm>
          </p:grpSpPr>
          <p:pic>
            <p:nvPicPr>
              <p:cNvPr id="8" name="Picture 6">
                <a:extLst>
                  <a:ext uri="{FF2B5EF4-FFF2-40B4-BE49-F238E27FC236}">
                    <a16:creationId xmlns:a16="http://schemas.microsoft.com/office/drawing/2014/main" id="{C3CEEAF4-1763-1926-809D-108BCDDB6A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416" y="1907544"/>
                <a:ext cx="1769297" cy="3636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FB83EF8-CEBF-FD64-B7F1-ED7FE78D21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152" y="2289906"/>
                <a:ext cx="1496561" cy="377637"/>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직사각형 9">
              <a:extLst>
                <a:ext uri="{FF2B5EF4-FFF2-40B4-BE49-F238E27FC236}">
                  <a16:creationId xmlns:a16="http://schemas.microsoft.com/office/drawing/2014/main" id="{A3028DAB-8707-6761-F179-0B80BDC08B8F}"/>
                </a:ext>
              </a:extLst>
            </p:cNvPr>
            <p:cNvSpPr/>
            <p:nvPr/>
          </p:nvSpPr>
          <p:spPr>
            <a:xfrm>
              <a:off x="1790429" y="3142187"/>
              <a:ext cx="5356383" cy="739302"/>
            </a:xfrm>
            <a:prstGeom prst="rect">
              <a:avLst/>
            </a:prstGeom>
            <a:solidFill>
              <a:srgbClr val="FFC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10">
              <a:extLst>
                <a:ext uri="{FF2B5EF4-FFF2-40B4-BE49-F238E27FC236}">
                  <a16:creationId xmlns:a16="http://schemas.microsoft.com/office/drawing/2014/main" id="{F3A3144C-EF95-6DBD-5A2E-8140A0F02BE1}"/>
                </a:ext>
              </a:extLst>
            </p:cNvPr>
            <p:cNvSpPr/>
            <p:nvPr/>
          </p:nvSpPr>
          <p:spPr>
            <a:xfrm>
              <a:off x="1780960" y="3934111"/>
              <a:ext cx="6796078" cy="1392258"/>
            </a:xfrm>
            <a:prstGeom prst="rect">
              <a:avLst/>
            </a:prstGeom>
            <a:solidFill>
              <a:srgbClr val="FF66C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2" name="연결선: 구부러짐 11">
              <a:extLst>
                <a:ext uri="{FF2B5EF4-FFF2-40B4-BE49-F238E27FC236}">
                  <a16:creationId xmlns:a16="http://schemas.microsoft.com/office/drawing/2014/main" id="{9ACA2A44-0B9F-BE0A-4902-6C99E038607A}"/>
                </a:ext>
              </a:extLst>
            </p:cNvPr>
            <p:cNvCxnSpPr/>
            <p:nvPr/>
          </p:nvCxnSpPr>
          <p:spPr>
            <a:xfrm rot="5400000" flipH="1" flipV="1">
              <a:off x="4464463" y="2385915"/>
              <a:ext cx="760272" cy="752272"/>
            </a:xfrm>
            <a:prstGeom prst="curvedConnector3">
              <a:avLst/>
            </a:prstGeom>
            <a:ln>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연결선: 구부러짐 12">
              <a:extLst>
                <a:ext uri="{FF2B5EF4-FFF2-40B4-BE49-F238E27FC236}">
                  <a16:creationId xmlns:a16="http://schemas.microsoft.com/office/drawing/2014/main" id="{8B46C6B3-39BC-BC5C-0DC1-952D0448C1E3}"/>
                </a:ext>
              </a:extLst>
            </p:cNvPr>
            <p:cNvCxnSpPr>
              <a:cxnSpLocks/>
              <a:stCxn id="11" idx="2"/>
            </p:cNvCxnSpPr>
            <p:nvPr/>
          </p:nvCxnSpPr>
          <p:spPr>
            <a:xfrm rot="16200000" flipH="1">
              <a:off x="5797442" y="4707926"/>
              <a:ext cx="135866" cy="1372752"/>
            </a:xfrm>
            <a:prstGeom prst="curvedConnector2">
              <a:avLst/>
            </a:prstGeom>
            <a:ln>
              <a:solidFill>
                <a:srgbClr val="FF66CC"/>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8B280DD-E674-69EE-2318-0ED7106CA4B1}"/>
                </a:ext>
              </a:extLst>
            </p:cNvPr>
            <p:cNvSpPr txBox="1"/>
            <p:nvPr/>
          </p:nvSpPr>
          <p:spPr>
            <a:xfrm>
              <a:off x="4112410" y="2033553"/>
              <a:ext cx="4186339" cy="369332"/>
            </a:xfrm>
            <a:prstGeom prst="rect">
              <a:avLst/>
            </a:prstGeom>
            <a:noFill/>
          </p:spPr>
          <p:txBody>
            <a:bodyPr wrap="none" rtlCol="0">
              <a:spAutoFit/>
            </a:bodyPr>
            <a:lstStyle/>
            <a:p>
              <a:r>
                <a:rPr lang="en-US" altLang="ko-KR" b="1" dirty="0">
                  <a:solidFill>
                    <a:schemeClr val="accent2">
                      <a:lumMod val="60000"/>
                      <a:lumOff val="40000"/>
                    </a:schemeClr>
                  </a:solidFill>
                </a:rPr>
                <a:t>Hamilton/Momentum constraint eq.</a:t>
              </a:r>
              <a:endParaRPr lang="ko-KR" altLang="en-US" b="1" dirty="0">
                <a:solidFill>
                  <a:schemeClr val="accent2">
                    <a:lumMod val="60000"/>
                    <a:lumOff val="40000"/>
                  </a:schemeClr>
                </a:solidFill>
              </a:endParaRPr>
            </a:p>
          </p:txBody>
        </p:sp>
        <p:sp>
          <p:nvSpPr>
            <p:cNvPr id="15" name="TextBox 14">
              <a:extLst>
                <a:ext uri="{FF2B5EF4-FFF2-40B4-BE49-F238E27FC236}">
                  <a16:creationId xmlns:a16="http://schemas.microsoft.com/office/drawing/2014/main" id="{AEED118D-64E6-A277-A8B5-3A3AF506A2D9}"/>
                </a:ext>
              </a:extLst>
            </p:cNvPr>
            <p:cNvSpPr txBox="1"/>
            <p:nvPr/>
          </p:nvSpPr>
          <p:spPr>
            <a:xfrm>
              <a:off x="6522320" y="5269301"/>
              <a:ext cx="1628074" cy="369332"/>
            </a:xfrm>
            <a:prstGeom prst="rect">
              <a:avLst/>
            </a:prstGeom>
            <a:noFill/>
          </p:spPr>
          <p:txBody>
            <a:bodyPr wrap="none" rtlCol="0">
              <a:spAutoFit/>
            </a:bodyPr>
            <a:lstStyle/>
            <a:p>
              <a:r>
                <a:rPr lang="en-US" altLang="ko-KR" b="1" dirty="0">
                  <a:solidFill>
                    <a:srgbClr val="FF66CC"/>
                  </a:solidFill>
                </a:rPr>
                <a:t>Evolution eq.</a:t>
              </a:r>
              <a:endParaRPr lang="ko-KR" altLang="en-US" b="1" dirty="0">
                <a:solidFill>
                  <a:srgbClr val="FF66CC"/>
                </a:solidFill>
              </a:endParaRPr>
            </a:p>
          </p:txBody>
        </p:sp>
      </p:grpSp>
    </p:spTree>
    <p:extLst>
      <p:ext uri="{BB962C8B-B14F-4D97-AF65-F5344CB8AC3E}">
        <p14:creationId xmlns:p14="http://schemas.microsoft.com/office/powerpoint/2010/main" val="1896626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sz="4000">
                <a:latin typeface="Aharoni" panose="02010803020104030203" pitchFamily="2" charset="-79"/>
                <a:cs typeface="Aharoni" panose="02010803020104030203" pitchFamily="2" charset="-79"/>
              </a:rPr>
              <a:t>3+1 Decomposition to </a:t>
            </a:r>
            <a:r>
              <a:rPr lang="en-US" altLang="ko-KR" sz="3200">
                <a:latin typeface="Aharoni" panose="02010803020104030203" pitchFamily="2" charset="-79"/>
                <a:cs typeface="Aharoni" panose="02010803020104030203" pitchFamily="2" charset="-79"/>
              </a:rPr>
              <a:t>hypersurface quantities</a:t>
            </a:r>
            <a:endParaRPr lang="ko-KR" altLang="en-US" sz="4000">
              <a:latin typeface="Aharoni" panose="02010803020104030203" pitchFamily="2" charset="-79"/>
              <a:cs typeface="Aharoni" panose="02010803020104030203" pitchFamily="2" charset="-79"/>
            </a:endParaRPr>
          </a:p>
        </p:txBody>
      </p:sp>
      <p:pic>
        <p:nvPicPr>
          <p:cNvPr id="7" name="그림 6">
            <a:extLst>
              <a:ext uri="{FF2B5EF4-FFF2-40B4-BE49-F238E27FC236}">
                <a16:creationId xmlns:a16="http://schemas.microsoft.com/office/drawing/2014/main" id="{E65762C0-7E5A-5EE9-0EF0-A864A501BBCA}"/>
              </a:ext>
            </a:extLst>
          </p:cNvPr>
          <p:cNvPicPr>
            <a:picLocks noChangeAspect="1"/>
          </p:cNvPicPr>
          <p:nvPr/>
        </p:nvPicPr>
        <p:blipFill>
          <a:blip r:embed="rId2"/>
          <a:stretch>
            <a:fillRect/>
          </a:stretch>
        </p:blipFill>
        <p:spPr>
          <a:xfrm>
            <a:off x="2858584" y="1892546"/>
            <a:ext cx="6275778" cy="1045056"/>
          </a:xfrm>
          <a:prstGeom prst="rect">
            <a:avLst/>
          </a:prstGeom>
        </p:spPr>
      </p:pic>
      <p:pic>
        <p:nvPicPr>
          <p:cNvPr id="10" name="Picture 2">
            <a:extLst>
              <a:ext uri="{FF2B5EF4-FFF2-40B4-BE49-F238E27FC236}">
                <a16:creationId xmlns:a16="http://schemas.microsoft.com/office/drawing/2014/main" id="{EED3863A-4F06-971D-6B90-B3D1A7E01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601" y="2881618"/>
            <a:ext cx="3755573" cy="3755573"/>
          </a:xfrm>
          <a:prstGeom prst="rect">
            <a:avLst/>
          </a:prstGeom>
          <a:noFill/>
          <a:extLst>
            <a:ext uri="{909E8E84-426E-40DD-AFC4-6F175D3DCCD1}">
              <a14:hiddenFill xmlns:a14="http://schemas.microsoft.com/office/drawing/2010/main">
                <a:solidFill>
                  <a:srgbClr val="FFFFFF"/>
                </a:solidFill>
              </a14:hiddenFill>
            </a:ext>
          </a:extLst>
        </p:spPr>
      </p:pic>
      <p:pic>
        <p:nvPicPr>
          <p:cNvPr id="12" name="그림 11">
            <a:extLst>
              <a:ext uri="{FF2B5EF4-FFF2-40B4-BE49-F238E27FC236}">
                <a16:creationId xmlns:a16="http://schemas.microsoft.com/office/drawing/2014/main" id="{405146B9-5333-1839-4352-158D0464A84C}"/>
              </a:ext>
            </a:extLst>
          </p:cNvPr>
          <p:cNvPicPr>
            <a:picLocks noChangeAspect="1"/>
          </p:cNvPicPr>
          <p:nvPr/>
        </p:nvPicPr>
        <p:blipFill>
          <a:blip r:embed="rId4"/>
          <a:stretch>
            <a:fillRect/>
          </a:stretch>
        </p:blipFill>
        <p:spPr>
          <a:xfrm>
            <a:off x="5778934" y="3337678"/>
            <a:ext cx="5617176" cy="1834291"/>
          </a:xfrm>
          <a:prstGeom prst="rect">
            <a:avLst/>
          </a:prstGeom>
        </p:spPr>
      </p:pic>
      <p:sp>
        <p:nvSpPr>
          <p:cNvPr id="13" name="TextBox 12">
            <a:extLst>
              <a:ext uri="{FF2B5EF4-FFF2-40B4-BE49-F238E27FC236}">
                <a16:creationId xmlns:a16="http://schemas.microsoft.com/office/drawing/2014/main" id="{C962A8E2-0EA7-A608-4B0B-377EF151187A}"/>
              </a:ext>
            </a:extLst>
          </p:cNvPr>
          <p:cNvSpPr txBox="1"/>
          <p:nvPr/>
        </p:nvSpPr>
        <p:spPr>
          <a:xfrm>
            <a:off x="5996473" y="5572045"/>
            <a:ext cx="3905236" cy="646331"/>
          </a:xfrm>
          <a:prstGeom prst="rect">
            <a:avLst/>
          </a:prstGeom>
          <a:solidFill>
            <a:srgbClr val="FFFF00">
              <a:alpha val="24000"/>
            </a:srgbClr>
          </a:solidFill>
        </p:spPr>
        <p:txBody>
          <a:bodyPr wrap="none" rtlCol="0">
            <a:spAutoFit/>
          </a:bodyPr>
          <a:lstStyle/>
          <a:p>
            <a:r>
              <a:rPr lang="en-US" altLang="ko-KR">
                <a:latin typeface="Aharoni" panose="02010803020104030203" pitchFamily="2" charset="-79"/>
                <a:cs typeface="Aharoni" panose="02010803020104030203" pitchFamily="2" charset="-79"/>
              </a:rPr>
              <a:t>We need to understand </a:t>
            </a:r>
          </a:p>
          <a:p>
            <a:r>
              <a:rPr lang="en-US" altLang="ko-KR">
                <a:latin typeface="Aharoni" panose="02010803020104030203" pitchFamily="2" charset="-79"/>
                <a:cs typeface="Aharoni" panose="02010803020104030203" pitchFamily="2" charset="-79"/>
              </a:rPr>
              <a:t>the quantities of the hypersurface.</a:t>
            </a:r>
            <a:endParaRPr lang="ko-KR" altLang="en-US">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41425247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Fundamental form of hypersurface</a:t>
            </a:r>
            <a:endParaRPr lang="ko-KR" altLang="en-US">
              <a:latin typeface="Aharoni" panose="02010803020104030203" pitchFamily="2" charset="-79"/>
              <a:cs typeface="Aharoni" panose="02010803020104030203" pitchFamily="2" charset="-79"/>
            </a:endParaRPr>
          </a:p>
        </p:txBody>
      </p:sp>
      <p:pic>
        <p:nvPicPr>
          <p:cNvPr id="6" name="그림 5">
            <a:extLst>
              <a:ext uri="{FF2B5EF4-FFF2-40B4-BE49-F238E27FC236}">
                <a16:creationId xmlns:a16="http://schemas.microsoft.com/office/drawing/2014/main" id="{BBE850E7-FC79-5C61-3E53-DB99E18FFA5E}"/>
              </a:ext>
            </a:extLst>
          </p:cNvPr>
          <p:cNvPicPr>
            <a:picLocks noChangeAspect="1"/>
          </p:cNvPicPr>
          <p:nvPr/>
        </p:nvPicPr>
        <p:blipFill>
          <a:blip r:embed="rId2"/>
          <a:stretch>
            <a:fillRect/>
          </a:stretch>
        </p:blipFill>
        <p:spPr>
          <a:xfrm>
            <a:off x="2022269" y="4857913"/>
            <a:ext cx="2917592" cy="1795441"/>
          </a:xfrm>
          <a:prstGeom prst="rect">
            <a:avLst/>
          </a:prstGeom>
        </p:spPr>
      </p:pic>
      <p:pic>
        <p:nvPicPr>
          <p:cNvPr id="7" name="그림 6">
            <a:extLst>
              <a:ext uri="{FF2B5EF4-FFF2-40B4-BE49-F238E27FC236}">
                <a16:creationId xmlns:a16="http://schemas.microsoft.com/office/drawing/2014/main" id="{DFC2DCDF-9638-ADAD-7FB4-21C9D8C81B07}"/>
              </a:ext>
            </a:extLst>
          </p:cNvPr>
          <p:cNvPicPr>
            <a:picLocks noChangeAspect="1"/>
          </p:cNvPicPr>
          <p:nvPr/>
        </p:nvPicPr>
        <p:blipFill>
          <a:blip r:embed="rId3"/>
          <a:stretch>
            <a:fillRect/>
          </a:stretch>
        </p:blipFill>
        <p:spPr>
          <a:xfrm>
            <a:off x="1881158" y="2832487"/>
            <a:ext cx="3058703" cy="752342"/>
          </a:xfrm>
          <a:prstGeom prst="rect">
            <a:avLst/>
          </a:prstGeom>
        </p:spPr>
      </p:pic>
      <p:sp>
        <p:nvSpPr>
          <p:cNvPr id="8" name="내용 개체 틀 2">
            <a:extLst>
              <a:ext uri="{FF2B5EF4-FFF2-40B4-BE49-F238E27FC236}">
                <a16:creationId xmlns:a16="http://schemas.microsoft.com/office/drawing/2014/main" id="{76EC9A9B-9EAD-3025-94D6-49869F20BC2C}"/>
              </a:ext>
            </a:extLst>
          </p:cNvPr>
          <p:cNvSpPr txBox="1">
            <a:spLocks/>
          </p:cNvSpPr>
          <p:nvPr/>
        </p:nvSpPr>
        <p:spPr>
          <a:xfrm>
            <a:off x="784103" y="1649434"/>
            <a:ext cx="10623793" cy="4678791"/>
          </a:xfrm>
          <a:prstGeom prst="rect">
            <a:avLst/>
          </a:prstGeom>
        </p:spPr>
        <p:txBody>
          <a:bodyPr lIns="109728" tIns="109728" rIns="109728" bIns="91440">
            <a:normAutofit/>
          </a:bodyPr>
          <a:lstStyle>
            <a:lvl1pPr marL="228600" indent="-228600" algn="l" defTabSz="914400" rtl="0" eaLnBrk="1" latinLnBrk="0" hangingPunct="1">
              <a:lnSpc>
                <a:spcPct val="114000"/>
              </a:lnSpc>
              <a:spcBef>
                <a:spcPts val="1000"/>
              </a:spcBef>
              <a:buClr>
                <a:schemeClr val="tx2">
                  <a:lumMod val="50000"/>
                  <a:lumOff val="50000"/>
                </a:schemeClr>
              </a:buClr>
              <a:buSzPct val="75000"/>
              <a:buFont typeface="Wingdings" panose="05000000000000000000" pitchFamily="2" charset="2"/>
              <a:buChar char="§"/>
              <a:defRPr sz="2000" kern="1200" spc="30">
                <a:solidFill>
                  <a:schemeClr val="tx2"/>
                </a:solidFill>
                <a:latin typeface="+mn-lt"/>
                <a:ea typeface="+mn-ea"/>
                <a:cs typeface="+mn-cs"/>
              </a:defRPr>
            </a:lvl1pPr>
            <a:lvl2pPr marL="457200" indent="-228600" algn="l" defTabSz="914400" rtl="0" eaLnBrk="1" latinLnBrk="0" hangingPunct="1">
              <a:lnSpc>
                <a:spcPct val="114000"/>
              </a:lnSpc>
              <a:spcBef>
                <a:spcPts val="500"/>
              </a:spcBef>
              <a:buClr>
                <a:schemeClr val="tx2">
                  <a:lumMod val="50000"/>
                  <a:lumOff val="50000"/>
                </a:schemeClr>
              </a:buClr>
              <a:buSzPct val="75000"/>
              <a:buFont typeface="Wingdings" panose="05000000000000000000" pitchFamily="2" charset="2"/>
              <a:buChar char="§"/>
              <a:defRPr sz="1800" kern="1200" spc="30">
                <a:solidFill>
                  <a:schemeClr val="tx2"/>
                </a:solidFill>
                <a:latin typeface="+mn-lt"/>
                <a:ea typeface="+mn-ea"/>
                <a:cs typeface="+mn-cs"/>
              </a:defRPr>
            </a:lvl2pPr>
            <a:lvl3pPr marL="685800" indent="-228600" algn="l" defTabSz="914400" rtl="0" eaLnBrk="1" latinLnBrk="0" hangingPunct="1">
              <a:lnSpc>
                <a:spcPct val="114000"/>
              </a:lnSpc>
              <a:spcBef>
                <a:spcPts val="500"/>
              </a:spcBef>
              <a:buClr>
                <a:schemeClr val="tx2">
                  <a:lumMod val="50000"/>
                  <a:lumOff val="50000"/>
                </a:schemeClr>
              </a:buClr>
              <a:buSzPct val="75000"/>
              <a:buFont typeface="Wingdings" panose="05000000000000000000" pitchFamily="2" charset="2"/>
              <a:buChar char="§"/>
              <a:defRPr sz="1600" kern="1200" spc="30">
                <a:solidFill>
                  <a:schemeClr val="tx2"/>
                </a:solidFill>
                <a:latin typeface="+mn-lt"/>
                <a:ea typeface="+mn-ea"/>
                <a:cs typeface="+mn-cs"/>
              </a:defRPr>
            </a:lvl3pPr>
            <a:lvl4pPr marL="914400" indent="-228600" algn="l" defTabSz="914400" rtl="0" eaLnBrk="1" latinLnBrk="0" hangingPunct="1">
              <a:lnSpc>
                <a:spcPct val="114000"/>
              </a:lnSpc>
              <a:spcBef>
                <a:spcPts val="500"/>
              </a:spcBef>
              <a:buClr>
                <a:schemeClr val="tx2">
                  <a:lumMod val="50000"/>
                  <a:lumOff val="50000"/>
                </a:schemeClr>
              </a:buClr>
              <a:buSzPct val="75000"/>
              <a:buFont typeface="Wingdings" panose="05000000000000000000" pitchFamily="2" charset="2"/>
              <a:buChar char="§"/>
              <a:defRPr sz="1400" kern="1200" spc="30">
                <a:solidFill>
                  <a:schemeClr val="tx2"/>
                </a:solidFill>
                <a:latin typeface="+mn-lt"/>
                <a:ea typeface="+mn-ea"/>
                <a:cs typeface="+mn-cs"/>
              </a:defRPr>
            </a:lvl4pPr>
            <a:lvl5pPr marL="1143000" indent="-228600" algn="l" defTabSz="914400" rtl="0" eaLnBrk="1" latinLnBrk="0" hangingPunct="1">
              <a:lnSpc>
                <a:spcPct val="114000"/>
              </a:lnSpc>
              <a:spcBef>
                <a:spcPts val="500"/>
              </a:spcBef>
              <a:buClr>
                <a:schemeClr val="tx2">
                  <a:lumMod val="50000"/>
                  <a:lumOff val="50000"/>
                </a:schemeClr>
              </a:buClr>
              <a:buSzPct val="75000"/>
              <a:buFont typeface="Wingdings" panose="05000000000000000000" pitchFamily="2" charset="2"/>
              <a:buChar char="§"/>
              <a:defRPr sz="1400" kern="1200" spc="3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ko-KR">
              <a:solidFill>
                <a:srgbClr val="FF0000"/>
              </a:solidFill>
              <a:latin typeface="Aharoni" panose="02010803020104030203" pitchFamily="2" charset="-79"/>
              <a:cs typeface="Aharoni" panose="02010803020104030203" pitchFamily="2" charset="-79"/>
            </a:endParaRPr>
          </a:p>
          <a:p>
            <a:r>
              <a:rPr lang="en-US" altLang="ko-KR">
                <a:solidFill>
                  <a:srgbClr val="FF0000"/>
                </a:solidFill>
                <a:latin typeface="Aharoni" panose="02010803020104030203" pitchFamily="2" charset="-79"/>
                <a:cs typeface="Aharoni" panose="02010803020104030203" pitchFamily="2" charset="-79"/>
              </a:rPr>
              <a:t>1</a:t>
            </a:r>
            <a:r>
              <a:rPr lang="en-US" altLang="ko-KR" baseline="30000">
                <a:solidFill>
                  <a:srgbClr val="FF0000"/>
                </a:solidFill>
                <a:latin typeface="Aharoni" panose="02010803020104030203" pitchFamily="2" charset="-79"/>
                <a:cs typeface="Aharoni" panose="02010803020104030203" pitchFamily="2" charset="-79"/>
              </a:rPr>
              <a:t>st</a:t>
            </a:r>
            <a:r>
              <a:rPr lang="en-US" altLang="ko-KR">
                <a:solidFill>
                  <a:srgbClr val="FF0000"/>
                </a:solidFill>
                <a:latin typeface="Aharoni" panose="02010803020104030203" pitchFamily="2" charset="-79"/>
                <a:cs typeface="Aharoni" panose="02010803020104030203" pitchFamily="2" charset="-79"/>
              </a:rPr>
              <a:t> fundamental form of the hypersurface</a:t>
            </a:r>
            <a:r>
              <a:rPr lang="en-US" altLang="ko-KR">
                <a:latin typeface="Aharoni" panose="02010803020104030203" pitchFamily="2" charset="-79"/>
                <a:cs typeface="Aharoni" panose="02010803020104030203" pitchFamily="2" charset="-79"/>
              </a:rPr>
              <a:t>:</a:t>
            </a:r>
            <a:br>
              <a:rPr lang="en-US" altLang="ko-KR">
                <a:latin typeface="Aharoni" panose="02010803020104030203" pitchFamily="2" charset="-79"/>
                <a:cs typeface="Aharoni" panose="02010803020104030203" pitchFamily="2" charset="-79"/>
              </a:rPr>
            </a:br>
            <a:r>
              <a:rPr lang="en-US" altLang="ko-KR" b="1">
                <a:solidFill>
                  <a:srgbClr val="00B050"/>
                </a:solidFill>
                <a:latin typeface="Aharoni" panose="02010803020104030203" pitchFamily="2" charset="-79"/>
                <a:cs typeface="Aharoni" panose="02010803020104030203" pitchFamily="2" charset="-79"/>
              </a:rPr>
              <a:t>Projection tensor </a:t>
            </a:r>
            <a:r>
              <a:rPr lang="en-US" altLang="ko-KR">
                <a:latin typeface="Aharoni" panose="02010803020104030203" pitchFamily="2" charset="-79"/>
                <a:cs typeface="Aharoni" panose="02010803020104030203" pitchFamily="2" charset="-79"/>
              </a:rPr>
              <a:t>&gt; project all tensors on to the hyper surface</a:t>
            </a:r>
          </a:p>
          <a:p>
            <a:endParaRPr lang="en-US" altLang="ko-KR">
              <a:latin typeface="Aharoni" panose="02010803020104030203" pitchFamily="2" charset="-79"/>
              <a:cs typeface="Aharoni" panose="02010803020104030203" pitchFamily="2" charset="-79"/>
            </a:endParaRPr>
          </a:p>
          <a:p>
            <a:r>
              <a:rPr lang="en-US" altLang="ko-KR">
                <a:solidFill>
                  <a:srgbClr val="FF0000"/>
                </a:solidFill>
                <a:latin typeface="Aharoni" panose="02010803020104030203" pitchFamily="2" charset="-79"/>
                <a:cs typeface="Aharoni" panose="02010803020104030203" pitchFamily="2" charset="-79"/>
              </a:rPr>
              <a:t>2</a:t>
            </a:r>
            <a:r>
              <a:rPr lang="en-US" altLang="ko-KR" baseline="30000">
                <a:solidFill>
                  <a:srgbClr val="FF0000"/>
                </a:solidFill>
                <a:latin typeface="Aharoni" panose="02010803020104030203" pitchFamily="2" charset="-79"/>
                <a:cs typeface="Aharoni" panose="02010803020104030203" pitchFamily="2" charset="-79"/>
              </a:rPr>
              <a:t>nd</a:t>
            </a:r>
            <a:r>
              <a:rPr lang="en-US" altLang="ko-KR">
                <a:solidFill>
                  <a:srgbClr val="FF0000"/>
                </a:solidFill>
                <a:latin typeface="Aharoni" panose="02010803020104030203" pitchFamily="2" charset="-79"/>
                <a:cs typeface="Aharoni" panose="02010803020104030203" pitchFamily="2" charset="-79"/>
              </a:rPr>
              <a:t> fundamental form of the hypersurface</a:t>
            </a:r>
            <a:r>
              <a:rPr lang="en-US" altLang="ko-KR">
                <a:latin typeface="Aharoni" panose="02010803020104030203" pitchFamily="2" charset="-79"/>
                <a:cs typeface="Aharoni" panose="02010803020104030203" pitchFamily="2" charset="-79"/>
              </a:rPr>
              <a:t>:</a:t>
            </a:r>
            <a:br>
              <a:rPr lang="en-US" altLang="ko-KR">
                <a:latin typeface="Aharoni" panose="02010803020104030203" pitchFamily="2" charset="-79"/>
                <a:cs typeface="Aharoni" panose="02010803020104030203" pitchFamily="2" charset="-79"/>
              </a:rPr>
            </a:br>
            <a:r>
              <a:rPr lang="en-US" altLang="ko-KR">
                <a:latin typeface="Aharoni" panose="02010803020104030203" pitchFamily="2" charset="-79"/>
                <a:cs typeface="Aharoni" panose="02010803020104030203" pitchFamily="2" charset="-79"/>
              </a:rPr>
              <a:t>Change of projection tensor along the normal direction </a:t>
            </a:r>
            <a:br>
              <a:rPr lang="en-US" altLang="ko-KR">
                <a:latin typeface="Aharoni" panose="02010803020104030203" pitchFamily="2" charset="-79"/>
                <a:cs typeface="Aharoni" panose="02010803020104030203" pitchFamily="2" charset="-79"/>
              </a:rPr>
            </a:br>
            <a:r>
              <a:rPr lang="en-US" altLang="ko-KR">
                <a:latin typeface="Aharoni" panose="02010803020104030203" pitchFamily="2" charset="-79"/>
                <a:cs typeface="Aharoni" panose="02010803020104030203" pitchFamily="2" charset="-79"/>
              </a:rPr>
              <a:t>  &gt; bended hypersurface  </a:t>
            </a:r>
            <a:br>
              <a:rPr lang="en-US" altLang="ko-KR">
                <a:latin typeface="Aharoni" panose="02010803020104030203" pitchFamily="2" charset="-79"/>
                <a:cs typeface="Aharoni" panose="02010803020104030203" pitchFamily="2" charset="-79"/>
              </a:rPr>
            </a:br>
            <a:r>
              <a:rPr lang="en-US" altLang="ko-KR">
                <a:latin typeface="Aharoni" panose="02010803020104030203" pitchFamily="2" charset="-79"/>
                <a:cs typeface="Aharoni" panose="02010803020104030203" pitchFamily="2" charset="-79"/>
              </a:rPr>
              <a:t>  &gt;&gt; </a:t>
            </a:r>
            <a:r>
              <a:rPr lang="en-US" altLang="ko-KR" b="1">
                <a:solidFill>
                  <a:srgbClr val="00B050"/>
                </a:solidFill>
                <a:latin typeface="Aharoni" panose="02010803020104030203" pitchFamily="2" charset="-79"/>
                <a:cs typeface="Aharoni" panose="02010803020104030203" pitchFamily="2" charset="-79"/>
              </a:rPr>
              <a:t>Extrinsic curvature</a:t>
            </a:r>
            <a:endParaRPr lang="ko-KR" altLang="en-US" b="1" dirty="0">
              <a:solidFill>
                <a:srgbClr val="00B050"/>
              </a:solidFill>
              <a:latin typeface="Aharoni" panose="02010803020104030203" pitchFamily="2" charset="-79"/>
              <a:ea typeface="휴먼아미체" panose="02030504000101010101" pitchFamily="18" charset="-127"/>
              <a:cs typeface="Aharoni" panose="02010803020104030203" pitchFamily="2" charset="-79"/>
            </a:endParaRPr>
          </a:p>
        </p:txBody>
      </p:sp>
      <p:pic>
        <p:nvPicPr>
          <p:cNvPr id="10" name="Picture 2">
            <a:extLst>
              <a:ext uri="{FF2B5EF4-FFF2-40B4-BE49-F238E27FC236}">
                <a16:creationId xmlns:a16="http://schemas.microsoft.com/office/drawing/2014/main" id="{11B59AF1-C85D-646A-65AE-8FA5DBCBBA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1944" y="2371958"/>
            <a:ext cx="3755573" cy="3755573"/>
          </a:xfrm>
          <a:prstGeom prst="rect">
            <a:avLst/>
          </a:prstGeom>
          <a:noFill/>
          <a:extLst>
            <a:ext uri="{909E8E84-426E-40DD-AFC4-6F175D3DCCD1}">
              <a14:hiddenFill xmlns:a14="http://schemas.microsoft.com/office/drawing/2010/main">
                <a:solidFill>
                  <a:srgbClr val="FFFFFF"/>
                </a:solidFill>
              </a14:hiddenFill>
            </a:ext>
          </a:extLst>
        </p:spPr>
      </p:pic>
      <p:pic>
        <p:nvPicPr>
          <p:cNvPr id="11" name="그림 10">
            <a:extLst>
              <a:ext uri="{FF2B5EF4-FFF2-40B4-BE49-F238E27FC236}">
                <a16:creationId xmlns:a16="http://schemas.microsoft.com/office/drawing/2014/main" id="{3D3A7B40-3436-3AC8-95AB-5C071765895E}"/>
              </a:ext>
            </a:extLst>
          </p:cNvPr>
          <p:cNvPicPr>
            <a:picLocks noChangeAspect="1"/>
          </p:cNvPicPr>
          <p:nvPr/>
        </p:nvPicPr>
        <p:blipFill>
          <a:blip r:embed="rId5"/>
          <a:stretch>
            <a:fillRect/>
          </a:stretch>
        </p:blipFill>
        <p:spPr>
          <a:xfrm>
            <a:off x="8408919" y="2160123"/>
            <a:ext cx="3521621" cy="266707"/>
          </a:xfrm>
          <a:prstGeom prst="rect">
            <a:avLst/>
          </a:prstGeom>
        </p:spPr>
      </p:pic>
    </p:spTree>
    <p:extLst>
      <p:ext uri="{BB962C8B-B14F-4D97-AF65-F5344CB8AC3E}">
        <p14:creationId xmlns:p14="http://schemas.microsoft.com/office/powerpoint/2010/main" val="15124214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Derivatives in definition of K</a:t>
            </a:r>
            <a:r>
              <a:rPr lang="en-US" altLang="ko-KR" sz="3600">
                <a:latin typeface="Aharoni" panose="02010803020104030203" pitchFamily="2" charset="-79"/>
                <a:cs typeface="Aharoni" panose="02010803020104030203" pitchFamily="2" charset="-79"/>
              </a:rPr>
              <a:t>μν</a:t>
            </a:r>
            <a:endParaRPr lang="ko-KR" altLang="en-US">
              <a:latin typeface="Aharoni" panose="02010803020104030203" pitchFamily="2" charset="-79"/>
              <a:cs typeface="Aharoni" panose="02010803020104030203" pitchFamily="2" charset="-79"/>
            </a:endParaRPr>
          </a:p>
        </p:txBody>
      </p:sp>
      <p:sp>
        <p:nvSpPr>
          <p:cNvPr id="3" name="내용 개체 틀 2">
            <a:extLst>
              <a:ext uri="{FF2B5EF4-FFF2-40B4-BE49-F238E27FC236}">
                <a16:creationId xmlns:a16="http://schemas.microsoft.com/office/drawing/2014/main" id="{17FBA99B-B008-B62B-28D0-2BBCC4D89237}"/>
              </a:ext>
            </a:extLst>
          </p:cNvPr>
          <p:cNvSpPr>
            <a:spLocks noGrp="1"/>
          </p:cNvSpPr>
          <p:nvPr>
            <p:ph idx="1"/>
          </p:nvPr>
        </p:nvSpPr>
        <p:spPr>
          <a:xfrm>
            <a:off x="691078" y="1692166"/>
            <a:ext cx="10838769" cy="4439883"/>
          </a:xfrm>
        </p:spPr>
        <p:txBody>
          <a:bodyPr/>
          <a:lstStyle/>
          <a:p>
            <a:r>
              <a:rPr lang="en-US" altLang="ko-KR"/>
              <a:t>Vector derivatives describe how a vector has changed relative to a reference vector.</a:t>
            </a:r>
          </a:p>
          <a:p>
            <a:pPr lvl="1"/>
            <a:r>
              <a:rPr lang="en-US" altLang="ko-KR"/>
              <a:t>Covariant derivative ∇</a:t>
            </a:r>
            <a:r>
              <a:rPr lang="en-US" altLang="ko-KR" sz="1100"/>
              <a:t>μ</a:t>
            </a:r>
            <a:r>
              <a:rPr lang="en-US" altLang="ko-KR"/>
              <a:t>: Vector change relative to a parallelly transported vector</a:t>
            </a:r>
          </a:p>
          <a:p>
            <a:pPr lvl="1"/>
            <a:r>
              <a:rPr lang="en-US" altLang="ko-KR"/>
              <a:t>Lie derivative </a:t>
            </a:r>
            <a:r>
              <a:rPr lang="en-US" altLang="ko-KR">
                <a:latin typeface="Blackadder ITC" panose="04020505051007020D02" pitchFamily="82" charset="0"/>
              </a:rPr>
              <a:t>L</a:t>
            </a:r>
            <a:r>
              <a:rPr lang="en-US" altLang="ko-KR" sz="1050"/>
              <a:t>V</a:t>
            </a:r>
            <a:r>
              <a:rPr lang="en-US" altLang="ko-KR"/>
              <a:t> : Vector change along the flow of another vector field</a:t>
            </a:r>
            <a:endParaRPr lang="ko-KR" altLang="en-US"/>
          </a:p>
        </p:txBody>
      </p:sp>
      <p:sp>
        <p:nvSpPr>
          <p:cNvPr id="84" name="타원 83">
            <a:extLst>
              <a:ext uri="{FF2B5EF4-FFF2-40B4-BE49-F238E27FC236}">
                <a16:creationId xmlns:a16="http://schemas.microsoft.com/office/drawing/2014/main" id="{5FDCB4DA-D4CC-F680-115D-CCDF14FAEA15}"/>
              </a:ext>
            </a:extLst>
          </p:cNvPr>
          <p:cNvSpPr/>
          <p:nvPr/>
        </p:nvSpPr>
        <p:spPr>
          <a:xfrm>
            <a:off x="2154480" y="3351272"/>
            <a:ext cx="2180118" cy="2180118"/>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5" name="타원 84">
            <a:extLst>
              <a:ext uri="{FF2B5EF4-FFF2-40B4-BE49-F238E27FC236}">
                <a16:creationId xmlns:a16="http://schemas.microsoft.com/office/drawing/2014/main" id="{77F93A05-19A4-A64D-E2A5-372CD9915E28}"/>
              </a:ext>
            </a:extLst>
          </p:cNvPr>
          <p:cNvSpPr/>
          <p:nvPr/>
        </p:nvSpPr>
        <p:spPr>
          <a:xfrm>
            <a:off x="2156414" y="4133276"/>
            <a:ext cx="2180118" cy="692584"/>
          </a:xfrm>
          <a:prstGeom prst="ellipse">
            <a:avLst/>
          </a:prstGeom>
          <a:no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95" name="그룹 94">
            <a:extLst>
              <a:ext uri="{FF2B5EF4-FFF2-40B4-BE49-F238E27FC236}">
                <a16:creationId xmlns:a16="http://schemas.microsoft.com/office/drawing/2014/main" id="{66D03B8D-E7F9-B40F-2FB4-9804201BFF93}"/>
              </a:ext>
            </a:extLst>
          </p:cNvPr>
          <p:cNvGrpSpPr/>
          <p:nvPr/>
        </p:nvGrpSpPr>
        <p:grpSpPr>
          <a:xfrm>
            <a:off x="2693407" y="3351272"/>
            <a:ext cx="1094344" cy="2180118"/>
            <a:chOff x="5119282" y="3231041"/>
            <a:chExt cx="1094344" cy="2180118"/>
          </a:xfrm>
        </p:grpSpPr>
        <p:sp>
          <p:nvSpPr>
            <p:cNvPr id="87" name="타원 86">
              <a:extLst>
                <a:ext uri="{FF2B5EF4-FFF2-40B4-BE49-F238E27FC236}">
                  <a16:creationId xmlns:a16="http://schemas.microsoft.com/office/drawing/2014/main" id="{9B067A49-CD4A-2068-85C0-F6E60CF75B20}"/>
                </a:ext>
              </a:extLst>
            </p:cNvPr>
            <p:cNvSpPr/>
            <p:nvPr/>
          </p:nvSpPr>
          <p:spPr>
            <a:xfrm>
              <a:off x="5119282" y="3231041"/>
              <a:ext cx="1094344" cy="2180118"/>
            </a:xfrm>
            <a:prstGeom prst="ellipse">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2" name="자유형: 도형 91">
              <a:extLst>
                <a:ext uri="{FF2B5EF4-FFF2-40B4-BE49-F238E27FC236}">
                  <a16:creationId xmlns:a16="http://schemas.microsoft.com/office/drawing/2014/main" id="{F97D07FA-53AC-EBB2-6326-5C5897C4078F}"/>
                </a:ext>
              </a:extLst>
            </p:cNvPr>
            <p:cNvSpPr/>
            <p:nvPr/>
          </p:nvSpPr>
          <p:spPr>
            <a:xfrm>
              <a:off x="5658704" y="3231041"/>
              <a:ext cx="554922" cy="2180118"/>
            </a:xfrm>
            <a:custGeom>
              <a:avLst/>
              <a:gdLst>
                <a:gd name="connsiteX0" fmla="*/ 7750 w 554922"/>
                <a:gd name="connsiteY0" fmla="*/ 0 h 2180118"/>
                <a:gd name="connsiteX1" fmla="*/ 554922 w 554922"/>
                <a:gd name="connsiteY1" fmla="*/ 1090059 h 2180118"/>
                <a:gd name="connsiteX2" fmla="*/ 7750 w 554922"/>
                <a:gd name="connsiteY2" fmla="*/ 2180118 h 2180118"/>
                <a:gd name="connsiteX3" fmla="*/ 0 w 554922"/>
                <a:gd name="connsiteY3" fmla="*/ 2179339 h 2180118"/>
                <a:gd name="connsiteX4" fmla="*/ 0 w 554922"/>
                <a:gd name="connsiteY4" fmla="*/ 780 h 2180118"/>
                <a:gd name="connsiteX5" fmla="*/ 7750 w 554922"/>
                <a:gd name="connsiteY5" fmla="*/ 0 h 218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922" h="2180118">
                  <a:moveTo>
                    <a:pt x="7750" y="0"/>
                  </a:moveTo>
                  <a:cubicBezTo>
                    <a:pt x="309945" y="0"/>
                    <a:pt x="554922" y="488036"/>
                    <a:pt x="554922" y="1090059"/>
                  </a:cubicBezTo>
                  <a:cubicBezTo>
                    <a:pt x="554922" y="1692082"/>
                    <a:pt x="309945" y="2180118"/>
                    <a:pt x="7750" y="2180118"/>
                  </a:cubicBezTo>
                  <a:lnTo>
                    <a:pt x="0" y="2179339"/>
                  </a:lnTo>
                  <a:lnTo>
                    <a:pt x="0" y="780"/>
                  </a:lnTo>
                  <a:lnTo>
                    <a:pt x="775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grpSp>
      <p:grpSp>
        <p:nvGrpSpPr>
          <p:cNvPr id="96" name="그룹 95">
            <a:extLst>
              <a:ext uri="{FF2B5EF4-FFF2-40B4-BE49-F238E27FC236}">
                <a16:creationId xmlns:a16="http://schemas.microsoft.com/office/drawing/2014/main" id="{B6BE6A82-CA74-5045-41C6-DD15C20D7412}"/>
              </a:ext>
            </a:extLst>
          </p:cNvPr>
          <p:cNvGrpSpPr/>
          <p:nvPr/>
        </p:nvGrpSpPr>
        <p:grpSpPr>
          <a:xfrm flipH="1">
            <a:off x="2884262" y="3351272"/>
            <a:ext cx="693266" cy="2180118"/>
            <a:chOff x="5119282" y="3231041"/>
            <a:chExt cx="1094344" cy="2180118"/>
          </a:xfrm>
        </p:grpSpPr>
        <p:sp>
          <p:nvSpPr>
            <p:cNvPr id="97" name="타원 96">
              <a:extLst>
                <a:ext uri="{FF2B5EF4-FFF2-40B4-BE49-F238E27FC236}">
                  <a16:creationId xmlns:a16="http://schemas.microsoft.com/office/drawing/2014/main" id="{A506CA53-5C28-21EC-FE76-429FB957FA93}"/>
                </a:ext>
              </a:extLst>
            </p:cNvPr>
            <p:cNvSpPr/>
            <p:nvPr/>
          </p:nvSpPr>
          <p:spPr>
            <a:xfrm>
              <a:off x="5119282" y="3231041"/>
              <a:ext cx="1094344" cy="2180118"/>
            </a:xfrm>
            <a:prstGeom prst="ellipse">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8" name="자유형: 도형 97">
              <a:extLst>
                <a:ext uri="{FF2B5EF4-FFF2-40B4-BE49-F238E27FC236}">
                  <a16:creationId xmlns:a16="http://schemas.microsoft.com/office/drawing/2014/main" id="{45BE3AF1-EE71-E7F6-03C5-9C7AC8CC156B}"/>
                </a:ext>
              </a:extLst>
            </p:cNvPr>
            <p:cNvSpPr/>
            <p:nvPr/>
          </p:nvSpPr>
          <p:spPr>
            <a:xfrm>
              <a:off x="5658704" y="3231041"/>
              <a:ext cx="554922" cy="2180118"/>
            </a:xfrm>
            <a:custGeom>
              <a:avLst/>
              <a:gdLst>
                <a:gd name="connsiteX0" fmla="*/ 7750 w 554922"/>
                <a:gd name="connsiteY0" fmla="*/ 0 h 2180118"/>
                <a:gd name="connsiteX1" fmla="*/ 554922 w 554922"/>
                <a:gd name="connsiteY1" fmla="*/ 1090059 h 2180118"/>
                <a:gd name="connsiteX2" fmla="*/ 7750 w 554922"/>
                <a:gd name="connsiteY2" fmla="*/ 2180118 h 2180118"/>
                <a:gd name="connsiteX3" fmla="*/ 0 w 554922"/>
                <a:gd name="connsiteY3" fmla="*/ 2179339 h 2180118"/>
                <a:gd name="connsiteX4" fmla="*/ 0 w 554922"/>
                <a:gd name="connsiteY4" fmla="*/ 780 h 2180118"/>
                <a:gd name="connsiteX5" fmla="*/ 7750 w 554922"/>
                <a:gd name="connsiteY5" fmla="*/ 0 h 218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922" h="2180118">
                  <a:moveTo>
                    <a:pt x="7750" y="0"/>
                  </a:moveTo>
                  <a:cubicBezTo>
                    <a:pt x="309945" y="0"/>
                    <a:pt x="554922" y="488036"/>
                    <a:pt x="554922" y="1090059"/>
                  </a:cubicBezTo>
                  <a:cubicBezTo>
                    <a:pt x="554922" y="1692082"/>
                    <a:pt x="309945" y="2180118"/>
                    <a:pt x="7750" y="2180118"/>
                  </a:cubicBezTo>
                  <a:lnTo>
                    <a:pt x="0" y="2179339"/>
                  </a:lnTo>
                  <a:lnTo>
                    <a:pt x="0" y="780"/>
                  </a:lnTo>
                  <a:lnTo>
                    <a:pt x="775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grpSp>
      <p:cxnSp>
        <p:nvCxnSpPr>
          <p:cNvPr id="100" name="직선 화살표 연결선 99">
            <a:extLst>
              <a:ext uri="{FF2B5EF4-FFF2-40B4-BE49-F238E27FC236}">
                <a16:creationId xmlns:a16="http://schemas.microsoft.com/office/drawing/2014/main" id="{914B83F4-4E2D-E0A4-2FDD-54A1CEA67A36}"/>
              </a:ext>
            </a:extLst>
          </p:cNvPr>
          <p:cNvCxnSpPr>
            <a:cxnSpLocks/>
          </p:cNvCxnSpPr>
          <p:nvPr/>
        </p:nvCxnSpPr>
        <p:spPr>
          <a:xfrm>
            <a:off x="2908724" y="4831317"/>
            <a:ext cx="576034" cy="471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직선 화살표 연결선 101">
            <a:extLst>
              <a:ext uri="{FF2B5EF4-FFF2-40B4-BE49-F238E27FC236}">
                <a16:creationId xmlns:a16="http://schemas.microsoft.com/office/drawing/2014/main" id="{4FC4F2E7-0948-BC3C-6DA9-95BBD0B2AC4E}"/>
              </a:ext>
            </a:extLst>
          </p:cNvPr>
          <p:cNvCxnSpPr>
            <a:cxnSpLocks/>
          </p:cNvCxnSpPr>
          <p:nvPr/>
        </p:nvCxnSpPr>
        <p:spPr>
          <a:xfrm>
            <a:off x="3765940" y="4794113"/>
            <a:ext cx="576034" cy="471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직선 화살표 연결선 102">
            <a:extLst>
              <a:ext uri="{FF2B5EF4-FFF2-40B4-BE49-F238E27FC236}">
                <a16:creationId xmlns:a16="http://schemas.microsoft.com/office/drawing/2014/main" id="{6E057F14-1537-FC3D-1727-9BB367F06B3D}"/>
              </a:ext>
            </a:extLst>
          </p:cNvPr>
          <p:cNvCxnSpPr>
            <a:cxnSpLocks/>
          </p:cNvCxnSpPr>
          <p:nvPr/>
        </p:nvCxnSpPr>
        <p:spPr>
          <a:xfrm>
            <a:off x="2908724" y="4776831"/>
            <a:ext cx="576034" cy="4719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직선 화살표 연결선 103">
            <a:extLst>
              <a:ext uri="{FF2B5EF4-FFF2-40B4-BE49-F238E27FC236}">
                <a16:creationId xmlns:a16="http://schemas.microsoft.com/office/drawing/2014/main" id="{1D44AD5B-162D-3AB2-4995-91131A2C798A}"/>
              </a:ext>
            </a:extLst>
          </p:cNvPr>
          <p:cNvCxnSpPr>
            <a:cxnSpLocks/>
          </p:cNvCxnSpPr>
          <p:nvPr/>
        </p:nvCxnSpPr>
        <p:spPr>
          <a:xfrm flipV="1">
            <a:off x="3774051" y="4615935"/>
            <a:ext cx="575282" cy="16966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직선 연결선 106">
            <a:extLst>
              <a:ext uri="{FF2B5EF4-FFF2-40B4-BE49-F238E27FC236}">
                <a16:creationId xmlns:a16="http://schemas.microsoft.com/office/drawing/2014/main" id="{68B6BCE8-5FE5-50AF-809E-4444D59F9783}"/>
              </a:ext>
            </a:extLst>
          </p:cNvPr>
          <p:cNvCxnSpPr>
            <a:cxnSpLocks/>
          </p:cNvCxnSpPr>
          <p:nvPr/>
        </p:nvCxnSpPr>
        <p:spPr>
          <a:xfrm flipH="1">
            <a:off x="2908724" y="4479568"/>
            <a:ext cx="329340" cy="338144"/>
          </a:xfrm>
          <a:prstGeom prst="line">
            <a:avLst/>
          </a:prstGeom>
          <a:ln w="12700"/>
        </p:spPr>
        <p:style>
          <a:lnRef idx="1">
            <a:schemeClr val="dk1"/>
          </a:lnRef>
          <a:fillRef idx="0">
            <a:schemeClr val="dk1"/>
          </a:fillRef>
          <a:effectRef idx="0">
            <a:schemeClr val="dk1"/>
          </a:effectRef>
          <a:fontRef idx="minor">
            <a:schemeClr val="tx1"/>
          </a:fontRef>
        </p:style>
      </p:cxnSp>
      <p:cxnSp>
        <p:nvCxnSpPr>
          <p:cNvPr id="109" name="직선 연결선 108">
            <a:extLst>
              <a:ext uri="{FF2B5EF4-FFF2-40B4-BE49-F238E27FC236}">
                <a16:creationId xmlns:a16="http://schemas.microsoft.com/office/drawing/2014/main" id="{35BFDB66-62E5-BAEE-AAF7-3C1FD1079018}"/>
              </a:ext>
            </a:extLst>
          </p:cNvPr>
          <p:cNvCxnSpPr/>
          <p:nvPr/>
        </p:nvCxnSpPr>
        <p:spPr>
          <a:xfrm>
            <a:off x="1444278" y="4479568"/>
            <a:ext cx="359260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직선 연결선 112">
            <a:extLst>
              <a:ext uri="{FF2B5EF4-FFF2-40B4-BE49-F238E27FC236}">
                <a16:creationId xmlns:a16="http://schemas.microsoft.com/office/drawing/2014/main" id="{3B00C420-AD3E-2399-9A3F-40519B7C08CF}"/>
              </a:ext>
            </a:extLst>
          </p:cNvPr>
          <p:cNvCxnSpPr/>
          <p:nvPr/>
        </p:nvCxnSpPr>
        <p:spPr>
          <a:xfrm>
            <a:off x="3232180" y="4477737"/>
            <a:ext cx="525547" cy="3078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D597CBB9-CCA7-F925-2DB0-BC1D327E3F51}"/>
              </a:ext>
            </a:extLst>
          </p:cNvPr>
          <p:cNvSpPr txBox="1"/>
          <p:nvPr/>
        </p:nvSpPr>
        <p:spPr>
          <a:xfrm>
            <a:off x="2921312" y="4359097"/>
            <a:ext cx="344966" cy="400110"/>
          </a:xfrm>
          <a:prstGeom prst="rect">
            <a:avLst/>
          </a:prstGeom>
          <a:noFill/>
        </p:spPr>
        <p:txBody>
          <a:bodyPr wrap="none" rtlCol="0">
            <a:spAutoFit/>
          </a:bodyPr>
          <a:lstStyle/>
          <a:p>
            <a:r>
              <a:rPr lang="en-US" altLang="ko-KR" sz="2000" b="1">
                <a:solidFill>
                  <a:srgbClr val="00B0F0"/>
                </a:solidFill>
                <a:latin typeface="Times New Roman" panose="02020603050405020304" pitchFamily="18" charset="0"/>
                <a:cs typeface="Times New Roman" panose="02020603050405020304" pitchFamily="18" charset="0"/>
              </a:rPr>
              <a:t>φ</a:t>
            </a:r>
            <a:endParaRPr lang="ko-KR" altLang="en-US" sz="2000" b="1">
              <a:solidFill>
                <a:srgbClr val="00B0F0"/>
              </a:solidFill>
              <a:latin typeface="Times New Roman" panose="02020603050405020304" pitchFamily="18" charset="0"/>
              <a:cs typeface="Times New Roman" panose="02020603050405020304" pitchFamily="18" charset="0"/>
            </a:endParaRPr>
          </a:p>
        </p:txBody>
      </p:sp>
      <p:sp>
        <p:nvSpPr>
          <p:cNvPr id="115" name="TextBox 114">
            <a:extLst>
              <a:ext uri="{FF2B5EF4-FFF2-40B4-BE49-F238E27FC236}">
                <a16:creationId xmlns:a16="http://schemas.microsoft.com/office/drawing/2014/main" id="{07AD940C-ED03-BF62-D343-C9D6A70FF25C}"/>
              </a:ext>
            </a:extLst>
          </p:cNvPr>
          <p:cNvSpPr txBox="1"/>
          <p:nvPr/>
        </p:nvSpPr>
        <p:spPr>
          <a:xfrm>
            <a:off x="3026485" y="4846449"/>
            <a:ext cx="370614" cy="400110"/>
          </a:xfrm>
          <a:prstGeom prst="rect">
            <a:avLst/>
          </a:prstGeom>
          <a:noFill/>
        </p:spPr>
        <p:txBody>
          <a:bodyPr wrap="none" rtlCol="0">
            <a:spAutoFit/>
          </a:bodyPr>
          <a:lstStyle/>
          <a:p>
            <a:r>
              <a:rPr lang="en-US" altLang="ko-KR" sz="2000" b="1">
                <a:solidFill>
                  <a:srgbClr val="FF0000"/>
                </a:solidFill>
                <a:latin typeface="Times New Roman" panose="02020603050405020304" pitchFamily="18" charset="0"/>
                <a:cs typeface="Times New Roman" panose="02020603050405020304" pitchFamily="18" charset="0"/>
              </a:rPr>
              <a:t>V</a:t>
            </a:r>
            <a:endParaRPr lang="ko-KR" altLang="en-US" sz="2000" b="1">
              <a:solidFill>
                <a:srgbClr val="FF0000"/>
              </a:solidFill>
              <a:latin typeface="Times New Roman" panose="02020603050405020304" pitchFamily="18" charset="0"/>
              <a:cs typeface="Times New Roman" panose="02020603050405020304" pitchFamily="18" charset="0"/>
            </a:endParaRPr>
          </a:p>
        </p:txBody>
      </p:sp>
      <p:grpSp>
        <p:nvGrpSpPr>
          <p:cNvPr id="120" name="그룹 119">
            <a:extLst>
              <a:ext uri="{FF2B5EF4-FFF2-40B4-BE49-F238E27FC236}">
                <a16:creationId xmlns:a16="http://schemas.microsoft.com/office/drawing/2014/main" id="{6FECB9D0-9670-4A4E-418B-9B160698C6A1}"/>
              </a:ext>
            </a:extLst>
          </p:cNvPr>
          <p:cNvGrpSpPr/>
          <p:nvPr/>
        </p:nvGrpSpPr>
        <p:grpSpPr>
          <a:xfrm>
            <a:off x="6551288" y="2862865"/>
            <a:ext cx="2647916" cy="3210765"/>
            <a:chOff x="6551288" y="2862865"/>
            <a:chExt cx="2647916" cy="3210765"/>
          </a:xfrm>
        </p:grpSpPr>
        <p:sp>
          <p:nvSpPr>
            <p:cNvPr id="16" name="자유형: 도형 15">
              <a:extLst>
                <a:ext uri="{FF2B5EF4-FFF2-40B4-BE49-F238E27FC236}">
                  <a16:creationId xmlns:a16="http://schemas.microsoft.com/office/drawing/2014/main" id="{5CFC8EE3-96D4-A28F-41AD-3FCA7966817A}"/>
                </a:ext>
              </a:extLst>
            </p:cNvPr>
            <p:cNvSpPr/>
            <p:nvPr/>
          </p:nvSpPr>
          <p:spPr>
            <a:xfrm rot="196096">
              <a:off x="6873203" y="2862865"/>
              <a:ext cx="1730217" cy="2317598"/>
            </a:xfrm>
            <a:custGeom>
              <a:avLst/>
              <a:gdLst>
                <a:gd name="connsiteX0" fmla="*/ 0 w 1392148"/>
                <a:gd name="connsiteY0" fmla="*/ 1864760 h 1864760"/>
                <a:gd name="connsiteX1" fmla="*/ 457200 w 1392148"/>
                <a:gd name="connsiteY1" fmla="*/ 801384 h 1864760"/>
                <a:gd name="connsiteX2" fmla="*/ 1392148 w 1392148"/>
                <a:gd name="connsiteY2" fmla="*/ 0 h 1864760"/>
              </a:gdLst>
              <a:ahLst/>
              <a:cxnLst>
                <a:cxn ang="0">
                  <a:pos x="connsiteX0" y="connsiteY0"/>
                </a:cxn>
                <a:cxn ang="0">
                  <a:pos x="connsiteX1" y="connsiteY1"/>
                </a:cxn>
                <a:cxn ang="0">
                  <a:pos x="connsiteX2" y="connsiteY2"/>
                </a:cxn>
              </a:cxnLst>
              <a:rect l="l" t="t" r="r" b="b"/>
              <a:pathLst>
                <a:path w="1392148" h="1864760">
                  <a:moveTo>
                    <a:pt x="0" y="1864760"/>
                  </a:moveTo>
                  <a:cubicBezTo>
                    <a:pt x="112587" y="1488468"/>
                    <a:pt x="225175" y="1112177"/>
                    <a:pt x="457200" y="801384"/>
                  </a:cubicBezTo>
                  <a:cubicBezTo>
                    <a:pt x="689225" y="490591"/>
                    <a:pt x="1040686" y="245295"/>
                    <a:pt x="1392148" y="0"/>
                  </a:cubicBezTo>
                </a:path>
              </a:pathLst>
            </a:custGeom>
            <a:noFill/>
            <a:ln w="12700">
              <a:solidFill>
                <a:srgbClr val="0070C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자유형: 도형 16">
              <a:extLst>
                <a:ext uri="{FF2B5EF4-FFF2-40B4-BE49-F238E27FC236}">
                  <a16:creationId xmlns:a16="http://schemas.microsoft.com/office/drawing/2014/main" id="{C341DAC1-76A3-CCF8-D692-B491CD8740EB}"/>
                </a:ext>
              </a:extLst>
            </p:cNvPr>
            <p:cNvSpPr/>
            <p:nvPr/>
          </p:nvSpPr>
          <p:spPr>
            <a:xfrm rot="970748">
              <a:off x="7259182" y="3298600"/>
              <a:ext cx="1573541" cy="2107733"/>
            </a:xfrm>
            <a:custGeom>
              <a:avLst/>
              <a:gdLst>
                <a:gd name="connsiteX0" fmla="*/ 0 w 1392148"/>
                <a:gd name="connsiteY0" fmla="*/ 1864760 h 1864760"/>
                <a:gd name="connsiteX1" fmla="*/ 457200 w 1392148"/>
                <a:gd name="connsiteY1" fmla="*/ 801384 h 1864760"/>
                <a:gd name="connsiteX2" fmla="*/ 1392148 w 1392148"/>
                <a:gd name="connsiteY2" fmla="*/ 0 h 1864760"/>
              </a:gdLst>
              <a:ahLst/>
              <a:cxnLst>
                <a:cxn ang="0">
                  <a:pos x="connsiteX0" y="connsiteY0"/>
                </a:cxn>
                <a:cxn ang="0">
                  <a:pos x="connsiteX1" y="connsiteY1"/>
                </a:cxn>
                <a:cxn ang="0">
                  <a:pos x="connsiteX2" y="connsiteY2"/>
                </a:cxn>
              </a:cxnLst>
              <a:rect l="l" t="t" r="r" b="b"/>
              <a:pathLst>
                <a:path w="1392148" h="1864760">
                  <a:moveTo>
                    <a:pt x="0" y="1864760"/>
                  </a:moveTo>
                  <a:cubicBezTo>
                    <a:pt x="112587" y="1488468"/>
                    <a:pt x="225175" y="1112177"/>
                    <a:pt x="457200" y="801384"/>
                  </a:cubicBezTo>
                  <a:cubicBezTo>
                    <a:pt x="689225" y="490591"/>
                    <a:pt x="1040686" y="245295"/>
                    <a:pt x="1392148" y="0"/>
                  </a:cubicBezTo>
                </a:path>
              </a:pathLst>
            </a:custGeom>
            <a:noFill/>
            <a:ln w="12700">
              <a:solidFill>
                <a:srgbClr val="0070C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자유형: 도형 17">
              <a:extLst>
                <a:ext uri="{FF2B5EF4-FFF2-40B4-BE49-F238E27FC236}">
                  <a16:creationId xmlns:a16="http://schemas.microsoft.com/office/drawing/2014/main" id="{2D8416FF-12FC-2A70-2974-E8C5A7F477BE}"/>
                </a:ext>
              </a:extLst>
            </p:cNvPr>
            <p:cNvSpPr/>
            <p:nvPr/>
          </p:nvSpPr>
          <p:spPr>
            <a:xfrm rot="1823752">
              <a:off x="7539507" y="3946134"/>
              <a:ext cx="1392148" cy="1864760"/>
            </a:xfrm>
            <a:custGeom>
              <a:avLst/>
              <a:gdLst>
                <a:gd name="connsiteX0" fmla="*/ 0 w 1392148"/>
                <a:gd name="connsiteY0" fmla="*/ 1864760 h 1864760"/>
                <a:gd name="connsiteX1" fmla="*/ 457200 w 1392148"/>
                <a:gd name="connsiteY1" fmla="*/ 801384 h 1864760"/>
                <a:gd name="connsiteX2" fmla="*/ 1392148 w 1392148"/>
                <a:gd name="connsiteY2" fmla="*/ 0 h 1864760"/>
              </a:gdLst>
              <a:ahLst/>
              <a:cxnLst>
                <a:cxn ang="0">
                  <a:pos x="connsiteX0" y="connsiteY0"/>
                </a:cxn>
                <a:cxn ang="0">
                  <a:pos x="connsiteX1" y="connsiteY1"/>
                </a:cxn>
                <a:cxn ang="0">
                  <a:pos x="connsiteX2" y="connsiteY2"/>
                </a:cxn>
              </a:cxnLst>
              <a:rect l="l" t="t" r="r" b="b"/>
              <a:pathLst>
                <a:path w="1392148" h="1864760">
                  <a:moveTo>
                    <a:pt x="0" y="1864760"/>
                  </a:moveTo>
                  <a:cubicBezTo>
                    <a:pt x="112587" y="1488468"/>
                    <a:pt x="225175" y="1112177"/>
                    <a:pt x="457200" y="801384"/>
                  </a:cubicBezTo>
                  <a:cubicBezTo>
                    <a:pt x="689225" y="490591"/>
                    <a:pt x="1040686" y="245295"/>
                    <a:pt x="1392148" y="0"/>
                  </a:cubicBezTo>
                </a:path>
              </a:pathLst>
            </a:custGeom>
            <a:noFill/>
            <a:ln w="12700">
              <a:solidFill>
                <a:srgbClr val="0070C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자유형: 도형 18">
              <a:extLst>
                <a:ext uri="{FF2B5EF4-FFF2-40B4-BE49-F238E27FC236}">
                  <a16:creationId xmlns:a16="http://schemas.microsoft.com/office/drawing/2014/main" id="{5BAA9A75-46A0-5B17-7BFD-68EAF23553D2}"/>
                </a:ext>
              </a:extLst>
            </p:cNvPr>
            <p:cNvSpPr/>
            <p:nvPr/>
          </p:nvSpPr>
          <p:spPr>
            <a:xfrm rot="2555329">
              <a:off x="7754773" y="4646425"/>
              <a:ext cx="1065489" cy="1427205"/>
            </a:xfrm>
            <a:custGeom>
              <a:avLst/>
              <a:gdLst>
                <a:gd name="connsiteX0" fmla="*/ 0 w 1392148"/>
                <a:gd name="connsiteY0" fmla="*/ 1864760 h 1864760"/>
                <a:gd name="connsiteX1" fmla="*/ 457200 w 1392148"/>
                <a:gd name="connsiteY1" fmla="*/ 801384 h 1864760"/>
                <a:gd name="connsiteX2" fmla="*/ 1392148 w 1392148"/>
                <a:gd name="connsiteY2" fmla="*/ 0 h 1864760"/>
              </a:gdLst>
              <a:ahLst/>
              <a:cxnLst>
                <a:cxn ang="0">
                  <a:pos x="connsiteX0" y="connsiteY0"/>
                </a:cxn>
                <a:cxn ang="0">
                  <a:pos x="connsiteX1" y="connsiteY1"/>
                </a:cxn>
                <a:cxn ang="0">
                  <a:pos x="connsiteX2" y="connsiteY2"/>
                </a:cxn>
              </a:cxnLst>
              <a:rect l="l" t="t" r="r" b="b"/>
              <a:pathLst>
                <a:path w="1392148" h="1864760">
                  <a:moveTo>
                    <a:pt x="0" y="1864760"/>
                  </a:moveTo>
                  <a:cubicBezTo>
                    <a:pt x="112587" y="1488468"/>
                    <a:pt x="225175" y="1112177"/>
                    <a:pt x="457200" y="801384"/>
                  </a:cubicBezTo>
                  <a:cubicBezTo>
                    <a:pt x="689225" y="490591"/>
                    <a:pt x="1040686" y="245295"/>
                    <a:pt x="1392148" y="0"/>
                  </a:cubicBezTo>
                </a:path>
              </a:pathLst>
            </a:custGeom>
            <a:noFill/>
            <a:ln w="12700">
              <a:solidFill>
                <a:srgbClr val="0070C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자유형: 도형 19">
              <a:extLst>
                <a:ext uri="{FF2B5EF4-FFF2-40B4-BE49-F238E27FC236}">
                  <a16:creationId xmlns:a16="http://schemas.microsoft.com/office/drawing/2014/main" id="{DED9BF99-D077-FC02-33F4-B8B402D48779}"/>
                </a:ext>
              </a:extLst>
            </p:cNvPr>
            <p:cNvSpPr/>
            <p:nvPr/>
          </p:nvSpPr>
          <p:spPr>
            <a:xfrm>
              <a:off x="6551288" y="4268609"/>
              <a:ext cx="1258865" cy="1534438"/>
            </a:xfrm>
            <a:custGeom>
              <a:avLst/>
              <a:gdLst>
                <a:gd name="connsiteX0" fmla="*/ 1258865 w 1258865"/>
                <a:gd name="connsiteY0" fmla="*/ 1534438 h 1534438"/>
                <a:gd name="connsiteX1" fmla="*/ 914400 w 1258865"/>
                <a:gd name="connsiteY1" fmla="*/ 958241 h 1534438"/>
                <a:gd name="connsiteX2" fmla="*/ 670142 w 1258865"/>
                <a:gd name="connsiteY2" fmla="*/ 632564 h 1534438"/>
                <a:gd name="connsiteX3" fmla="*/ 369517 w 1258865"/>
                <a:gd name="connsiteY3" fmla="*/ 313151 h 1534438"/>
                <a:gd name="connsiteX4" fmla="*/ 0 w 1258865"/>
                <a:gd name="connsiteY4" fmla="*/ 0 h 1534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8865" h="1534438">
                  <a:moveTo>
                    <a:pt x="1258865" y="1534438"/>
                  </a:moveTo>
                  <a:cubicBezTo>
                    <a:pt x="1135692" y="1321495"/>
                    <a:pt x="1012520" y="1108553"/>
                    <a:pt x="914400" y="958241"/>
                  </a:cubicBezTo>
                  <a:cubicBezTo>
                    <a:pt x="816280" y="807929"/>
                    <a:pt x="760956" y="740079"/>
                    <a:pt x="670142" y="632564"/>
                  </a:cubicBezTo>
                  <a:cubicBezTo>
                    <a:pt x="579328" y="525049"/>
                    <a:pt x="481207" y="418578"/>
                    <a:pt x="369517" y="313151"/>
                  </a:cubicBezTo>
                  <a:cubicBezTo>
                    <a:pt x="257827" y="207724"/>
                    <a:pt x="128913" y="103862"/>
                    <a:pt x="0" y="0"/>
                  </a:cubicBezTo>
                </a:path>
              </a:pathLst>
            </a:custGeom>
            <a:noFill/>
            <a:ln>
              <a:solidFill>
                <a:schemeClr val="accent2"/>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자유형: 도형 20">
              <a:extLst>
                <a:ext uri="{FF2B5EF4-FFF2-40B4-BE49-F238E27FC236}">
                  <a16:creationId xmlns:a16="http://schemas.microsoft.com/office/drawing/2014/main" id="{5D9B02E2-3BE4-2F45-2B18-38E8D3F3AD80}"/>
                </a:ext>
              </a:extLst>
            </p:cNvPr>
            <p:cNvSpPr/>
            <p:nvPr/>
          </p:nvSpPr>
          <p:spPr>
            <a:xfrm rot="495859">
              <a:off x="6829496" y="3833483"/>
              <a:ext cx="1476296" cy="1873188"/>
            </a:xfrm>
            <a:custGeom>
              <a:avLst/>
              <a:gdLst>
                <a:gd name="connsiteX0" fmla="*/ 1258865 w 1258865"/>
                <a:gd name="connsiteY0" fmla="*/ 1534438 h 1534438"/>
                <a:gd name="connsiteX1" fmla="*/ 914400 w 1258865"/>
                <a:gd name="connsiteY1" fmla="*/ 958241 h 1534438"/>
                <a:gd name="connsiteX2" fmla="*/ 670142 w 1258865"/>
                <a:gd name="connsiteY2" fmla="*/ 632564 h 1534438"/>
                <a:gd name="connsiteX3" fmla="*/ 369517 w 1258865"/>
                <a:gd name="connsiteY3" fmla="*/ 313151 h 1534438"/>
                <a:gd name="connsiteX4" fmla="*/ 0 w 1258865"/>
                <a:gd name="connsiteY4" fmla="*/ 0 h 1534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8865" h="1534438">
                  <a:moveTo>
                    <a:pt x="1258865" y="1534438"/>
                  </a:moveTo>
                  <a:cubicBezTo>
                    <a:pt x="1135692" y="1321495"/>
                    <a:pt x="1012520" y="1108553"/>
                    <a:pt x="914400" y="958241"/>
                  </a:cubicBezTo>
                  <a:cubicBezTo>
                    <a:pt x="816280" y="807929"/>
                    <a:pt x="760956" y="740079"/>
                    <a:pt x="670142" y="632564"/>
                  </a:cubicBezTo>
                  <a:cubicBezTo>
                    <a:pt x="579328" y="525049"/>
                    <a:pt x="481207" y="418578"/>
                    <a:pt x="369517" y="313151"/>
                  </a:cubicBezTo>
                  <a:cubicBezTo>
                    <a:pt x="257827" y="207724"/>
                    <a:pt x="128913" y="103862"/>
                    <a:pt x="0" y="0"/>
                  </a:cubicBezTo>
                </a:path>
              </a:pathLst>
            </a:custGeom>
            <a:noFill/>
            <a:ln>
              <a:solidFill>
                <a:schemeClr val="accent2"/>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자유형: 도형 21">
              <a:extLst>
                <a:ext uri="{FF2B5EF4-FFF2-40B4-BE49-F238E27FC236}">
                  <a16:creationId xmlns:a16="http://schemas.microsoft.com/office/drawing/2014/main" id="{EF1872DD-6780-F601-E135-C807F5D5AE28}"/>
                </a:ext>
              </a:extLst>
            </p:cNvPr>
            <p:cNvSpPr/>
            <p:nvPr/>
          </p:nvSpPr>
          <p:spPr>
            <a:xfrm rot="1199877">
              <a:off x="7125721" y="3633948"/>
              <a:ext cx="1653740" cy="1966496"/>
            </a:xfrm>
            <a:custGeom>
              <a:avLst/>
              <a:gdLst>
                <a:gd name="connsiteX0" fmla="*/ 1258865 w 1258865"/>
                <a:gd name="connsiteY0" fmla="*/ 1534438 h 1534438"/>
                <a:gd name="connsiteX1" fmla="*/ 914400 w 1258865"/>
                <a:gd name="connsiteY1" fmla="*/ 958241 h 1534438"/>
                <a:gd name="connsiteX2" fmla="*/ 670142 w 1258865"/>
                <a:gd name="connsiteY2" fmla="*/ 632564 h 1534438"/>
                <a:gd name="connsiteX3" fmla="*/ 369517 w 1258865"/>
                <a:gd name="connsiteY3" fmla="*/ 313151 h 1534438"/>
                <a:gd name="connsiteX4" fmla="*/ 0 w 1258865"/>
                <a:gd name="connsiteY4" fmla="*/ 0 h 1534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8865" h="1534438">
                  <a:moveTo>
                    <a:pt x="1258865" y="1534438"/>
                  </a:moveTo>
                  <a:cubicBezTo>
                    <a:pt x="1135692" y="1321495"/>
                    <a:pt x="1012520" y="1108553"/>
                    <a:pt x="914400" y="958241"/>
                  </a:cubicBezTo>
                  <a:cubicBezTo>
                    <a:pt x="816280" y="807929"/>
                    <a:pt x="760956" y="740079"/>
                    <a:pt x="670142" y="632564"/>
                  </a:cubicBezTo>
                  <a:cubicBezTo>
                    <a:pt x="579328" y="525049"/>
                    <a:pt x="481207" y="418578"/>
                    <a:pt x="369517" y="313151"/>
                  </a:cubicBezTo>
                  <a:cubicBezTo>
                    <a:pt x="257827" y="207724"/>
                    <a:pt x="128913" y="103862"/>
                    <a:pt x="0" y="0"/>
                  </a:cubicBezTo>
                </a:path>
              </a:pathLst>
            </a:custGeom>
            <a:noFill/>
            <a:ln>
              <a:solidFill>
                <a:schemeClr val="accent2"/>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자유형: 도형 22">
              <a:extLst>
                <a:ext uri="{FF2B5EF4-FFF2-40B4-BE49-F238E27FC236}">
                  <a16:creationId xmlns:a16="http://schemas.microsoft.com/office/drawing/2014/main" id="{220BB87A-F20A-06BE-B661-0FCBB7346AD1}"/>
                </a:ext>
              </a:extLst>
            </p:cNvPr>
            <p:cNvSpPr/>
            <p:nvPr/>
          </p:nvSpPr>
          <p:spPr>
            <a:xfrm rot="1809414">
              <a:off x="7545464" y="3310872"/>
              <a:ext cx="1653740" cy="1966496"/>
            </a:xfrm>
            <a:custGeom>
              <a:avLst/>
              <a:gdLst>
                <a:gd name="connsiteX0" fmla="*/ 1258865 w 1258865"/>
                <a:gd name="connsiteY0" fmla="*/ 1534438 h 1534438"/>
                <a:gd name="connsiteX1" fmla="*/ 914400 w 1258865"/>
                <a:gd name="connsiteY1" fmla="*/ 958241 h 1534438"/>
                <a:gd name="connsiteX2" fmla="*/ 670142 w 1258865"/>
                <a:gd name="connsiteY2" fmla="*/ 632564 h 1534438"/>
                <a:gd name="connsiteX3" fmla="*/ 369517 w 1258865"/>
                <a:gd name="connsiteY3" fmla="*/ 313151 h 1534438"/>
                <a:gd name="connsiteX4" fmla="*/ 0 w 1258865"/>
                <a:gd name="connsiteY4" fmla="*/ 0 h 1534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8865" h="1534438">
                  <a:moveTo>
                    <a:pt x="1258865" y="1534438"/>
                  </a:moveTo>
                  <a:cubicBezTo>
                    <a:pt x="1135692" y="1321495"/>
                    <a:pt x="1012520" y="1108553"/>
                    <a:pt x="914400" y="958241"/>
                  </a:cubicBezTo>
                  <a:cubicBezTo>
                    <a:pt x="816280" y="807929"/>
                    <a:pt x="760956" y="740079"/>
                    <a:pt x="670142" y="632564"/>
                  </a:cubicBezTo>
                  <a:cubicBezTo>
                    <a:pt x="579328" y="525049"/>
                    <a:pt x="481207" y="418578"/>
                    <a:pt x="369517" y="313151"/>
                  </a:cubicBezTo>
                  <a:cubicBezTo>
                    <a:pt x="257827" y="207724"/>
                    <a:pt x="128913" y="103862"/>
                    <a:pt x="0" y="0"/>
                  </a:cubicBezTo>
                </a:path>
              </a:pathLst>
            </a:custGeom>
            <a:noFill/>
            <a:ln>
              <a:solidFill>
                <a:schemeClr val="accent2"/>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5" name="직선 화살표 연결선 24">
              <a:extLst>
                <a:ext uri="{FF2B5EF4-FFF2-40B4-BE49-F238E27FC236}">
                  <a16:creationId xmlns:a16="http://schemas.microsoft.com/office/drawing/2014/main" id="{5161146D-DC30-85F8-FF8B-7258EAE4318B}"/>
                </a:ext>
              </a:extLst>
            </p:cNvPr>
            <p:cNvCxnSpPr>
              <a:cxnSpLocks/>
            </p:cNvCxnSpPr>
            <p:nvPr/>
          </p:nvCxnSpPr>
          <p:spPr>
            <a:xfrm flipV="1">
              <a:off x="7597001" y="5241262"/>
              <a:ext cx="349936" cy="18427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직선 화살표 연결선 25">
              <a:extLst>
                <a:ext uri="{FF2B5EF4-FFF2-40B4-BE49-F238E27FC236}">
                  <a16:creationId xmlns:a16="http://schemas.microsoft.com/office/drawing/2014/main" id="{82767C39-4801-1396-88AE-FF2541D4C26B}"/>
                </a:ext>
              </a:extLst>
            </p:cNvPr>
            <p:cNvCxnSpPr>
              <a:cxnSpLocks/>
            </p:cNvCxnSpPr>
            <p:nvPr/>
          </p:nvCxnSpPr>
          <p:spPr>
            <a:xfrm flipV="1">
              <a:off x="7938360" y="5143531"/>
              <a:ext cx="332682" cy="10099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직선 화살표 연결선 29">
              <a:extLst>
                <a:ext uri="{FF2B5EF4-FFF2-40B4-BE49-F238E27FC236}">
                  <a16:creationId xmlns:a16="http://schemas.microsoft.com/office/drawing/2014/main" id="{5F5D1911-48DE-88E3-E031-E76D37C85855}"/>
                </a:ext>
              </a:extLst>
            </p:cNvPr>
            <p:cNvCxnSpPr>
              <a:cxnSpLocks/>
            </p:cNvCxnSpPr>
            <p:nvPr/>
          </p:nvCxnSpPr>
          <p:spPr>
            <a:xfrm flipV="1">
              <a:off x="8261991" y="5133727"/>
              <a:ext cx="328134" cy="1580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직선 화살표 연결선 31">
              <a:extLst>
                <a:ext uri="{FF2B5EF4-FFF2-40B4-BE49-F238E27FC236}">
                  <a16:creationId xmlns:a16="http://schemas.microsoft.com/office/drawing/2014/main" id="{0998BA61-96A6-4A31-F813-DD6205EA1806}"/>
                </a:ext>
              </a:extLst>
            </p:cNvPr>
            <p:cNvCxnSpPr>
              <a:cxnSpLocks/>
            </p:cNvCxnSpPr>
            <p:nvPr/>
          </p:nvCxnSpPr>
          <p:spPr>
            <a:xfrm flipV="1">
              <a:off x="7388375" y="4831648"/>
              <a:ext cx="364473" cy="28252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직선 화살표 연결선 33">
              <a:extLst>
                <a:ext uri="{FF2B5EF4-FFF2-40B4-BE49-F238E27FC236}">
                  <a16:creationId xmlns:a16="http://schemas.microsoft.com/office/drawing/2014/main" id="{BD641289-6382-FB89-D775-2009A88E1CC1}"/>
                </a:ext>
              </a:extLst>
            </p:cNvPr>
            <p:cNvCxnSpPr>
              <a:cxnSpLocks/>
            </p:cNvCxnSpPr>
            <p:nvPr/>
          </p:nvCxnSpPr>
          <p:spPr>
            <a:xfrm flipV="1">
              <a:off x="7761139" y="4633759"/>
              <a:ext cx="359681" cy="18673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직선 화살표 연결선 35">
              <a:extLst>
                <a:ext uri="{FF2B5EF4-FFF2-40B4-BE49-F238E27FC236}">
                  <a16:creationId xmlns:a16="http://schemas.microsoft.com/office/drawing/2014/main" id="{F8A3BB4B-1397-2400-9B75-37B4859A50C5}"/>
                </a:ext>
              </a:extLst>
            </p:cNvPr>
            <p:cNvCxnSpPr>
              <a:cxnSpLocks/>
            </p:cNvCxnSpPr>
            <p:nvPr/>
          </p:nvCxnSpPr>
          <p:spPr>
            <a:xfrm flipV="1">
              <a:off x="8121469" y="4509159"/>
              <a:ext cx="439309" cy="12460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직선 화살표 연결선 37">
              <a:extLst>
                <a:ext uri="{FF2B5EF4-FFF2-40B4-BE49-F238E27FC236}">
                  <a16:creationId xmlns:a16="http://schemas.microsoft.com/office/drawing/2014/main" id="{CDC33F12-5ED9-E6D1-CD02-5E93C2F89ADA}"/>
                </a:ext>
              </a:extLst>
            </p:cNvPr>
            <p:cNvCxnSpPr>
              <a:cxnSpLocks/>
            </p:cNvCxnSpPr>
            <p:nvPr/>
          </p:nvCxnSpPr>
          <p:spPr>
            <a:xfrm flipV="1">
              <a:off x="7188425" y="4424635"/>
              <a:ext cx="337389" cy="42934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직선 화살표 연결선 39">
              <a:extLst>
                <a:ext uri="{FF2B5EF4-FFF2-40B4-BE49-F238E27FC236}">
                  <a16:creationId xmlns:a16="http://schemas.microsoft.com/office/drawing/2014/main" id="{F097A523-2313-FDBB-7A39-BE47452AC47D}"/>
                </a:ext>
              </a:extLst>
            </p:cNvPr>
            <p:cNvCxnSpPr>
              <a:cxnSpLocks/>
            </p:cNvCxnSpPr>
            <p:nvPr/>
          </p:nvCxnSpPr>
          <p:spPr>
            <a:xfrm flipV="1">
              <a:off x="7514491" y="4080693"/>
              <a:ext cx="379090" cy="34715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직선 화살표 연결선 41">
              <a:extLst>
                <a:ext uri="{FF2B5EF4-FFF2-40B4-BE49-F238E27FC236}">
                  <a16:creationId xmlns:a16="http://schemas.microsoft.com/office/drawing/2014/main" id="{0BDC24FB-701F-5A9B-5830-D06969A6A6FE}"/>
                </a:ext>
              </a:extLst>
            </p:cNvPr>
            <p:cNvCxnSpPr>
              <a:cxnSpLocks/>
            </p:cNvCxnSpPr>
            <p:nvPr/>
          </p:nvCxnSpPr>
          <p:spPr>
            <a:xfrm flipV="1">
              <a:off x="7903682" y="3793181"/>
              <a:ext cx="513957" cy="28166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직선 화살표 연결선 43">
              <a:extLst>
                <a:ext uri="{FF2B5EF4-FFF2-40B4-BE49-F238E27FC236}">
                  <a16:creationId xmlns:a16="http://schemas.microsoft.com/office/drawing/2014/main" id="{47D36391-61E9-BD25-1CC8-E999FF7EC511}"/>
                </a:ext>
              </a:extLst>
            </p:cNvPr>
            <p:cNvCxnSpPr>
              <a:cxnSpLocks/>
            </p:cNvCxnSpPr>
            <p:nvPr/>
          </p:nvCxnSpPr>
          <p:spPr>
            <a:xfrm flipV="1">
              <a:off x="6980915" y="4092852"/>
              <a:ext cx="289258" cy="55313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직선 화살표 연결선 45">
              <a:extLst>
                <a:ext uri="{FF2B5EF4-FFF2-40B4-BE49-F238E27FC236}">
                  <a16:creationId xmlns:a16="http://schemas.microsoft.com/office/drawing/2014/main" id="{F969FB39-7DFB-DEF8-1BE8-E30D6A6B3D58}"/>
                </a:ext>
              </a:extLst>
            </p:cNvPr>
            <p:cNvCxnSpPr>
              <a:cxnSpLocks/>
            </p:cNvCxnSpPr>
            <p:nvPr/>
          </p:nvCxnSpPr>
          <p:spPr>
            <a:xfrm flipV="1">
              <a:off x="7278386" y="3632331"/>
              <a:ext cx="368906" cy="45624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직선 화살표 연결선 47">
              <a:extLst>
                <a:ext uri="{FF2B5EF4-FFF2-40B4-BE49-F238E27FC236}">
                  <a16:creationId xmlns:a16="http://schemas.microsoft.com/office/drawing/2014/main" id="{11189B87-2445-8BFF-2A57-AACFA9E08605}"/>
                </a:ext>
              </a:extLst>
            </p:cNvPr>
            <p:cNvCxnSpPr>
              <a:cxnSpLocks/>
            </p:cNvCxnSpPr>
            <p:nvPr/>
          </p:nvCxnSpPr>
          <p:spPr>
            <a:xfrm flipV="1">
              <a:off x="7650985" y="3202841"/>
              <a:ext cx="566446" cy="43222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직선 화살표 연결선 49">
              <a:extLst>
                <a:ext uri="{FF2B5EF4-FFF2-40B4-BE49-F238E27FC236}">
                  <a16:creationId xmlns:a16="http://schemas.microsoft.com/office/drawing/2014/main" id="{A90A3F53-C093-4BCF-0BFE-F2A0E755DCF7}"/>
                </a:ext>
              </a:extLst>
            </p:cNvPr>
            <p:cNvCxnSpPr>
              <a:cxnSpLocks/>
            </p:cNvCxnSpPr>
            <p:nvPr/>
          </p:nvCxnSpPr>
          <p:spPr>
            <a:xfrm flipH="1" flipV="1">
              <a:off x="7384477" y="5108744"/>
              <a:ext cx="193757" cy="3146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직선 화살표 연결선 52">
              <a:extLst>
                <a:ext uri="{FF2B5EF4-FFF2-40B4-BE49-F238E27FC236}">
                  <a16:creationId xmlns:a16="http://schemas.microsoft.com/office/drawing/2014/main" id="{4D45D9B4-36AE-6923-DA8A-F1E2594ABF3F}"/>
                </a:ext>
              </a:extLst>
            </p:cNvPr>
            <p:cNvCxnSpPr>
              <a:cxnSpLocks/>
            </p:cNvCxnSpPr>
            <p:nvPr/>
          </p:nvCxnSpPr>
          <p:spPr>
            <a:xfrm flipH="1" flipV="1">
              <a:off x="7768624" y="4831648"/>
              <a:ext cx="178313" cy="4048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직선 화살표 연결선 54">
              <a:extLst>
                <a:ext uri="{FF2B5EF4-FFF2-40B4-BE49-F238E27FC236}">
                  <a16:creationId xmlns:a16="http://schemas.microsoft.com/office/drawing/2014/main" id="{D8E63429-1E48-9481-05F0-72FD9F965D79}"/>
                </a:ext>
              </a:extLst>
            </p:cNvPr>
            <p:cNvCxnSpPr>
              <a:cxnSpLocks/>
            </p:cNvCxnSpPr>
            <p:nvPr/>
          </p:nvCxnSpPr>
          <p:spPr>
            <a:xfrm flipH="1" flipV="1">
              <a:off x="7189074" y="4856153"/>
              <a:ext cx="183525" cy="2525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직선 화살표 연결선 56">
              <a:extLst>
                <a:ext uri="{FF2B5EF4-FFF2-40B4-BE49-F238E27FC236}">
                  <a16:creationId xmlns:a16="http://schemas.microsoft.com/office/drawing/2014/main" id="{E183F2C7-F428-DECF-F42F-4ED31DBE51E4}"/>
                </a:ext>
              </a:extLst>
            </p:cNvPr>
            <p:cNvCxnSpPr>
              <a:cxnSpLocks/>
            </p:cNvCxnSpPr>
            <p:nvPr/>
          </p:nvCxnSpPr>
          <p:spPr>
            <a:xfrm flipH="1" flipV="1">
              <a:off x="6989315" y="4645990"/>
              <a:ext cx="193973" cy="1992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직선 화살표 연결선 58">
              <a:extLst>
                <a:ext uri="{FF2B5EF4-FFF2-40B4-BE49-F238E27FC236}">
                  <a16:creationId xmlns:a16="http://schemas.microsoft.com/office/drawing/2014/main" id="{4124436B-3064-4B9D-CD1F-4D5DE0C3F775}"/>
                </a:ext>
              </a:extLst>
            </p:cNvPr>
            <p:cNvCxnSpPr>
              <a:cxnSpLocks/>
            </p:cNvCxnSpPr>
            <p:nvPr/>
          </p:nvCxnSpPr>
          <p:spPr>
            <a:xfrm flipH="1" flipV="1">
              <a:off x="7283981" y="4092781"/>
              <a:ext cx="233424" cy="3355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직선 화살표 연결선 61">
              <a:extLst>
                <a:ext uri="{FF2B5EF4-FFF2-40B4-BE49-F238E27FC236}">
                  <a16:creationId xmlns:a16="http://schemas.microsoft.com/office/drawing/2014/main" id="{162EFB52-D7CB-5640-0CD5-AD0C28F7B88F}"/>
                </a:ext>
              </a:extLst>
            </p:cNvPr>
            <p:cNvCxnSpPr>
              <a:cxnSpLocks/>
            </p:cNvCxnSpPr>
            <p:nvPr/>
          </p:nvCxnSpPr>
          <p:spPr>
            <a:xfrm flipH="1" flipV="1">
              <a:off x="8116911" y="4653718"/>
              <a:ext cx="155551" cy="4827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직선 화살표 연결선 63">
              <a:extLst>
                <a:ext uri="{FF2B5EF4-FFF2-40B4-BE49-F238E27FC236}">
                  <a16:creationId xmlns:a16="http://schemas.microsoft.com/office/drawing/2014/main" id="{C314FE09-93C7-671C-7E44-F7942484BC2E}"/>
                </a:ext>
              </a:extLst>
            </p:cNvPr>
            <p:cNvCxnSpPr>
              <a:cxnSpLocks/>
            </p:cNvCxnSpPr>
            <p:nvPr/>
          </p:nvCxnSpPr>
          <p:spPr>
            <a:xfrm flipH="1" flipV="1">
              <a:off x="8560493" y="4509159"/>
              <a:ext cx="22256" cy="6223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직선 화살표 연결선 65">
              <a:extLst>
                <a:ext uri="{FF2B5EF4-FFF2-40B4-BE49-F238E27FC236}">
                  <a16:creationId xmlns:a16="http://schemas.microsoft.com/office/drawing/2014/main" id="{5DBD0144-7643-1591-3AA6-61971D1299C3}"/>
                </a:ext>
              </a:extLst>
            </p:cNvPr>
            <p:cNvCxnSpPr>
              <a:cxnSpLocks/>
            </p:cNvCxnSpPr>
            <p:nvPr/>
          </p:nvCxnSpPr>
          <p:spPr>
            <a:xfrm flipH="1" flipV="1">
              <a:off x="7900957" y="4088574"/>
              <a:ext cx="212603" cy="5470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직선 화살표 연결선 67">
              <a:extLst>
                <a:ext uri="{FF2B5EF4-FFF2-40B4-BE49-F238E27FC236}">
                  <a16:creationId xmlns:a16="http://schemas.microsoft.com/office/drawing/2014/main" id="{FA36DD44-BE5B-7F7F-4E07-B194E12A32C7}"/>
                </a:ext>
              </a:extLst>
            </p:cNvPr>
            <p:cNvCxnSpPr>
              <a:cxnSpLocks/>
            </p:cNvCxnSpPr>
            <p:nvPr/>
          </p:nvCxnSpPr>
          <p:spPr>
            <a:xfrm flipH="1" flipV="1">
              <a:off x="7524781" y="4432160"/>
              <a:ext cx="224175" cy="3856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직선 화살표 연결선 69">
              <a:extLst>
                <a:ext uri="{FF2B5EF4-FFF2-40B4-BE49-F238E27FC236}">
                  <a16:creationId xmlns:a16="http://schemas.microsoft.com/office/drawing/2014/main" id="{62AFBF3E-DA26-DB14-82E0-79AD08B9B643}"/>
                </a:ext>
              </a:extLst>
            </p:cNvPr>
            <p:cNvCxnSpPr>
              <a:cxnSpLocks/>
            </p:cNvCxnSpPr>
            <p:nvPr/>
          </p:nvCxnSpPr>
          <p:spPr>
            <a:xfrm flipH="1" flipV="1">
              <a:off x="8425015" y="3809611"/>
              <a:ext cx="146123" cy="7012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직선 화살표 연결선 71">
              <a:extLst>
                <a:ext uri="{FF2B5EF4-FFF2-40B4-BE49-F238E27FC236}">
                  <a16:creationId xmlns:a16="http://schemas.microsoft.com/office/drawing/2014/main" id="{FDE79BEE-F2CF-972C-59DB-90782D0E1918}"/>
                </a:ext>
              </a:extLst>
            </p:cNvPr>
            <p:cNvCxnSpPr>
              <a:cxnSpLocks/>
            </p:cNvCxnSpPr>
            <p:nvPr/>
          </p:nvCxnSpPr>
          <p:spPr>
            <a:xfrm flipH="1" flipV="1">
              <a:off x="7657393" y="3643820"/>
              <a:ext cx="238913" cy="4362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직선 화살표 연결선 73">
              <a:extLst>
                <a:ext uri="{FF2B5EF4-FFF2-40B4-BE49-F238E27FC236}">
                  <a16:creationId xmlns:a16="http://schemas.microsoft.com/office/drawing/2014/main" id="{CD52A4F9-3284-FA31-8B31-C14E00326ED0}"/>
                </a:ext>
              </a:extLst>
            </p:cNvPr>
            <p:cNvCxnSpPr>
              <a:cxnSpLocks/>
            </p:cNvCxnSpPr>
            <p:nvPr/>
          </p:nvCxnSpPr>
          <p:spPr>
            <a:xfrm flipH="1" flipV="1">
              <a:off x="8217431" y="3192596"/>
              <a:ext cx="196335" cy="61701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직선 화살표 연결선 75">
              <a:extLst>
                <a:ext uri="{FF2B5EF4-FFF2-40B4-BE49-F238E27FC236}">
                  <a16:creationId xmlns:a16="http://schemas.microsoft.com/office/drawing/2014/main" id="{F067856F-1961-F5FF-459F-5EAE6479707C}"/>
                </a:ext>
              </a:extLst>
            </p:cNvPr>
            <p:cNvCxnSpPr>
              <a:cxnSpLocks/>
            </p:cNvCxnSpPr>
            <p:nvPr/>
          </p:nvCxnSpPr>
          <p:spPr>
            <a:xfrm flipH="1" flipV="1">
              <a:off x="7230499" y="4825453"/>
              <a:ext cx="183525" cy="25259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직선 화살표 연결선 76">
              <a:extLst>
                <a:ext uri="{FF2B5EF4-FFF2-40B4-BE49-F238E27FC236}">
                  <a16:creationId xmlns:a16="http://schemas.microsoft.com/office/drawing/2014/main" id="{FEED4A4C-26F8-2A18-7B38-2E77703338B7}"/>
                </a:ext>
              </a:extLst>
            </p:cNvPr>
            <p:cNvCxnSpPr>
              <a:cxnSpLocks/>
            </p:cNvCxnSpPr>
            <p:nvPr/>
          </p:nvCxnSpPr>
          <p:spPr>
            <a:xfrm flipH="1" flipV="1">
              <a:off x="7638218" y="4346126"/>
              <a:ext cx="121562" cy="46674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직선 화살표 연결선 78">
              <a:extLst>
                <a:ext uri="{FF2B5EF4-FFF2-40B4-BE49-F238E27FC236}">
                  <a16:creationId xmlns:a16="http://schemas.microsoft.com/office/drawing/2014/main" id="{A5175A88-CF62-6859-0519-B03E5792B8A3}"/>
                </a:ext>
              </a:extLst>
            </p:cNvPr>
            <p:cNvCxnSpPr>
              <a:cxnSpLocks/>
            </p:cNvCxnSpPr>
            <p:nvPr/>
          </p:nvCxnSpPr>
          <p:spPr>
            <a:xfrm flipV="1">
              <a:off x="8124091" y="3961528"/>
              <a:ext cx="53610" cy="67414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DDFA94F5-22B1-CD05-992C-5E9DFB41ED40}"/>
                </a:ext>
              </a:extLst>
            </p:cNvPr>
            <p:cNvSpPr txBox="1"/>
            <p:nvPr/>
          </p:nvSpPr>
          <p:spPr>
            <a:xfrm>
              <a:off x="6790075" y="4197074"/>
              <a:ext cx="351378" cy="369332"/>
            </a:xfrm>
            <a:prstGeom prst="rect">
              <a:avLst/>
            </a:prstGeom>
            <a:noFill/>
          </p:spPr>
          <p:txBody>
            <a:bodyPr wrap="none" rtlCol="0">
              <a:spAutoFit/>
            </a:bodyPr>
            <a:lstStyle/>
            <a:p>
              <a:r>
                <a:rPr lang="en-US" altLang="ko-KR" b="1" i="1">
                  <a:solidFill>
                    <a:srgbClr val="00B0F0"/>
                  </a:solidFill>
                  <a:latin typeface="Times New Roman" panose="02020603050405020304" pitchFamily="18" charset="0"/>
                  <a:cs typeface="Times New Roman" panose="02020603050405020304" pitchFamily="18" charset="0"/>
                </a:rPr>
                <a:t>X</a:t>
              </a:r>
              <a:endParaRPr lang="ko-KR" altLang="en-US" b="1" i="1">
                <a:solidFill>
                  <a:srgbClr val="00B0F0"/>
                </a:solidFill>
                <a:latin typeface="Times New Roman" panose="02020603050405020304" pitchFamily="18" charset="0"/>
                <a:cs typeface="Times New Roman" panose="02020603050405020304" pitchFamily="18" charset="0"/>
              </a:endParaRPr>
            </a:p>
          </p:txBody>
        </p:sp>
        <p:sp>
          <p:nvSpPr>
            <p:cNvPr id="82" name="TextBox 81">
              <a:extLst>
                <a:ext uri="{FF2B5EF4-FFF2-40B4-BE49-F238E27FC236}">
                  <a16:creationId xmlns:a16="http://schemas.microsoft.com/office/drawing/2014/main" id="{F863C6F8-9EC9-CF35-23A7-6B1E36CEF7EE}"/>
                </a:ext>
              </a:extLst>
            </p:cNvPr>
            <p:cNvSpPr txBox="1"/>
            <p:nvPr/>
          </p:nvSpPr>
          <p:spPr>
            <a:xfrm>
              <a:off x="7214721" y="5209126"/>
              <a:ext cx="325730" cy="369332"/>
            </a:xfrm>
            <a:prstGeom prst="rect">
              <a:avLst/>
            </a:prstGeom>
            <a:noFill/>
          </p:spPr>
          <p:txBody>
            <a:bodyPr wrap="none" rtlCol="0">
              <a:spAutoFit/>
            </a:bodyPr>
            <a:lstStyle/>
            <a:p>
              <a:r>
                <a:rPr lang="en-US" altLang="ko-KR" b="1" i="1">
                  <a:solidFill>
                    <a:srgbClr val="FF0000"/>
                  </a:solidFill>
                  <a:latin typeface="Times New Roman" panose="02020603050405020304" pitchFamily="18" charset="0"/>
                  <a:cs typeface="Times New Roman" panose="02020603050405020304" pitchFamily="18" charset="0"/>
                </a:rPr>
                <a:t>Y</a:t>
              </a:r>
              <a:endParaRPr lang="ko-KR" altLang="en-US" b="1" i="1">
                <a:solidFill>
                  <a:srgbClr val="FF0000"/>
                </a:solidFill>
                <a:latin typeface="Times New Roman" panose="02020603050405020304" pitchFamily="18" charset="0"/>
                <a:cs typeface="Times New Roman" panose="02020603050405020304" pitchFamily="18" charset="0"/>
              </a:endParaRPr>
            </a:p>
          </p:txBody>
        </p:sp>
        <p:sp>
          <p:nvSpPr>
            <p:cNvPr id="83" name="TextBox 82">
              <a:extLst>
                <a:ext uri="{FF2B5EF4-FFF2-40B4-BE49-F238E27FC236}">
                  <a16:creationId xmlns:a16="http://schemas.microsoft.com/office/drawing/2014/main" id="{5CED4E98-08EB-D5D0-27EA-0098A302E957}"/>
                </a:ext>
              </a:extLst>
            </p:cNvPr>
            <p:cNvSpPr txBox="1"/>
            <p:nvPr/>
          </p:nvSpPr>
          <p:spPr>
            <a:xfrm>
              <a:off x="7261449" y="4574237"/>
              <a:ext cx="338554" cy="369332"/>
            </a:xfrm>
            <a:prstGeom prst="rect">
              <a:avLst/>
            </a:prstGeom>
            <a:noFill/>
          </p:spPr>
          <p:txBody>
            <a:bodyPr wrap="none" rtlCol="0">
              <a:spAutoFit/>
            </a:bodyPr>
            <a:lstStyle/>
            <a:p>
              <a:r>
                <a:rPr lang="en-US" altLang="ko-KR" b="1" i="1">
                  <a:solidFill>
                    <a:srgbClr val="00B050"/>
                  </a:solidFill>
                  <a:latin typeface="Times New Roman" panose="02020603050405020304" pitchFamily="18" charset="0"/>
                  <a:cs typeface="Times New Roman" panose="02020603050405020304" pitchFamily="18" charset="0"/>
                </a:rPr>
                <a:t>V</a:t>
              </a:r>
              <a:endParaRPr lang="ko-KR" altLang="en-US" b="1" i="1">
                <a:solidFill>
                  <a:srgbClr val="00B050"/>
                </a:solidFill>
                <a:latin typeface="Times New Roman" panose="02020603050405020304" pitchFamily="18" charset="0"/>
                <a:cs typeface="Times New Roman" panose="02020603050405020304" pitchFamily="18" charset="0"/>
              </a:endParaRPr>
            </a:p>
          </p:txBody>
        </p:sp>
      </p:grpSp>
      <p:pic>
        <p:nvPicPr>
          <p:cNvPr id="5" name="그림 4">
            <a:extLst>
              <a:ext uri="{FF2B5EF4-FFF2-40B4-BE49-F238E27FC236}">
                <a16:creationId xmlns:a16="http://schemas.microsoft.com/office/drawing/2014/main" id="{E97C1330-F5CB-9B6C-686E-0B95A1FE95EC}"/>
              </a:ext>
            </a:extLst>
          </p:cNvPr>
          <p:cNvPicPr>
            <a:picLocks noChangeAspect="1"/>
          </p:cNvPicPr>
          <p:nvPr/>
        </p:nvPicPr>
        <p:blipFill>
          <a:blip r:embed="rId2"/>
          <a:stretch>
            <a:fillRect/>
          </a:stretch>
        </p:blipFill>
        <p:spPr>
          <a:xfrm>
            <a:off x="6166644" y="5902213"/>
            <a:ext cx="4348957" cy="729362"/>
          </a:xfrm>
          <a:prstGeom prst="rect">
            <a:avLst/>
          </a:prstGeom>
        </p:spPr>
      </p:pic>
      <p:pic>
        <p:nvPicPr>
          <p:cNvPr id="7" name="그림 6">
            <a:extLst>
              <a:ext uri="{FF2B5EF4-FFF2-40B4-BE49-F238E27FC236}">
                <a16:creationId xmlns:a16="http://schemas.microsoft.com/office/drawing/2014/main" id="{C04453AC-C374-90B1-9AE4-8EE376DB50BF}"/>
              </a:ext>
            </a:extLst>
          </p:cNvPr>
          <p:cNvPicPr>
            <a:picLocks noChangeAspect="1"/>
          </p:cNvPicPr>
          <p:nvPr/>
        </p:nvPicPr>
        <p:blipFill>
          <a:blip r:embed="rId3"/>
          <a:stretch>
            <a:fillRect/>
          </a:stretch>
        </p:blipFill>
        <p:spPr>
          <a:xfrm>
            <a:off x="1886437" y="5875804"/>
            <a:ext cx="2770487" cy="370124"/>
          </a:xfrm>
          <a:prstGeom prst="rect">
            <a:avLst/>
          </a:prstGeom>
        </p:spPr>
      </p:pic>
      <p:pic>
        <p:nvPicPr>
          <p:cNvPr id="9" name="그림 8">
            <a:extLst>
              <a:ext uri="{FF2B5EF4-FFF2-40B4-BE49-F238E27FC236}">
                <a16:creationId xmlns:a16="http://schemas.microsoft.com/office/drawing/2014/main" id="{401BDC5A-B9AF-7FED-1B42-F38BEE3A5BDB}"/>
              </a:ext>
            </a:extLst>
          </p:cNvPr>
          <p:cNvPicPr>
            <a:picLocks noChangeAspect="1"/>
          </p:cNvPicPr>
          <p:nvPr/>
        </p:nvPicPr>
        <p:blipFill>
          <a:blip r:embed="rId4"/>
          <a:stretch>
            <a:fillRect/>
          </a:stretch>
        </p:blipFill>
        <p:spPr>
          <a:xfrm>
            <a:off x="1958262" y="6263247"/>
            <a:ext cx="2579982" cy="386453"/>
          </a:xfrm>
          <a:prstGeom prst="rect">
            <a:avLst/>
          </a:prstGeom>
        </p:spPr>
      </p:pic>
    </p:spTree>
    <p:extLst>
      <p:ext uri="{BB962C8B-B14F-4D97-AF65-F5344CB8AC3E}">
        <p14:creationId xmlns:p14="http://schemas.microsoft.com/office/powerpoint/2010/main" val="31806974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Derivatives in definition of K</a:t>
            </a:r>
            <a:r>
              <a:rPr lang="en-US" altLang="ko-KR" sz="3600">
                <a:latin typeface="Aharoni" panose="02010803020104030203" pitchFamily="2" charset="-79"/>
                <a:cs typeface="Aharoni" panose="02010803020104030203" pitchFamily="2" charset="-79"/>
              </a:rPr>
              <a:t>μν</a:t>
            </a:r>
            <a:endParaRPr lang="ko-KR" altLang="en-US">
              <a:latin typeface="Aharoni" panose="02010803020104030203" pitchFamily="2" charset="-79"/>
              <a:cs typeface="Aharoni" panose="02010803020104030203" pitchFamily="2" charset="-79"/>
            </a:endParaRPr>
          </a:p>
        </p:txBody>
      </p:sp>
      <p:sp>
        <p:nvSpPr>
          <p:cNvPr id="3" name="내용 개체 틀 2">
            <a:extLst>
              <a:ext uri="{FF2B5EF4-FFF2-40B4-BE49-F238E27FC236}">
                <a16:creationId xmlns:a16="http://schemas.microsoft.com/office/drawing/2014/main" id="{17FBA99B-B008-B62B-28D0-2BBCC4D89237}"/>
              </a:ext>
            </a:extLst>
          </p:cNvPr>
          <p:cNvSpPr>
            <a:spLocks noGrp="1"/>
          </p:cNvSpPr>
          <p:nvPr>
            <p:ph idx="1"/>
          </p:nvPr>
        </p:nvSpPr>
        <p:spPr>
          <a:xfrm>
            <a:off x="691078" y="1692166"/>
            <a:ext cx="10838769" cy="4439883"/>
          </a:xfrm>
        </p:spPr>
        <p:txBody>
          <a:bodyPr/>
          <a:lstStyle/>
          <a:p>
            <a:r>
              <a:rPr lang="en-US" altLang="ko-KR"/>
              <a:t>Vector derivatives describe how a vector has changed relative to a reference vector.</a:t>
            </a:r>
          </a:p>
          <a:p>
            <a:pPr lvl="1"/>
            <a:r>
              <a:rPr lang="en-US" altLang="ko-KR"/>
              <a:t>Covariant derivative ∇</a:t>
            </a:r>
            <a:r>
              <a:rPr lang="en-US" altLang="ko-KR" sz="1100"/>
              <a:t>μ</a:t>
            </a:r>
            <a:r>
              <a:rPr lang="en-US" altLang="ko-KR"/>
              <a:t>: Vector change relative to a parallelly transported vector</a:t>
            </a:r>
          </a:p>
          <a:p>
            <a:pPr lvl="1"/>
            <a:r>
              <a:rPr lang="en-US" altLang="ko-KR"/>
              <a:t>Lie derivative </a:t>
            </a:r>
            <a:r>
              <a:rPr lang="en-US" altLang="ko-KR">
                <a:latin typeface="Blackadder ITC" panose="04020505051007020D02" pitchFamily="82" charset="0"/>
              </a:rPr>
              <a:t>L</a:t>
            </a:r>
            <a:r>
              <a:rPr lang="en-US" altLang="ko-KR" sz="1050"/>
              <a:t>V</a:t>
            </a:r>
            <a:r>
              <a:rPr lang="en-US" altLang="ko-KR"/>
              <a:t> : Vector change along the flow of another vector field</a:t>
            </a:r>
            <a:endParaRPr lang="ko-KR" altLang="en-US"/>
          </a:p>
        </p:txBody>
      </p:sp>
      <p:sp>
        <p:nvSpPr>
          <p:cNvPr id="84" name="타원 83">
            <a:extLst>
              <a:ext uri="{FF2B5EF4-FFF2-40B4-BE49-F238E27FC236}">
                <a16:creationId xmlns:a16="http://schemas.microsoft.com/office/drawing/2014/main" id="{5FDCB4DA-D4CC-F680-115D-CCDF14FAEA15}"/>
              </a:ext>
            </a:extLst>
          </p:cNvPr>
          <p:cNvSpPr/>
          <p:nvPr/>
        </p:nvSpPr>
        <p:spPr>
          <a:xfrm>
            <a:off x="2154480" y="3351272"/>
            <a:ext cx="2180118" cy="2180118"/>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5" name="타원 84">
            <a:extLst>
              <a:ext uri="{FF2B5EF4-FFF2-40B4-BE49-F238E27FC236}">
                <a16:creationId xmlns:a16="http://schemas.microsoft.com/office/drawing/2014/main" id="{77F93A05-19A4-A64D-E2A5-372CD9915E28}"/>
              </a:ext>
            </a:extLst>
          </p:cNvPr>
          <p:cNvSpPr/>
          <p:nvPr/>
        </p:nvSpPr>
        <p:spPr>
          <a:xfrm>
            <a:off x="2156414" y="4133276"/>
            <a:ext cx="2180118" cy="692584"/>
          </a:xfrm>
          <a:prstGeom prst="ellipse">
            <a:avLst/>
          </a:prstGeom>
          <a:no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95" name="그룹 94">
            <a:extLst>
              <a:ext uri="{FF2B5EF4-FFF2-40B4-BE49-F238E27FC236}">
                <a16:creationId xmlns:a16="http://schemas.microsoft.com/office/drawing/2014/main" id="{66D03B8D-E7F9-B40F-2FB4-9804201BFF93}"/>
              </a:ext>
            </a:extLst>
          </p:cNvPr>
          <p:cNvGrpSpPr/>
          <p:nvPr/>
        </p:nvGrpSpPr>
        <p:grpSpPr>
          <a:xfrm>
            <a:off x="2693407" y="3351272"/>
            <a:ext cx="1094344" cy="2180118"/>
            <a:chOff x="5119282" y="3231041"/>
            <a:chExt cx="1094344" cy="2180118"/>
          </a:xfrm>
        </p:grpSpPr>
        <p:sp>
          <p:nvSpPr>
            <p:cNvPr id="87" name="타원 86">
              <a:extLst>
                <a:ext uri="{FF2B5EF4-FFF2-40B4-BE49-F238E27FC236}">
                  <a16:creationId xmlns:a16="http://schemas.microsoft.com/office/drawing/2014/main" id="{9B067A49-CD4A-2068-85C0-F6E60CF75B20}"/>
                </a:ext>
              </a:extLst>
            </p:cNvPr>
            <p:cNvSpPr/>
            <p:nvPr/>
          </p:nvSpPr>
          <p:spPr>
            <a:xfrm>
              <a:off x="5119282" y="3231041"/>
              <a:ext cx="1094344" cy="2180118"/>
            </a:xfrm>
            <a:prstGeom prst="ellipse">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2" name="자유형: 도형 91">
              <a:extLst>
                <a:ext uri="{FF2B5EF4-FFF2-40B4-BE49-F238E27FC236}">
                  <a16:creationId xmlns:a16="http://schemas.microsoft.com/office/drawing/2014/main" id="{F97D07FA-53AC-EBB2-6326-5C5897C4078F}"/>
                </a:ext>
              </a:extLst>
            </p:cNvPr>
            <p:cNvSpPr/>
            <p:nvPr/>
          </p:nvSpPr>
          <p:spPr>
            <a:xfrm>
              <a:off x="5658704" y="3231041"/>
              <a:ext cx="554922" cy="2180118"/>
            </a:xfrm>
            <a:custGeom>
              <a:avLst/>
              <a:gdLst>
                <a:gd name="connsiteX0" fmla="*/ 7750 w 554922"/>
                <a:gd name="connsiteY0" fmla="*/ 0 h 2180118"/>
                <a:gd name="connsiteX1" fmla="*/ 554922 w 554922"/>
                <a:gd name="connsiteY1" fmla="*/ 1090059 h 2180118"/>
                <a:gd name="connsiteX2" fmla="*/ 7750 w 554922"/>
                <a:gd name="connsiteY2" fmla="*/ 2180118 h 2180118"/>
                <a:gd name="connsiteX3" fmla="*/ 0 w 554922"/>
                <a:gd name="connsiteY3" fmla="*/ 2179339 h 2180118"/>
                <a:gd name="connsiteX4" fmla="*/ 0 w 554922"/>
                <a:gd name="connsiteY4" fmla="*/ 780 h 2180118"/>
                <a:gd name="connsiteX5" fmla="*/ 7750 w 554922"/>
                <a:gd name="connsiteY5" fmla="*/ 0 h 218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922" h="2180118">
                  <a:moveTo>
                    <a:pt x="7750" y="0"/>
                  </a:moveTo>
                  <a:cubicBezTo>
                    <a:pt x="309945" y="0"/>
                    <a:pt x="554922" y="488036"/>
                    <a:pt x="554922" y="1090059"/>
                  </a:cubicBezTo>
                  <a:cubicBezTo>
                    <a:pt x="554922" y="1692082"/>
                    <a:pt x="309945" y="2180118"/>
                    <a:pt x="7750" y="2180118"/>
                  </a:cubicBezTo>
                  <a:lnTo>
                    <a:pt x="0" y="2179339"/>
                  </a:lnTo>
                  <a:lnTo>
                    <a:pt x="0" y="780"/>
                  </a:lnTo>
                  <a:lnTo>
                    <a:pt x="775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grpSp>
      <p:grpSp>
        <p:nvGrpSpPr>
          <p:cNvPr id="96" name="그룹 95">
            <a:extLst>
              <a:ext uri="{FF2B5EF4-FFF2-40B4-BE49-F238E27FC236}">
                <a16:creationId xmlns:a16="http://schemas.microsoft.com/office/drawing/2014/main" id="{B6BE6A82-CA74-5045-41C6-DD15C20D7412}"/>
              </a:ext>
            </a:extLst>
          </p:cNvPr>
          <p:cNvGrpSpPr/>
          <p:nvPr/>
        </p:nvGrpSpPr>
        <p:grpSpPr>
          <a:xfrm flipH="1">
            <a:off x="2884262" y="3351272"/>
            <a:ext cx="693266" cy="2180118"/>
            <a:chOff x="5119282" y="3231041"/>
            <a:chExt cx="1094344" cy="2180118"/>
          </a:xfrm>
        </p:grpSpPr>
        <p:sp>
          <p:nvSpPr>
            <p:cNvPr id="97" name="타원 96">
              <a:extLst>
                <a:ext uri="{FF2B5EF4-FFF2-40B4-BE49-F238E27FC236}">
                  <a16:creationId xmlns:a16="http://schemas.microsoft.com/office/drawing/2014/main" id="{A506CA53-5C28-21EC-FE76-429FB957FA93}"/>
                </a:ext>
              </a:extLst>
            </p:cNvPr>
            <p:cNvSpPr/>
            <p:nvPr/>
          </p:nvSpPr>
          <p:spPr>
            <a:xfrm>
              <a:off x="5119282" y="3231041"/>
              <a:ext cx="1094344" cy="2180118"/>
            </a:xfrm>
            <a:prstGeom prst="ellipse">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8" name="자유형: 도형 97">
              <a:extLst>
                <a:ext uri="{FF2B5EF4-FFF2-40B4-BE49-F238E27FC236}">
                  <a16:creationId xmlns:a16="http://schemas.microsoft.com/office/drawing/2014/main" id="{45BE3AF1-EE71-E7F6-03C5-9C7AC8CC156B}"/>
                </a:ext>
              </a:extLst>
            </p:cNvPr>
            <p:cNvSpPr/>
            <p:nvPr/>
          </p:nvSpPr>
          <p:spPr>
            <a:xfrm>
              <a:off x="5658704" y="3231041"/>
              <a:ext cx="554922" cy="2180118"/>
            </a:xfrm>
            <a:custGeom>
              <a:avLst/>
              <a:gdLst>
                <a:gd name="connsiteX0" fmla="*/ 7750 w 554922"/>
                <a:gd name="connsiteY0" fmla="*/ 0 h 2180118"/>
                <a:gd name="connsiteX1" fmla="*/ 554922 w 554922"/>
                <a:gd name="connsiteY1" fmla="*/ 1090059 h 2180118"/>
                <a:gd name="connsiteX2" fmla="*/ 7750 w 554922"/>
                <a:gd name="connsiteY2" fmla="*/ 2180118 h 2180118"/>
                <a:gd name="connsiteX3" fmla="*/ 0 w 554922"/>
                <a:gd name="connsiteY3" fmla="*/ 2179339 h 2180118"/>
                <a:gd name="connsiteX4" fmla="*/ 0 w 554922"/>
                <a:gd name="connsiteY4" fmla="*/ 780 h 2180118"/>
                <a:gd name="connsiteX5" fmla="*/ 7750 w 554922"/>
                <a:gd name="connsiteY5" fmla="*/ 0 h 218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922" h="2180118">
                  <a:moveTo>
                    <a:pt x="7750" y="0"/>
                  </a:moveTo>
                  <a:cubicBezTo>
                    <a:pt x="309945" y="0"/>
                    <a:pt x="554922" y="488036"/>
                    <a:pt x="554922" y="1090059"/>
                  </a:cubicBezTo>
                  <a:cubicBezTo>
                    <a:pt x="554922" y="1692082"/>
                    <a:pt x="309945" y="2180118"/>
                    <a:pt x="7750" y="2180118"/>
                  </a:cubicBezTo>
                  <a:lnTo>
                    <a:pt x="0" y="2179339"/>
                  </a:lnTo>
                  <a:lnTo>
                    <a:pt x="0" y="780"/>
                  </a:lnTo>
                  <a:lnTo>
                    <a:pt x="775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grpSp>
      <p:cxnSp>
        <p:nvCxnSpPr>
          <p:cNvPr id="100" name="직선 화살표 연결선 99">
            <a:extLst>
              <a:ext uri="{FF2B5EF4-FFF2-40B4-BE49-F238E27FC236}">
                <a16:creationId xmlns:a16="http://schemas.microsoft.com/office/drawing/2014/main" id="{914B83F4-4E2D-E0A4-2FDD-54A1CEA67A36}"/>
              </a:ext>
            </a:extLst>
          </p:cNvPr>
          <p:cNvCxnSpPr>
            <a:cxnSpLocks/>
          </p:cNvCxnSpPr>
          <p:nvPr/>
        </p:nvCxnSpPr>
        <p:spPr>
          <a:xfrm>
            <a:off x="2908724" y="4831317"/>
            <a:ext cx="576034" cy="471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직선 화살표 연결선 101">
            <a:extLst>
              <a:ext uri="{FF2B5EF4-FFF2-40B4-BE49-F238E27FC236}">
                <a16:creationId xmlns:a16="http://schemas.microsoft.com/office/drawing/2014/main" id="{4FC4F2E7-0948-BC3C-6DA9-95BBD0B2AC4E}"/>
              </a:ext>
            </a:extLst>
          </p:cNvPr>
          <p:cNvCxnSpPr>
            <a:cxnSpLocks/>
          </p:cNvCxnSpPr>
          <p:nvPr/>
        </p:nvCxnSpPr>
        <p:spPr>
          <a:xfrm>
            <a:off x="3765940" y="4794113"/>
            <a:ext cx="576034" cy="471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직선 화살표 연결선 102">
            <a:extLst>
              <a:ext uri="{FF2B5EF4-FFF2-40B4-BE49-F238E27FC236}">
                <a16:creationId xmlns:a16="http://schemas.microsoft.com/office/drawing/2014/main" id="{6E057F14-1537-FC3D-1727-9BB367F06B3D}"/>
              </a:ext>
            </a:extLst>
          </p:cNvPr>
          <p:cNvCxnSpPr>
            <a:cxnSpLocks/>
          </p:cNvCxnSpPr>
          <p:nvPr/>
        </p:nvCxnSpPr>
        <p:spPr>
          <a:xfrm>
            <a:off x="2908724" y="4776831"/>
            <a:ext cx="576034" cy="4719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직선 화살표 연결선 103">
            <a:extLst>
              <a:ext uri="{FF2B5EF4-FFF2-40B4-BE49-F238E27FC236}">
                <a16:creationId xmlns:a16="http://schemas.microsoft.com/office/drawing/2014/main" id="{1D44AD5B-162D-3AB2-4995-91131A2C798A}"/>
              </a:ext>
            </a:extLst>
          </p:cNvPr>
          <p:cNvCxnSpPr>
            <a:cxnSpLocks/>
          </p:cNvCxnSpPr>
          <p:nvPr/>
        </p:nvCxnSpPr>
        <p:spPr>
          <a:xfrm flipV="1">
            <a:off x="3774051" y="4615935"/>
            <a:ext cx="575282" cy="16966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직선 연결선 106">
            <a:extLst>
              <a:ext uri="{FF2B5EF4-FFF2-40B4-BE49-F238E27FC236}">
                <a16:creationId xmlns:a16="http://schemas.microsoft.com/office/drawing/2014/main" id="{68B6BCE8-5FE5-50AF-809E-4444D59F9783}"/>
              </a:ext>
            </a:extLst>
          </p:cNvPr>
          <p:cNvCxnSpPr>
            <a:cxnSpLocks/>
          </p:cNvCxnSpPr>
          <p:nvPr/>
        </p:nvCxnSpPr>
        <p:spPr>
          <a:xfrm flipH="1">
            <a:off x="2908724" y="4479568"/>
            <a:ext cx="329340" cy="338144"/>
          </a:xfrm>
          <a:prstGeom prst="line">
            <a:avLst/>
          </a:prstGeom>
          <a:ln w="12700"/>
        </p:spPr>
        <p:style>
          <a:lnRef idx="1">
            <a:schemeClr val="dk1"/>
          </a:lnRef>
          <a:fillRef idx="0">
            <a:schemeClr val="dk1"/>
          </a:fillRef>
          <a:effectRef idx="0">
            <a:schemeClr val="dk1"/>
          </a:effectRef>
          <a:fontRef idx="minor">
            <a:schemeClr val="tx1"/>
          </a:fontRef>
        </p:style>
      </p:cxnSp>
      <p:cxnSp>
        <p:nvCxnSpPr>
          <p:cNvPr id="109" name="직선 연결선 108">
            <a:extLst>
              <a:ext uri="{FF2B5EF4-FFF2-40B4-BE49-F238E27FC236}">
                <a16:creationId xmlns:a16="http://schemas.microsoft.com/office/drawing/2014/main" id="{35BFDB66-62E5-BAEE-AAF7-3C1FD1079018}"/>
              </a:ext>
            </a:extLst>
          </p:cNvPr>
          <p:cNvCxnSpPr/>
          <p:nvPr/>
        </p:nvCxnSpPr>
        <p:spPr>
          <a:xfrm>
            <a:off x="1444278" y="4479568"/>
            <a:ext cx="359260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직선 연결선 112">
            <a:extLst>
              <a:ext uri="{FF2B5EF4-FFF2-40B4-BE49-F238E27FC236}">
                <a16:creationId xmlns:a16="http://schemas.microsoft.com/office/drawing/2014/main" id="{3B00C420-AD3E-2399-9A3F-40519B7C08CF}"/>
              </a:ext>
            </a:extLst>
          </p:cNvPr>
          <p:cNvCxnSpPr/>
          <p:nvPr/>
        </p:nvCxnSpPr>
        <p:spPr>
          <a:xfrm>
            <a:off x="3232180" y="4477737"/>
            <a:ext cx="525547" cy="3078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D597CBB9-CCA7-F925-2DB0-BC1D327E3F51}"/>
              </a:ext>
            </a:extLst>
          </p:cNvPr>
          <p:cNvSpPr txBox="1"/>
          <p:nvPr/>
        </p:nvSpPr>
        <p:spPr>
          <a:xfrm>
            <a:off x="2921312" y="4359097"/>
            <a:ext cx="344966" cy="400110"/>
          </a:xfrm>
          <a:prstGeom prst="rect">
            <a:avLst/>
          </a:prstGeom>
          <a:noFill/>
        </p:spPr>
        <p:txBody>
          <a:bodyPr wrap="none" rtlCol="0">
            <a:spAutoFit/>
          </a:bodyPr>
          <a:lstStyle/>
          <a:p>
            <a:r>
              <a:rPr lang="en-US" altLang="ko-KR" sz="2000" b="1">
                <a:solidFill>
                  <a:srgbClr val="00B0F0"/>
                </a:solidFill>
                <a:latin typeface="Times New Roman" panose="02020603050405020304" pitchFamily="18" charset="0"/>
                <a:cs typeface="Times New Roman" panose="02020603050405020304" pitchFamily="18" charset="0"/>
              </a:rPr>
              <a:t>φ</a:t>
            </a:r>
            <a:endParaRPr lang="ko-KR" altLang="en-US" sz="2000" b="1">
              <a:solidFill>
                <a:srgbClr val="00B0F0"/>
              </a:solidFill>
              <a:latin typeface="Times New Roman" panose="02020603050405020304" pitchFamily="18" charset="0"/>
              <a:cs typeface="Times New Roman" panose="02020603050405020304" pitchFamily="18" charset="0"/>
            </a:endParaRPr>
          </a:p>
        </p:txBody>
      </p:sp>
      <p:sp>
        <p:nvSpPr>
          <p:cNvPr id="115" name="TextBox 114">
            <a:extLst>
              <a:ext uri="{FF2B5EF4-FFF2-40B4-BE49-F238E27FC236}">
                <a16:creationId xmlns:a16="http://schemas.microsoft.com/office/drawing/2014/main" id="{07AD940C-ED03-BF62-D343-C9D6A70FF25C}"/>
              </a:ext>
            </a:extLst>
          </p:cNvPr>
          <p:cNvSpPr txBox="1"/>
          <p:nvPr/>
        </p:nvSpPr>
        <p:spPr>
          <a:xfrm>
            <a:off x="3026485" y="4846449"/>
            <a:ext cx="370614" cy="400110"/>
          </a:xfrm>
          <a:prstGeom prst="rect">
            <a:avLst/>
          </a:prstGeom>
          <a:noFill/>
        </p:spPr>
        <p:txBody>
          <a:bodyPr wrap="none" rtlCol="0">
            <a:spAutoFit/>
          </a:bodyPr>
          <a:lstStyle/>
          <a:p>
            <a:r>
              <a:rPr lang="en-US" altLang="ko-KR" sz="2000" b="1">
                <a:solidFill>
                  <a:srgbClr val="FF0000"/>
                </a:solidFill>
                <a:latin typeface="Times New Roman" panose="02020603050405020304" pitchFamily="18" charset="0"/>
                <a:cs typeface="Times New Roman" panose="02020603050405020304" pitchFamily="18" charset="0"/>
              </a:rPr>
              <a:t>V</a:t>
            </a:r>
            <a:endParaRPr lang="ko-KR" altLang="en-US" sz="2000" b="1">
              <a:solidFill>
                <a:srgbClr val="FF0000"/>
              </a:solidFill>
              <a:latin typeface="Times New Roman" panose="02020603050405020304" pitchFamily="18" charset="0"/>
              <a:cs typeface="Times New Roman" panose="02020603050405020304" pitchFamily="18" charset="0"/>
            </a:endParaRPr>
          </a:p>
        </p:txBody>
      </p:sp>
      <p:pic>
        <p:nvPicPr>
          <p:cNvPr id="117" name="그림 116">
            <a:extLst>
              <a:ext uri="{FF2B5EF4-FFF2-40B4-BE49-F238E27FC236}">
                <a16:creationId xmlns:a16="http://schemas.microsoft.com/office/drawing/2014/main" id="{5369AF55-B756-433D-2FD9-27646AEB3981}"/>
              </a:ext>
            </a:extLst>
          </p:cNvPr>
          <p:cNvPicPr>
            <a:picLocks noChangeAspect="1"/>
          </p:cNvPicPr>
          <p:nvPr/>
        </p:nvPicPr>
        <p:blipFill>
          <a:blip r:embed="rId2"/>
          <a:stretch>
            <a:fillRect/>
          </a:stretch>
        </p:blipFill>
        <p:spPr>
          <a:xfrm>
            <a:off x="1175601" y="5737100"/>
            <a:ext cx="4332628" cy="919867"/>
          </a:xfrm>
          <a:prstGeom prst="rect">
            <a:avLst/>
          </a:prstGeom>
        </p:spPr>
      </p:pic>
      <p:grpSp>
        <p:nvGrpSpPr>
          <p:cNvPr id="120" name="그룹 119">
            <a:extLst>
              <a:ext uri="{FF2B5EF4-FFF2-40B4-BE49-F238E27FC236}">
                <a16:creationId xmlns:a16="http://schemas.microsoft.com/office/drawing/2014/main" id="{6FECB9D0-9670-4A4E-418B-9B160698C6A1}"/>
              </a:ext>
            </a:extLst>
          </p:cNvPr>
          <p:cNvGrpSpPr/>
          <p:nvPr/>
        </p:nvGrpSpPr>
        <p:grpSpPr>
          <a:xfrm>
            <a:off x="6551288" y="2862865"/>
            <a:ext cx="2704901" cy="3915972"/>
            <a:chOff x="6551288" y="2862865"/>
            <a:chExt cx="2704901" cy="3915972"/>
          </a:xfrm>
        </p:grpSpPr>
        <p:sp>
          <p:nvSpPr>
            <p:cNvPr id="16" name="자유형: 도형 15">
              <a:extLst>
                <a:ext uri="{FF2B5EF4-FFF2-40B4-BE49-F238E27FC236}">
                  <a16:creationId xmlns:a16="http://schemas.microsoft.com/office/drawing/2014/main" id="{5CFC8EE3-96D4-A28F-41AD-3FCA7966817A}"/>
                </a:ext>
              </a:extLst>
            </p:cNvPr>
            <p:cNvSpPr/>
            <p:nvPr/>
          </p:nvSpPr>
          <p:spPr>
            <a:xfrm rot="196096">
              <a:off x="6873203" y="2862865"/>
              <a:ext cx="1730217" cy="2317598"/>
            </a:xfrm>
            <a:custGeom>
              <a:avLst/>
              <a:gdLst>
                <a:gd name="connsiteX0" fmla="*/ 0 w 1392148"/>
                <a:gd name="connsiteY0" fmla="*/ 1864760 h 1864760"/>
                <a:gd name="connsiteX1" fmla="*/ 457200 w 1392148"/>
                <a:gd name="connsiteY1" fmla="*/ 801384 h 1864760"/>
                <a:gd name="connsiteX2" fmla="*/ 1392148 w 1392148"/>
                <a:gd name="connsiteY2" fmla="*/ 0 h 1864760"/>
              </a:gdLst>
              <a:ahLst/>
              <a:cxnLst>
                <a:cxn ang="0">
                  <a:pos x="connsiteX0" y="connsiteY0"/>
                </a:cxn>
                <a:cxn ang="0">
                  <a:pos x="connsiteX1" y="connsiteY1"/>
                </a:cxn>
                <a:cxn ang="0">
                  <a:pos x="connsiteX2" y="connsiteY2"/>
                </a:cxn>
              </a:cxnLst>
              <a:rect l="l" t="t" r="r" b="b"/>
              <a:pathLst>
                <a:path w="1392148" h="1864760">
                  <a:moveTo>
                    <a:pt x="0" y="1864760"/>
                  </a:moveTo>
                  <a:cubicBezTo>
                    <a:pt x="112587" y="1488468"/>
                    <a:pt x="225175" y="1112177"/>
                    <a:pt x="457200" y="801384"/>
                  </a:cubicBezTo>
                  <a:cubicBezTo>
                    <a:pt x="689225" y="490591"/>
                    <a:pt x="1040686" y="245295"/>
                    <a:pt x="1392148" y="0"/>
                  </a:cubicBezTo>
                </a:path>
              </a:pathLst>
            </a:custGeom>
            <a:noFill/>
            <a:ln w="12700">
              <a:solidFill>
                <a:srgbClr val="0070C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자유형: 도형 16">
              <a:extLst>
                <a:ext uri="{FF2B5EF4-FFF2-40B4-BE49-F238E27FC236}">
                  <a16:creationId xmlns:a16="http://schemas.microsoft.com/office/drawing/2014/main" id="{C341DAC1-76A3-CCF8-D692-B491CD8740EB}"/>
                </a:ext>
              </a:extLst>
            </p:cNvPr>
            <p:cNvSpPr/>
            <p:nvPr/>
          </p:nvSpPr>
          <p:spPr>
            <a:xfrm rot="970748">
              <a:off x="7259182" y="3298600"/>
              <a:ext cx="1573541" cy="2107733"/>
            </a:xfrm>
            <a:custGeom>
              <a:avLst/>
              <a:gdLst>
                <a:gd name="connsiteX0" fmla="*/ 0 w 1392148"/>
                <a:gd name="connsiteY0" fmla="*/ 1864760 h 1864760"/>
                <a:gd name="connsiteX1" fmla="*/ 457200 w 1392148"/>
                <a:gd name="connsiteY1" fmla="*/ 801384 h 1864760"/>
                <a:gd name="connsiteX2" fmla="*/ 1392148 w 1392148"/>
                <a:gd name="connsiteY2" fmla="*/ 0 h 1864760"/>
              </a:gdLst>
              <a:ahLst/>
              <a:cxnLst>
                <a:cxn ang="0">
                  <a:pos x="connsiteX0" y="connsiteY0"/>
                </a:cxn>
                <a:cxn ang="0">
                  <a:pos x="connsiteX1" y="connsiteY1"/>
                </a:cxn>
                <a:cxn ang="0">
                  <a:pos x="connsiteX2" y="connsiteY2"/>
                </a:cxn>
              </a:cxnLst>
              <a:rect l="l" t="t" r="r" b="b"/>
              <a:pathLst>
                <a:path w="1392148" h="1864760">
                  <a:moveTo>
                    <a:pt x="0" y="1864760"/>
                  </a:moveTo>
                  <a:cubicBezTo>
                    <a:pt x="112587" y="1488468"/>
                    <a:pt x="225175" y="1112177"/>
                    <a:pt x="457200" y="801384"/>
                  </a:cubicBezTo>
                  <a:cubicBezTo>
                    <a:pt x="689225" y="490591"/>
                    <a:pt x="1040686" y="245295"/>
                    <a:pt x="1392148" y="0"/>
                  </a:cubicBezTo>
                </a:path>
              </a:pathLst>
            </a:custGeom>
            <a:noFill/>
            <a:ln w="12700">
              <a:solidFill>
                <a:srgbClr val="0070C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자유형: 도형 17">
              <a:extLst>
                <a:ext uri="{FF2B5EF4-FFF2-40B4-BE49-F238E27FC236}">
                  <a16:creationId xmlns:a16="http://schemas.microsoft.com/office/drawing/2014/main" id="{2D8416FF-12FC-2A70-2974-E8C5A7F477BE}"/>
                </a:ext>
              </a:extLst>
            </p:cNvPr>
            <p:cNvSpPr/>
            <p:nvPr/>
          </p:nvSpPr>
          <p:spPr>
            <a:xfrm rot="1823752">
              <a:off x="7539507" y="3946134"/>
              <a:ext cx="1392148" cy="1864760"/>
            </a:xfrm>
            <a:custGeom>
              <a:avLst/>
              <a:gdLst>
                <a:gd name="connsiteX0" fmla="*/ 0 w 1392148"/>
                <a:gd name="connsiteY0" fmla="*/ 1864760 h 1864760"/>
                <a:gd name="connsiteX1" fmla="*/ 457200 w 1392148"/>
                <a:gd name="connsiteY1" fmla="*/ 801384 h 1864760"/>
                <a:gd name="connsiteX2" fmla="*/ 1392148 w 1392148"/>
                <a:gd name="connsiteY2" fmla="*/ 0 h 1864760"/>
              </a:gdLst>
              <a:ahLst/>
              <a:cxnLst>
                <a:cxn ang="0">
                  <a:pos x="connsiteX0" y="connsiteY0"/>
                </a:cxn>
                <a:cxn ang="0">
                  <a:pos x="connsiteX1" y="connsiteY1"/>
                </a:cxn>
                <a:cxn ang="0">
                  <a:pos x="connsiteX2" y="connsiteY2"/>
                </a:cxn>
              </a:cxnLst>
              <a:rect l="l" t="t" r="r" b="b"/>
              <a:pathLst>
                <a:path w="1392148" h="1864760">
                  <a:moveTo>
                    <a:pt x="0" y="1864760"/>
                  </a:moveTo>
                  <a:cubicBezTo>
                    <a:pt x="112587" y="1488468"/>
                    <a:pt x="225175" y="1112177"/>
                    <a:pt x="457200" y="801384"/>
                  </a:cubicBezTo>
                  <a:cubicBezTo>
                    <a:pt x="689225" y="490591"/>
                    <a:pt x="1040686" y="245295"/>
                    <a:pt x="1392148" y="0"/>
                  </a:cubicBezTo>
                </a:path>
              </a:pathLst>
            </a:custGeom>
            <a:noFill/>
            <a:ln w="12700">
              <a:solidFill>
                <a:srgbClr val="0070C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자유형: 도형 18">
              <a:extLst>
                <a:ext uri="{FF2B5EF4-FFF2-40B4-BE49-F238E27FC236}">
                  <a16:creationId xmlns:a16="http://schemas.microsoft.com/office/drawing/2014/main" id="{5BAA9A75-46A0-5B17-7BFD-68EAF23553D2}"/>
                </a:ext>
              </a:extLst>
            </p:cNvPr>
            <p:cNvSpPr/>
            <p:nvPr/>
          </p:nvSpPr>
          <p:spPr>
            <a:xfrm rot="2555329">
              <a:off x="7754773" y="4646425"/>
              <a:ext cx="1065489" cy="1427205"/>
            </a:xfrm>
            <a:custGeom>
              <a:avLst/>
              <a:gdLst>
                <a:gd name="connsiteX0" fmla="*/ 0 w 1392148"/>
                <a:gd name="connsiteY0" fmla="*/ 1864760 h 1864760"/>
                <a:gd name="connsiteX1" fmla="*/ 457200 w 1392148"/>
                <a:gd name="connsiteY1" fmla="*/ 801384 h 1864760"/>
                <a:gd name="connsiteX2" fmla="*/ 1392148 w 1392148"/>
                <a:gd name="connsiteY2" fmla="*/ 0 h 1864760"/>
              </a:gdLst>
              <a:ahLst/>
              <a:cxnLst>
                <a:cxn ang="0">
                  <a:pos x="connsiteX0" y="connsiteY0"/>
                </a:cxn>
                <a:cxn ang="0">
                  <a:pos x="connsiteX1" y="connsiteY1"/>
                </a:cxn>
                <a:cxn ang="0">
                  <a:pos x="connsiteX2" y="connsiteY2"/>
                </a:cxn>
              </a:cxnLst>
              <a:rect l="l" t="t" r="r" b="b"/>
              <a:pathLst>
                <a:path w="1392148" h="1864760">
                  <a:moveTo>
                    <a:pt x="0" y="1864760"/>
                  </a:moveTo>
                  <a:cubicBezTo>
                    <a:pt x="112587" y="1488468"/>
                    <a:pt x="225175" y="1112177"/>
                    <a:pt x="457200" y="801384"/>
                  </a:cubicBezTo>
                  <a:cubicBezTo>
                    <a:pt x="689225" y="490591"/>
                    <a:pt x="1040686" y="245295"/>
                    <a:pt x="1392148" y="0"/>
                  </a:cubicBezTo>
                </a:path>
              </a:pathLst>
            </a:custGeom>
            <a:noFill/>
            <a:ln w="12700">
              <a:solidFill>
                <a:srgbClr val="0070C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자유형: 도형 19">
              <a:extLst>
                <a:ext uri="{FF2B5EF4-FFF2-40B4-BE49-F238E27FC236}">
                  <a16:creationId xmlns:a16="http://schemas.microsoft.com/office/drawing/2014/main" id="{DED9BF99-D077-FC02-33F4-B8B402D48779}"/>
                </a:ext>
              </a:extLst>
            </p:cNvPr>
            <p:cNvSpPr/>
            <p:nvPr/>
          </p:nvSpPr>
          <p:spPr>
            <a:xfrm>
              <a:off x="6551288" y="4268609"/>
              <a:ext cx="1258865" cy="1534438"/>
            </a:xfrm>
            <a:custGeom>
              <a:avLst/>
              <a:gdLst>
                <a:gd name="connsiteX0" fmla="*/ 1258865 w 1258865"/>
                <a:gd name="connsiteY0" fmla="*/ 1534438 h 1534438"/>
                <a:gd name="connsiteX1" fmla="*/ 914400 w 1258865"/>
                <a:gd name="connsiteY1" fmla="*/ 958241 h 1534438"/>
                <a:gd name="connsiteX2" fmla="*/ 670142 w 1258865"/>
                <a:gd name="connsiteY2" fmla="*/ 632564 h 1534438"/>
                <a:gd name="connsiteX3" fmla="*/ 369517 w 1258865"/>
                <a:gd name="connsiteY3" fmla="*/ 313151 h 1534438"/>
                <a:gd name="connsiteX4" fmla="*/ 0 w 1258865"/>
                <a:gd name="connsiteY4" fmla="*/ 0 h 1534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8865" h="1534438">
                  <a:moveTo>
                    <a:pt x="1258865" y="1534438"/>
                  </a:moveTo>
                  <a:cubicBezTo>
                    <a:pt x="1135692" y="1321495"/>
                    <a:pt x="1012520" y="1108553"/>
                    <a:pt x="914400" y="958241"/>
                  </a:cubicBezTo>
                  <a:cubicBezTo>
                    <a:pt x="816280" y="807929"/>
                    <a:pt x="760956" y="740079"/>
                    <a:pt x="670142" y="632564"/>
                  </a:cubicBezTo>
                  <a:cubicBezTo>
                    <a:pt x="579328" y="525049"/>
                    <a:pt x="481207" y="418578"/>
                    <a:pt x="369517" y="313151"/>
                  </a:cubicBezTo>
                  <a:cubicBezTo>
                    <a:pt x="257827" y="207724"/>
                    <a:pt x="128913" y="103862"/>
                    <a:pt x="0" y="0"/>
                  </a:cubicBezTo>
                </a:path>
              </a:pathLst>
            </a:custGeom>
            <a:noFill/>
            <a:ln>
              <a:solidFill>
                <a:schemeClr val="accent2"/>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자유형: 도형 20">
              <a:extLst>
                <a:ext uri="{FF2B5EF4-FFF2-40B4-BE49-F238E27FC236}">
                  <a16:creationId xmlns:a16="http://schemas.microsoft.com/office/drawing/2014/main" id="{5D9B02E2-3BE4-2F45-2B18-38E8D3F3AD80}"/>
                </a:ext>
              </a:extLst>
            </p:cNvPr>
            <p:cNvSpPr/>
            <p:nvPr/>
          </p:nvSpPr>
          <p:spPr>
            <a:xfrm rot="495859">
              <a:off x="6829496" y="3833483"/>
              <a:ext cx="1476296" cy="1873188"/>
            </a:xfrm>
            <a:custGeom>
              <a:avLst/>
              <a:gdLst>
                <a:gd name="connsiteX0" fmla="*/ 1258865 w 1258865"/>
                <a:gd name="connsiteY0" fmla="*/ 1534438 h 1534438"/>
                <a:gd name="connsiteX1" fmla="*/ 914400 w 1258865"/>
                <a:gd name="connsiteY1" fmla="*/ 958241 h 1534438"/>
                <a:gd name="connsiteX2" fmla="*/ 670142 w 1258865"/>
                <a:gd name="connsiteY2" fmla="*/ 632564 h 1534438"/>
                <a:gd name="connsiteX3" fmla="*/ 369517 w 1258865"/>
                <a:gd name="connsiteY3" fmla="*/ 313151 h 1534438"/>
                <a:gd name="connsiteX4" fmla="*/ 0 w 1258865"/>
                <a:gd name="connsiteY4" fmla="*/ 0 h 1534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8865" h="1534438">
                  <a:moveTo>
                    <a:pt x="1258865" y="1534438"/>
                  </a:moveTo>
                  <a:cubicBezTo>
                    <a:pt x="1135692" y="1321495"/>
                    <a:pt x="1012520" y="1108553"/>
                    <a:pt x="914400" y="958241"/>
                  </a:cubicBezTo>
                  <a:cubicBezTo>
                    <a:pt x="816280" y="807929"/>
                    <a:pt x="760956" y="740079"/>
                    <a:pt x="670142" y="632564"/>
                  </a:cubicBezTo>
                  <a:cubicBezTo>
                    <a:pt x="579328" y="525049"/>
                    <a:pt x="481207" y="418578"/>
                    <a:pt x="369517" y="313151"/>
                  </a:cubicBezTo>
                  <a:cubicBezTo>
                    <a:pt x="257827" y="207724"/>
                    <a:pt x="128913" y="103862"/>
                    <a:pt x="0" y="0"/>
                  </a:cubicBezTo>
                </a:path>
              </a:pathLst>
            </a:custGeom>
            <a:noFill/>
            <a:ln>
              <a:solidFill>
                <a:schemeClr val="accent2"/>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자유형: 도형 21">
              <a:extLst>
                <a:ext uri="{FF2B5EF4-FFF2-40B4-BE49-F238E27FC236}">
                  <a16:creationId xmlns:a16="http://schemas.microsoft.com/office/drawing/2014/main" id="{EF1872DD-6780-F601-E135-C807F5D5AE28}"/>
                </a:ext>
              </a:extLst>
            </p:cNvPr>
            <p:cNvSpPr/>
            <p:nvPr/>
          </p:nvSpPr>
          <p:spPr>
            <a:xfrm rot="1199877">
              <a:off x="7125721" y="3633948"/>
              <a:ext cx="1653740" cy="1966496"/>
            </a:xfrm>
            <a:custGeom>
              <a:avLst/>
              <a:gdLst>
                <a:gd name="connsiteX0" fmla="*/ 1258865 w 1258865"/>
                <a:gd name="connsiteY0" fmla="*/ 1534438 h 1534438"/>
                <a:gd name="connsiteX1" fmla="*/ 914400 w 1258865"/>
                <a:gd name="connsiteY1" fmla="*/ 958241 h 1534438"/>
                <a:gd name="connsiteX2" fmla="*/ 670142 w 1258865"/>
                <a:gd name="connsiteY2" fmla="*/ 632564 h 1534438"/>
                <a:gd name="connsiteX3" fmla="*/ 369517 w 1258865"/>
                <a:gd name="connsiteY3" fmla="*/ 313151 h 1534438"/>
                <a:gd name="connsiteX4" fmla="*/ 0 w 1258865"/>
                <a:gd name="connsiteY4" fmla="*/ 0 h 1534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8865" h="1534438">
                  <a:moveTo>
                    <a:pt x="1258865" y="1534438"/>
                  </a:moveTo>
                  <a:cubicBezTo>
                    <a:pt x="1135692" y="1321495"/>
                    <a:pt x="1012520" y="1108553"/>
                    <a:pt x="914400" y="958241"/>
                  </a:cubicBezTo>
                  <a:cubicBezTo>
                    <a:pt x="816280" y="807929"/>
                    <a:pt x="760956" y="740079"/>
                    <a:pt x="670142" y="632564"/>
                  </a:cubicBezTo>
                  <a:cubicBezTo>
                    <a:pt x="579328" y="525049"/>
                    <a:pt x="481207" y="418578"/>
                    <a:pt x="369517" y="313151"/>
                  </a:cubicBezTo>
                  <a:cubicBezTo>
                    <a:pt x="257827" y="207724"/>
                    <a:pt x="128913" y="103862"/>
                    <a:pt x="0" y="0"/>
                  </a:cubicBezTo>
                </a:path>
              </a:pathLst>
            </a:custGeom>
            <a:noFill/>
            <a:ln>
              <a:solidFill>
                <a:schemeClr val="accent2"/>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자유형: 도형 22">
              <a:extLst>
                <a:ext uri="{FF2B5EF4-FFF2-40B4-BE49-F238E27FC236}">
                  <a16:creationId xmlns:a16="http://schemas.microsoft.com/office/drawing/2014/main" id="{220BB87A-F20A-06BE-B661-0FCBB7346AD1}"/>
                </a:ext>
              </a:extLst>
            </p:cNvPr>
            <p:cNvSpPr/>
            <p:nvPr/>
          </p:nvSpPr>
          <p:spPr>
            <a:xfrm rot="1809414">
              <a:off x="7545464" y="3310872"/>
              <a:ext cx="1653740" cy="1966496"/>
            </a:xfrm>
            <a:custGeom>
              <a:avLst/>
              <a:gdLst>
                <a:gd name="connsiteX0" fmla="*/ 1258865 w 1258865"/>
                <a:gd name="connsiteY0" fmla="*/ 1534438 h 1534438"/>
                <a:gd name="connsiteX1" fmla="*/ 914400 w 1258865"/>
                <a:gd name="connsiteY1" fmla="*/ 958241 h 1534438"/>
                <a:gd name="connsiteX2" fmla="*/ 670142 w 1258865"/>
                <a:gd name="connsiteY2" fmla="*/ 632564 h 1534438"/>
                <a:gd name="connsiteX3" fmla="*/ 369517 w 1258865"/>
                <a:gd name="connsiteY3" fmla="*/ 313151 h 1534438"/>
                <a:gd name="connsiteX4" fmla="*/ 0 w 1258865"/>
                <a:gd name="connsiteY4" fmla="*/ 0 h 1534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8865" h="1534438">
                  <a:moveTo>
                    <a:pt x="1258865" y="1534438"/>
                  </a:moveTo>
                  <a:cubicBezTo>
                    <a:pt x="1135692" y="1321495"/>
                    <a:pt x="1012520" y="1108553"/>
                    <a:pt x="914400" y="958241"/>
                  </a:cubicBezTo>
                  <a:cubicBezTo>
                    <a:pt x="816280" y="807929"/>
                    <a:pt x="760956" y="740079"/>
                    <a:pt x="670142" y="632564"/>
                  </a:cubicBezTo>
                  <a:cubicBezTo>
                    <a:pt x="579328" y="525049"/>
                    <a:pt x="481207" y="418578"/>
                    <a:pt x="369517" y="313151"/>
                  </a:cubicBezTo>
                  <a:cubicBezTo>
                    <a:pt x="257827" y="207724"/>
                    <a:pt x="128913" y="103862"/>
                    <a:pt x="0" y="0"/>
                  </a:cubicBezTo>
                </a:path>
              </a:pathLst>
            </a:custGeom>
            <a:noFill/>
            <a:ln>
              <a:solidFill>
                <a:schemeClr val="accent2"/>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5" name="직선 화살표 연결선 24">
              <a:extLst>
                <a:ext uri="{FF2B5EF4-FFF2-40B4-BE49-F238E27FC236}">
                  <a16:creationId xmlns:a16="http://schemas.microsoft.com/office/drawing/2014/main" id="{5161146D-DC30-85F8-FF8B-7258EAE4318B}"/>
                </a:ext>
              </a:extLst>
            </p:cNvPr>
            <p:cNvCxnSpPr>
              <a:cxnSpLocks/>
            </p:cNvCxnSpPr>
            <p:nvPr/>
          </p:nvCxnSpPr>
          <p:spPr>
            <a:xfrm flipV="1">
              <a:off x="7597001" y="5241262"/>
              <a:ext cx="349936" cy="18427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직선 화살표 연결선 25">
              <a:extLst>
                <a:ext uri="{FF2B5EF4-FFF2-40B4-BE49-F238E27FC236}">
                  <a16:creationId xmlns:a16="http://schemas.microsoft.com/office/drawing/2014/main" id="{82767C39-4801-1396-88AE-FF2541D4C26B}"/>
                </a:ext>
              </a:extLst>
            </p:cNvPr>
            <p:cNvCxnSpPr>
              <a:cxnSpLocks/>
            </p:cNvCxnSpPr>
            <p:nvPr/>
          </p:nvCxnSpPr>
          <p:spPr>
            <a:xfrm flipV="1">
              <a:off x="7938360" y="5143531"/>
              <a:ext cx="332682" cy="10099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직선 화살표 연결선 29">
              <a:extLst>
                <a:ext uri="{FF2B5EF4-FFF2-40B4-BE49-F238E27FC236}">
                  <a16:creationId xmlns:a16="http://schemas.microsoft.com/office/drawing/2014/main" id="{5F5D1911-48DE-88E3-E031-E76D37C85855}"/>
                </a:ext>
              </a:extLst>
            </p:cNvPr>
            <p:cNvCxnSpPr>
              <a:cxnSpLocks/>
            </p:cNvCxnSpPr>
            <p:nvPr/>
          </p:nvCxnSpPr>
          <p:spPr>
            <a:xfrm flipV="1">
              <a:off x="8261991" y="5133727"/>
              <a:ext cx="328134" cy="1580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직선 화살표 연결선 31">
              <a:extLst>
                <a:ext uri="{FF2B5EF4-FFF2-40B4-BE49-F238E27FC236}">
                  <a16:creationId xmlns:a16="http://schemas.microsoft.com/office/drawing/2014/main" id="{0998BA61-96A6-4A31-F813-DD6205EA1806}"/>
                </a:ext>
              </a:extLst>
            </p:cNvPr>
            <p:cNvCxnSpPr>
              <a:cxnSpLocks/>
            </p:cNvCxnSpPr>
            <p:nvPr/>
          </p:nvCxnSpPr>
          <p:spPr>
            <a:xfrm flipV="1">
              <a:off x="7388375" y="4831648"/>
              <a:ext cx="364473" cy="28252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직선 화살표 연결선 33">
              <a:extLst>
                <a:ext uri="{FF2B5EF4-FFF2-40B4-BE49-F238E27FC236}">
                  <a16:creationId xmlns:a16="http://schemas.microsoft.com/office/drawing/2014/main" id="{BD641289-6382-FB89-D775-2009A88E1CC1}"/>
                </a:ext>
              </a:extLst>
            </p:cNvPr>
            <p:cNvCxnSpPr>
              <a:cxnSpLocks/>
            </p:cNvCxnSpPr>
            <p:nvPr/>
          </p:nvCxnSpPr>
          <p:spPr>
            <a:xfrm flipV="1">
              <a:off x="7761139" y="4633759"/>
              <a:ext cx="359681" cy="18673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직선 화살표 연결선 35">
              <a:extLst>
                <a:ext uri="{FF2B5EF4-FFF2-40B4-BE49-F238E27FC236}">
                  <a16:creationId xmlns:a16="http://schemas.microsoft.com/office/drawing/2014/main" id="{F8A3BB4B-1397-2400-9B75-37B4859A50C5}"/>
                </a:ext>
              </a:extLst>
            </p:cNvPr>
            <p:cNvCxnSpPr>
              <a:cxnSpLocks/>
            </p:cNvCxnSpPr>
            <p:nvPr/>
          </p:nvCxnSpPr>
          <p:spPr>
            <a:xfrm flipV="1">
              <a:off x="8121469" y="4509159"/>
              <a:ext cx="439309" cy="12460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직선 화살표 연결선 37">
              <a:extLst>
                <a:ext uri="{FF2B5EF4-FFF2-40B4-BE49-F238E27FC236}">
                  <a16:creationId xmlns:a16="http://schemas.microsoft.com/office/drawing/2014/main" id="{CDC33F12-5ED9-E6D1-CD02-5E93C2F89ADA}"/>
                </a:ext>
              </a:extLst>
            </p:cNvPr>
            <p:cNvCxnSpPr>
              <a:cxnSpLocks/>
            </p:cNvCxnSpPr>
            <p:nvPr/>
          </p:nvCxnSpPr>
          <p:spPr>
            <a:xfrm flipV="1">
              <a:off x="7188425" y="4424635"/>
              <a:ext cx="337389" cy="42934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직선 화살표 연결선 39">
              <a:extLst>
                <a:ext uri="{FF2B5EF4-FFF2-40B4-BE49-F238E27FC236}">
                  <a16:creationId xmlns:a16="http://schemas.microsoft.com/office/drawing/2014/main" id="{F097A523-2313-FDBB-7A39-BE47452AC47D}"/>
                </a:ext>
              </a:extLst>
            </p:cNvPr>
            <p:cNvCxnSpPr>
              <a:cxnSpLocks/>
            </p:cNvCxnSpPr>
            <p:nvPr/>
          </p:nvCxnSpPr>
          <p:spPr>
            <a:xfrm flipV="1">
              <a:off x="7514491" y="4080693"/>
              <a:ext cx="379090" cy="34715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직선 화살표 연결선 41">
              <a:extLst>
                <a:ext uri="{FF2B5EF4-FFF2-40B4-BE49-F238E27FC236}">
                  <a16:creationId xmlns:a16="http://schemas.microsoft.com/office/drawing/2014/main" id="{0BDC24FB-701F-5A9B-5830-D06969A6A6FE}"/>
                </a:ext>
              </a:extLst>
            </p:cNvPr>
            <p:cNvCxnSpPr>
              <a:cxnSpLocks/>
            </p:cNvCxnSpPr>
            <p:nvPr/>
          </p:nvCxnSpPr>
          <p:spPr>
            <a:xfrm flipV="1">
              <a:off x="7903682" y="3793181"/>
              <a:ext cx="513957" cy="28166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직선 화살표 연결선 43">
              <a:extLst>
                <a:ext uri="{FF2B5EF4-FFF2-40B4-BE49-F238E27FC236}">
                  <a16:creationId xmlns:a16="http://schemas.microsoft.com/office/drawing/2014/main" id="{47D36391-61E9-BD25-1CC8-E999FF7EC511}"/>
                </a:ext>
              </a:extLst>
            </p:cNvPr>
            <p:cNvCxnSpPr>
              <a:cxnSpLocks/>
            </p:cNvCxnSpPr>
            <p:nvPr/>
          </p:nvCxnSpPr>
          <p:spPr>
            <a:xfrm flipV="1">
              <a:off x="6980915" y="4092852"/>
              <a:ext cx="289258" cy="55313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직선 화살표 연결선 45">
              <a:extLst>
                <a:ext uri="{FF2B5EF4-FFF2-40B4-BE49-F238E27FC236}">
                  <a16:creationId xmlns:a16="http://schemas.microsoft.com/office/drawing/2014/main" id="{F969FB39-7DFB-DEF8-1BE8-E30D6A6B3D58}"/>
                </a:ext>
              </a:extLst>
            </p:cNvPr>
            <p:cNvCxnSpPr>
              <a:cxnSpLocks/>
            </p:cNvCxnSpPr>
            <p:nvPr/>
          </p:nvCxnSpPr>
          <p:spPr>
            <a:xfrm flipV="1">
              <a:off x="7278386" y="3632331"/>
              <a:ext cx="368906" cy="45624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직선 화살표 연결선 47">
              <a:extLst>
                <a:ext uri="{FF2B5EF4-FFF2-40B4-BE49-F238E27FC236}">
                  <a16:creationId xmlns:a16="http://schemas.microsoft.com/office/drawing/2014/main" id="{11189B87-2445-8BFF-2A57-AACFA9E08605}"/>
                </a:ext>
              </a:extLst>
            </p:cNvPr>
            <p:cNvCxnSpPr>
              <a:cxnSpLocks/>
            </p:cNvCxnSpPr>
            <p:nvPr/>
          </p:nvCxnSpPr>
          <p:spPr>
            <a:xfrm flipV="1">
              <a:off x="7650985" y="3202841"/>
              <a:ext cx="566446" cy="43222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직선 화살표 연결선 49">
              <a:extLst>
                <a:ext uri="{FF2B5EF4-FFF2-40B4-BE49-F238E27FC236}">
                  <a16:creationId xmlns:a16="http://schemas.microsoft.com/office/drawing/2014/main" id="{A90A3F53-C093-4BCF-0BFE-F2A0E755DCF7}"/>
                </a:ext>
              </a:extLst>
            </p:cNvPr>
            <p:cNvCxnSpPr>
              <a:cxnSpLocks/>
            </p:cNvCxnSpPr>
            <p:nvPr/>
          </p:nvCxnSpPr>
          <p:spPr>
            <a:xfrm flipH="1" flipV="1">
              <a:off x="7384477" y="5108744"/>
              <a:ext cx="193757" cy="3146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직선 화살표 연결선 52">
              <a:extLst>
                <a:ext uri="{FF2B5EF4-FFF2-40B4-BE49-F238E27FC236}">
                  <a16:creationId xmlns:a16="http://schemas.microsoft.com/office/drawing/2014/main" id="{4D45D9B4-36AE-6923-DA8A-F1E2594ABF3F}"/>
                </a:ext>
              </a:extLst>
            </p:cNvPr>
            <p:cNvCxnSpPr>
              <a:cxnSpLocks/>
            </p:cNvCxnSpPr>
            <p:nvPr/>
          </p:nvCxnSpPr>
          <p:spPr>
            <a:xfrm flipH="1" flipV="1">
              <a:off x="7768624" y="4831648"/>
              <a:ext cx="178313" cy="4048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직선 화살표 연결선 54">
              <a:extLst>
                <a:ext uri="{FF2B5EF4-FFF2-40B4-BE49-F238E27FC236}">
                  <a16:creationId xmlns:a16="http://schemas.microsoft.com/office/drawing/2014/main" id="{D8E63429-1E48-9481-05F0-72FD9F965D79}"/>
                </a:ext>
              </a:extLst>
            </p:cNvPr>
            <p:cNvCxnSpPr>
              <a:cxnSpLocks/>
            </p:cNvCxnSpPr>
            <p:nvPr/>
          </p:nvCxnSpPr>
          <p:spPr>
            <a:xfrm flipH="1" flipV="1">
              <a:off x="7189074" y="4856153"/>
              <a:ext cx="183525" cy="2525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직선 화살표 연결선 56">
              <a:extLst>
                <a:ext uri="{FF2B5EF4-FFF2-40B4-BE49-F238E27FC236}">
                  <a16:creationId xmlns:a16="http://schemas.microsoft.com/office/drawing/2014/main" id="{E183F2C7-F428-DECF-F42F-4ED31DBE51E4}"/>
                </a:ext>
              </a:extLst>
            </p:cNvPr>
            <p:cNvCxnSpPr>
              <a:cxnSpLocks/>
            </p:cNvCxnSpPr>
            <p:nvPr/>
          </p:nvCxnSpPr>
          <p:spPr>
            <a:xfrm flipH="1" flipV="1">
              <a:off x="6989315" y="4645990"/>
              <a:ext cx="193973" cy="1992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직선 화살표 연결선 58">
              <a:extLst>
                <a:ext uri="{FF2B5EF4-FFF2-40B4-BE49-F238E27FC236}">
                  <a16:creationId xmlns:a16="http://schemas.microsoft.com/office/drawing/2014/main" id="{4124436B-3064-4B9D-CD1F-4D5DE0C3F775}"/>
                </a:ext>
              </a:extLst>
            </p:cNvPr>
            <p:cNvCxnSpPr>
              <a:cxnSpLocks/>
            </p:cNvCxnSpPr>
            <p:nvPr/>
          </p:nvCxnSpPr>
          <p:spPr>
            <a:xfrm flipH="1" flipV="1">
              <a:off x="7283981" y="4092781"/>
              <a:ext cx="233424" cy="3355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직선 화살표 연결선 61">
              <a:extLst>
                <a:ext uri="{FF2B5EF4-FFF2-40B4-BE49-F238E27FC236}">
                  <a16:creationId xmlns:a16="http://schemas.microsoft.com/office/drawing/2014/main" id="{162EFB52-D7CB-5640-0CD5-AD0C28F7B88F}"/>
                </a:ext>
              </a:extLst>
            </p:cNvPr>
            <p:cNvCxnSpPr>
              <a:cxnSpLocks/>
            </p:cNvCxnSpPr>
            <p:nvPr/>
          </p:nvCxnSpPr>
          <p:spPr>
            <a:xfrm flipH="1" flipV="1">
              <a:off x="8116911" y="4653718"/>
              <a:ext cx="155551" cy="4827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직선 화살표 연결선 63">
              <a:extLst>
                <a:ext uri="{FF2B5EF4-FFF2-40B4-BE49-F238E27FC236}">
                  <a16:creationId xmlns:a16="http://schemas.microsoft.com/office/drawing/2014/main" id="{C314FE09-93C7-671C-7E44-F7942484BC2E}"/>
                </a:ext>
              </a:extLst>
            </p:cNvPr>
            <p:cNvCxnSpPr>
              <a:cxnSpLocks/>
            </p:cNvCxnSpPr>
            <p:nvPr/>
          </p:nvCxnSpPr>
          <p:spPr>
            <a:xfrm flipH="1" flipV="1">
              <a:off x="8560493" y="4509159"/>
              <a:ext cx="22256" cy="6223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직선 화살표 연결선 65">
              <a:extLst>
                <a:ext uri="{FF2B5EF4-FFF2-40B4-BE49-F238E27FC236}">
                  <a16:creationId xmlns:a16="http://schemas.microsoft.com/office/drawing/2014/main" id="{5DBD0144-7643-1591-3AA6-61971D1299C3}"/>
                </a:ext>
              </a:extLst>
            </p:cNvPr>
            <p:cNvCxnSpPr>
              <a:cxnSpLocks/>
            </p:cNvCxnSpPr>
            <p:nvPr/>
          </p:nvCxnSpPr>
          <p:spPr>
            <a:xfrm flipH="1" flipV="1">
              <a:off x="7900957" y="4088574"/>
              <a:ext cx="212603" cy="5470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직선 화살표 연결선 67">
              <a:extLst>
                <a:ext uri="{FF2B5EF4-FFF2-40B4-BE49-F238E27FC236}">
                  <a16:creationId xmlns:a16="http://schemas.microsoft.com/office/drawing/2014/main" id="{FA36DD44-BE5B-7F7F-4E07-B194E12A32C7}"/>
                </a:ext>
              </a:extLst>
            </p:cNvPr>
            <p:cNvCxnSpPr>
              <a:cxnSpLocks/>
            </p:cNvCxnSpPr>
            <p:nvPr/>
          </p:nvCxnSpPr>
          <p:spPr>
            <a:xfrm flipH="1" flipV="1">
              <a:off x="7524781" y="4432160"/>
              <a:ext cx="224175" cy="3856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직선 화살표 연결선 69">
              <a:extLst>
                <a:ext uri="{FF2B5EF4-FFF2-40B4-BE49-F238E27FC236}">
                  <a16:creationId xmlns:a16="http://schemas.microsoft.com/office/drawing/2014/main" id="{62AFBF3E-DA26-DB14-82E0-79AD08B9B643}"/>
                </a:ext>
              </a:extLst>
            </p:cNvPr>
            <p:cNvCxnSpPr>
              <a:cxnSpLocks/>
            </p:cNvCxnSpPr>
            <p:nvPr/>
          </p:nvCxnSpPr>
          <p:spPr>
            <a:xfrm flipH="1" flipV="1">
              <a:off x="8425015" y="3809611"/>
              <a:ext cx="146123" cy="7012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직선 화살표 연결선 71">
              <a:extLst>
                <a:ext uri="{FF2B5EF4-FFF2-40B4-BE49-F238E27FC236}">
                  <a16:creationId xmlns:a16="http://schemas.microsoft.com/office/drawing/2014/main" id="{FDE79BEE-F2CF-972C-59DB-90782D0E1918}"/>
                </a:ext>
              </a:extLst>
            </p:cNvPr>
            <p:cNvCxnSpPr>
              <a:cxnSpLocks/>
            </p:cNvCxnSpPr>
            <p:nvPr/>
          </p:nvCxnSpPr>
          <p:spPr>
            <a:xfrm flipH="1" flipV="1">
              <a:off x="7657393" y="3643820"/>
              <a:ext cx="238913" cy="4362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직선 화살표 연결선 73">
              <a:extLst>
                <a:ext uri="{FF2B5EF4-FFF2-40B4-BE49-F238E27FC236}">
                  <a16:creationId xmlns:a16="http://schemas.microsoft.com/office/drawing/2014/main" id="{CD52A4F9-3284-FA31-8B31-C14E00326ED0}"/>
                </a:ext>
              </a:extLst>
            </p:cNvPr>
            <p:cNvCxnSpPr>
              <a:cxnSpLocks/>
            </p:cNvCxnSpPr>
            <p:nvPr/>
          </p:nvCxnSpPr>
          <p:spPr>
            <a:xfrm flipH="1" flipV="1">
              <a:off x="8217431" y="3192596"/>
              <a:ext cx="196335" cy="61701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직선 화살표 연결선 75">
              <a:extLst>
                <a:ext uri="{FF2B5EF4-FFF2-40B4-BE49-F238E27FC236}">
                  <a16:creationId xmlns:a16="http://schemas.microsoft.com/office/drawing/2014/main" id="{F067856F-1961-F5FF-459F-5EAE6479707C}"/>
                </a:ext>
              </a:extLst>
            </p:cNvPr>
            <p:cNvCxnSpPr>
              <a:cxnSpLocks/>
            </p:cNvCxnSpPr>
            <p:nvPr/>
          </p:nvCxnSpPr>
          <p:spPr>
            <a:xfrm flipH="1" flipV="1">
              <a:off x="7230499" y="4825453"/>
              <a:ext cx="183525" cy="25259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직선 화살표 연결선 76">
              <a:extLst>
                <a:ext uri="{FF2B5EF4-FFF2-40B4-BE49-F238E27FC236}">
                  <a16:creationId xmlns:a16="http://schemas.microsoft.com/office/drawing/2014/main" id="{FEED4A4C-26F8-2A18-7B38-2E77703338B7}"/>
                </a:ext>
              </a:extLst>
            </p:cNvPr>
            <p:cNvCxnSpPr>
              <a:cxnSpLocks/>
            </p:cNvCxnSpPr>
            <p:nvPr/>
          </p:nvCxnSpPr>
          <p:spPr>
            <a:xfrm flipH="1" flipV="1">
              <a:off x="7638218" y="4346126"/>
              <a:ext cx="121562" cy="46674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직선 화살표 연결선 78">
              <a:extLst>
                <a:ext uri="{FF2B5EF4-FFF2-40B4-BE49-F238E27FC236}">
                  <a16:creationId xmlns:a16="http://schemas.microsoft.com/office/drawing/2014/main" id="{A5175A88-CF62-6859-0519-B03E5792B8A3}"/>
                </a:ext>
              </a:extLst>
            </p:cNvPr>
            <p:cNvCxnSpPr>
              <a:cxnSpLocks/>
            </p:cNvCxnSpPr>
            <p:nvPr/>
          </p:nvCxnSpPr>
          <p:spPr>
            <a:xfrm flipV="1">
              <a:off x="8124091" y="3961528"/>
              <a:ext cx="53610" cy="67414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DDFA94F5-22B1-CD05-992C-5E9DFB41ED40}"/>
                </a:ext>
              </a:extLst>
            </p:cNvPr>
            <p:cNvSpPr txBox="1"/>
            <p:nvPr/>
          </p:nvSpPr>
          <p:spPr>
            <a:xfrm>
              <a:off x="6790075" y="4197074"/>
              <a:ext cx="351378" cy="369332"/>
            </a:xfrm>
            <a:prstGeom prst="rect">
              <a:avLst/>
            </a:prstGeom>
            <a:noFill/>
          </p:spPr>
          <p:txBody>
            <a:bodyPr wrap="none" rtlCol="0">
              <a:spAutoFit/>
            </a:bodyPr>
            <a:lstStyle/>
            <a:p>
              <a:r>
                <a:rPr lang="en-US" altLang="ko-KR" b="1" i="1">
                  <a:solidFill>
                    <a:srgbClr val="00B0F0"/>
                  </a:solidFill>
                  <a:latin typeface="Times New Roman" panose="02020603050405020304" pitchFamily="18" charset="0"/>
                  <a:cs typeface="Times New Roman" panose="02020603050405020304" pitchFamily="18" charset="0"/>
                </a:rPr>
                <a:t>X</a:t>
              </a:r>
              <a:endParaRPr lang="ko-KR" altLang="en-US" b="1" i="1">
                <a:solidFill>
                  <a:srgbClr val="00B0F0"/>
                </a:solidFill>
                <a:latin typeface="Times New Roman" panose="02020603050405020304" pitchFamily="18" charset="0"/>
                <a:cs typeface="Times New Roman" panose="02020603050405020304" pitchFamily="18" charset="0"/>
              </a:endParaRPr>
            </a:p>
          </p:txBody>
        </p:sp>
        <p:sp>
          <p:nvSpPr>
            <p:cNvPr id="82" name="TextBox 81">
              <a:extLst>
                <a:ext uri="{FF2B5EF4-FFF2-40B4-BE49-F238E27FC236}">
                  <a16:creationId xmlns:a16="http://schemas.microsoft.com/office/drawing/2014/main" id="{F863C6F8-9EC9-CF35-23A7-6B1E36CEF7EE}"/>
                </a:ext>
              </a:extLst>
            </p:cNvPr>
            <p:cNvSpPr txBox="1"/>
            <p:nvPr/>
          </p:nvSpPr>
          <p:spPr>
            <a:xfrm>
              <a:off x="7214721" y="5209126"/>
              <a:ext cx="325730" cy="369332"/>
            </a:xfrm>
            <a:prstGeom prst="rect">
              <a:avLst/>
            </a:prstGeom>
            <a:noFill/>
          </p:spPr>
          <p:txBody>
            <a:bodyPr wrap="none" rtlCol="0">
              <a:spAutoFit/>
            </a:bodyPr>
            <a:lstStyle/>
            <a:p>
              <a:r>
                <a:rPr lang="en-US" altLang="ko-KR" b="1" i="1">
                  <a:solidFill>
                    <a:srgbClr val="FF0000"/>
                  </a:solidFill>
                  <a:latin typeface="Times New Roman" panose="02020603050405020304" pitchFamily="18" charset="0"/>
                  <a:cs typeface="Times New Roman" panose="02020603050405020304" pitchFamily="18" charset="0"/>
                </a:rPr>
                <a:t>Y</a:t>
              </a:r>
              <a:endParaRPr lang="ko-KR" altLang="en-US" b="1" i="1">
                <a:solidFill>
                  <a:srgbClr val="FF0000"/>
                </a:solidFill>
                <a:latin typeface="Times New Roman" panose="02020603050405020304" pitchFamily="18" charset="0"/>
                <a:cs typeface="Times New Roman" panose="02020603050405020304" pitchFamily="18" charset="0"/>
              </a:endParaRPr>
            </a:p>
          </p:txBody>
        </p:sp>
        <p:sp>
          <p:nvSpPr>
            <p:cNvPr id="83" name="TextBox 82">
              <a:extLst>
                <a:ext uri="{FF2B5EF4-FFF2-40B4-BE49-F238E27FC236}">
                  <a16:creationId xmlns:a16="http://schemas.microsoft.com/office/drawing/2014/main" id="{5CED4E98-08EB-D5D0-27EA-0098A302E957}"/>
                </a:ext>
              </a:extLst>
            </p:cNvPr>
            <p:cNvSpPr txBox="1"/>
            <p:nvPr/>
          </p:nvSpPr>
          <p:spPr>
            <a:xfrm>
              <a:off x="7261449" y="4574237"/>
              <a:ext cx="338554" cy="369332"/>
            </a:xfrm>
            <a:prstGeom prst="rect">
              <a:avLst/>
            </a:prstGeom>
            <a:noFill/>
          </p:spPr>
          <p:txBody>
            <a:bodyPr wrap="none" rtlCol="0">
              <a:spAutoFit/>
            </a:bodyPr>
            <a:lstStyle/>
            <a:p>
              <a:r>
                <a:rPr lang="en-US" altLang="ko-KR" b="1" i="1">
                  <a:solidFill>
                    <a:srgbClr val="00B050"/>
                  </a:solidFill>
                  <a:latin typeface="Times New Roman" panose="02020603050405020304" pitchFamily="18" charset="0"/>
                  <a:cs typeface="Times New Roman" panose="02020603050405020304" pitchFamily="18" charset="0"/>
                </a:rPr>
                <a:t>V</a:t>
              </a:r>
              <a:endParaRPr lang="ko-KR" altLang="en-US" b="1" i="1">
                <a:solidFill>
                  <a:srgbClr val="00B050"/>
                </a:solidFill>
                <a:latin typeface="Times New Roman" panose="02020603050405020304" pitchFamily="18" charset="0"/>
                <a:cs typeface="Times New Roman" panose="02020603050405020304" pitchFamily="18" charset="0"/>
              </a:endParaRPr>
            </a:p>
          </p:txBody>
        </p:sp>
        <p:pic>
          <p:nvPicPr>
            <p:cNvPr id="119" name="그림 118">
              <a:extLst>
                <a:ext uri="{FF2B5EF4-FFF2-40B4-BE49-F238E27FC236}">
                  <a16:creationId xmlns:a16="http://schemas.microsoft.com/office/drawing/2014/main" id="{CBAC6026-583D-46FB-1C73-63D964D70E32}"/>
                </a:ext>
              </a:extLst>
            </p:cNvPr>
            <p:cNvPicPr>
              <a:picLocks noChangeAspect="1"/>
            </p:cNvPicPr>
            <p:nvPr/>
          </p:nvPicPr>
          <p:blipFill>
            <a:blip r:embed="rId3"/>
            <a:stretch>
              <a:fillRect/>
            </a:stretch>
          </p:blipFill>
          <p:spPr>
            <a:xfrm>
              <a:off x="6648992" y="5858970"/>
              <a:ext cx="2607197" cy="919867"/>
            </a:xfrm>
            <a:prstGeom prst="rect">
              <a:avLst/>
            </a:prstGeom>
          </p:spPr>
        </p:pic>
      </p:grpSp>
    </p:spTree>
    <p:extLst>
      <p:ext uri="{BB962C8B-B14F-4D97-AF65-F5344CB8AC3E}">
        <p14:creationId xmlns:p14="http://schemas.microsoft.com/office/powerpoint/2010/main" val="20689806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4" name="그룹 503">
            <a:extLst>
              <a:ext uri="{FF2B5EF4-FFF2-40B4-BE49-F238E27FC236}">
                <a16:creationId xmlns:a16="http://schemas.microsoft.com/office/drawing/2014/main" id="{954BA59B-6A2F-3ADC-F519-250F75252516}"/>
              </a:ext>
            </a:extLst>
          </p:cNvPr>
          <p:cNvGrpSpPr/>
          <p:nvPr/>
        </p:nvGrpSpPr>
        <p:grpSpPr>
          <a:xfrm>
            <a:off x="8002954" y="1944585"/>
            <a:ext cx="3553409" cy="2159017"/>
            <a:chOff x="4018383" y="1816359"/>
            <a:chExt cx="4466254" cy="2713653"/>
          </a:xfrm>
        </p:grpSpPr>
        <p:sp>
          <p:nvSpPr>
            <p:cNvPr id="505" name="자유형: 도형 504">
              <a:extLst>
                <a:ext uri="{FF2B5EF4-FFF2-40B4-BE49-F238E27FC236}">
                  <a16:creationId xmlns:a16="http://schemas.microsoft.com/office/drawing/2014/main" id="{F75B797D-159C-9274-EE67-47F0A77C54C8}"/>
                </a:ext>
              </a:extLst>
            </p:cNvPr>
            <p:cNvSpPr/>
            <p:nvPr/>
          </p:nvSpPr>
          <p:spPr>
            <a:xfrm>
              <a:off x="5375017" y="1816360"/>
              <a:ext cx="876476" cy="601316"/>
            </a:xfrm>
            <a:custGeom>
              <a:avLst/>
              <a:gdLst>
                <a:gd name="connsiteX0" fmla="*/ 876476 w 876476"/>
                <a:gd name="connsiteY0" fmla="*/ 0 h 601316"/>
                <a:gd name="connsiteX1" fmla="*/ 806771 w 876476"/>
                <a:gd name="connsiteY1" fmla="*/ 11526 h 601316"/>
                <a:gd name="connsiteX2" fmla="*/ 442733 w 876476"/>
                <a:gd name="connsiteY2" fmla="*/ 509935 h 601316"/>
                <a:gd name="connsiteX3" fmla="*/ 424075 w 876476"/>
                <a:gd name="connsiteY3" fmla="*/ 565468 h 601316"/>
                <a:gd name="connsiteX4" fmla="*/ 261151 w 876476"/>
                <a:gd name="connsiteY4" fmla="*/ 575204 h 601316"/>
                <a:gd name="connsiteX5" fmla="*/ 3420 w 876476"/>
                <a:gd name="connsiteY5" fmla="*/ 600822 h 601316"/>
                <a:gd name="connsiteX6" fmla="*/ 0 w 876476"/>
                <a:gd name="connsiteY6" fmla="*/ 601316 h 601316"/>
                <a:gd name="connsiteX7" fmla="*/ 57939 w 876476"/>
                <a:gd name="connsiteY7" fmla="*/ 509936 h 601316"/>
                <a:gd name="connsiteX8" fmla="*/ 744920 w 876476"/>
                <a:gd name="connsiteY8" fmla="*/ 11527 h 601316"/>
                <a:gd name="connsiteX9" fmla="*/ 876468 w 876476"/>
                <a:gd name="connsiteY9" fmla="*/ 0 h 601316"/>
                <a:gd name="connsiteX10" fmla="*/ 876476 w 876476"/>
                <a:gd name="connsiteY10" fmla="*/ 0 h 60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6476" h="601316">
                  <a:moveTo>
                    <a:pt x="876476" y="0"/>
                  </a:moveTo>
                  <a:lnTo>
                    <a:pt x="806771" y="11526"/>
                  </a:lnTo>
                  <a:cubicBezTo>
                    <a:pt x="669228" y="57270"/>
                    <a:pt x="543769" y="236876"/>
                    <a:pt x="442733" y="509935"/>
                  </a:cubicBezTo>
                  <a:lnTo>
                    <a:pt x="424075" y="565468"/>
                  </a:lnTo>
                  <a:lnTo>
                    <a:pt x="261151" y="575204"/>
                  </a:lnTo>
                  <a:cubicBezTo>
                    <a:pt x="171649" y="582289"/>
                    <a:pt x="85519" y="590875"/>
                    <a:pt x="3420" y="600822"/>
                  </a:cubicBezTo>
                  <a:lnTo>
                    <a:pt x="0" y="601316"/>
                  </a:lnTo>
                  <a:lnTo>
                    <a:pt x="57939" y="509936"/>
                  </a:lnTo>
                  <a:cubicBezTo>
                    <a:pt x="248605" y="236877"/>
                    <a:pt x="485360" y="57271"/>
                    <a:pt x="744920" y="11527"/>
                  </a:cubicBezTo>
                  <a:lnTo>
                    <a:pt x="876468" y="0"/>
                  </a:lnTo>
                  <a:lnTo>
                    <a:pt x="876476"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06" name="자유형: 도형 505">
              <a:extLst>
                <a:ext uri="{FF2B5EF4-FFF2-40B4-BE49-F238E27FC236}">
                  <a16:creationId xmlns:a16="http://schemas.microsoft.com/office/drawing/2014/main" id="{736C841B-3407-AB47-9898-E1C588125692}"/>
                </a:ext>
              </a:extLst>
            </p:cNvPr>
            <p:cNvSpPr/>
            <p:nvPr/>
          </p:nvSpPr>
          <p:spPr>
            <a:xfrm>
              <a:off x="6251527" y="1816360"/>
              <a:ext cx="876732" cy="601720"/>
            </a:xfrm>
            <a:custGeom>
              <a:avLst/>
              <a:gdLst>
                <a:gd name="connsiteX0" fmla="*/ 0 w 876732"/>
                <a:gd name="connsiteY0" fmla="*/ 0 h 601720"/>
                <a:gd name="connsiteX1" fmla="*/ 8 w 876732"/>
                <a:gd name="connsiteY1" fmla="*/ 0 h 601720"/>
                <a:gd name="connsiteX2" fmla="*/ 131556 w 876732"/>
                <a:gd name="connsiteY2" fmla="*/ 11527 h 601720"/>
                <a:gd name="connsiteX3" fmla="*/ 818537 w 876732"/>
                <a:gd name="connsiteY3" fmla="*/ 509936 h 601720"/>
                <a:gd name="connsiteX4" fmla="*/ 876732 w 876732"/>
                <a:gd name="connsiteY4" fmla="*/ 601720 h 601720"/>
                <a:gd name="connsiteX5" fmla="*/ 811336 w 876732"/>
                <a:gd name="connsiteY5" fmla="*/ 593686 h 601720"/>
                <a:gd name="connsiteX6" fmla="*/ 508974 w 876732"/>
                <a:gd name="connsiteY6" fmla="*/ 567599 h 601720"/>
                <a:gd name="connsiteX7" fmla="*/ 452308 w 876732"/>
                <a:gd name="connsiteY7" fmla="*/ 565191 h 601720"/>
                <a:gd name="connsiteX8" fmla="*/ 433743 w 876732"/>
                <a:gd name="connsiteY8" fmla="*/ 509935 h 601720"/>
                <a:gd name="connsiteX9" fmla="*/ 69705 w 876732"/>
                <a:gd name="connsiteY9" fmla="*/ 11526 h 601720"/>
                <a:gd name="connsiteX10" fmla="*/ 0 w 876732"/>
                <a:gd name="connsiteY10" fmla="*/ 0 h 60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6732" h="601720">
                  <a:moveTo>
                    <a:pt x="0" y="0"/>
                  </a:moveTo>
                  <a:lnTo>
                    <a:pt x="8" y="0"/>
                  </a:lnTo>
                  <a:lnTo>
                    <a:pt x="131556" y="11527"/>
                  </a:lnTo>
                  <a:cubicBezTo>
                    <a:pt x="391116" y="57271"/>
                    <a:pt x="627872" y="236877"/>
                    <a:pt x="818537" y="509936"/>
                  </a:cubicBezTo>
                  <a:lnTo>
                    <a:pt x="876732" y="601720"/>
                  </a:lnTo>
                  <a:lnTo>
                    <a:pt x="811336" y="593686"/>
                  </a:lnTo>
                  <a:cubicBezTo>
                    <a:pt x="715273" y="583098"/>
                    <a:pt x="614158" y="574332"/>
                    <a:pt x="508974" y="567599"/>
                  </a:cubicBezTo>
                  <a:lnTo>
                    <a:pt x="452308" y="565191"/>
                  </a:lnTo>
                  <a:lnTo>
                    <a:pt x="433743" y="509935"/>
                  </a:lnTo>
                  <a:cubicBezTo>
                    <a:pt x="332708" y="236876"/>
                    <a:pt x="207248" y="57270"/>
                    <a:pt x="69705" y="11526"/>
                  </a:cubicBez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07" name="자유형: 도형 506">
              <a:extLst>
                <a:ext uri="{FF2B5EF4-FFF2-40B4-BE49-F238E27FC236}">
                  <a16:creationId xmlns:a16="http://schemas.microsoft.com/office/drawing/2014/main" id="{546C1952-7027-DD86-2A3E-DD577857DF98}"/>
                </a:ext>
              </a:extLst>
            </p:cNvPr>
            <p:cNvSpPr/>
            <p:nvPr/>
          </p:nvSpPr>
          <p:spPr>
            <a:xfrm>
              <a:off x="5696849" y="2368091"/>
              <a:ext cx="1109101" cy="385574"/>
            </a:xfrm>
            <a:custGeom>
              <a:avLst/>
              <a:gdLst>
                <a:gd name="connsiteX0" fmla="*/ 554662 w 1109101"/>
                <a:gd name="connsiteY0" fmla="*/ 0 h 385574"/>
                <a:gd name="connsiteX1" fmla="*/ 736881 w 1109101"/>
                <a:gd name="connsiteY1" fmla="*/ 1980 h 385574"/>
                <a:gd name="connsiteX2" fmla="*/ 1006987 w 1109101"/>
                <a:gd name="connsiteY2" fmla="*/ 13460 h 385574"/>
                <a:gd name="connsiteX3" fmla="*/ 1036847 w 1109101"/>
                <a:gd name="connsiteY3" fmla="*/ 102334 h 385574"/>
                <a:gd name="connsiteX4" fmla="*/ 1080859 w 1109101"/>
                <a:gd name="connsiteY4" fmla="*/ 260917 h 385574"/>
                <a:gd name="connsiteX5" fmla="*/ 1109101 w 1109101"/>
                <a:gd name="connsiteY5" fmla="*/ 384596 h 385574"/>
                <a:gd name="connsiteX6" fmla="*/ 762743 w 1109101"/>
                <a:gd name="connsiteY6" fmla="*/ 369876 h 385574"/>
                <a:gd name="connsiteX7" fmla="*/ 554661 w 1109101"/>
                <a:gd name="connsiteY7" fmla="*/ 367615 h 385574"/>
                <a:gd name="connsiteX8" fmla="*/ 169402 w 1109101"/>
                <a:gd name="connsiteY8" fmla="*/ 375451 h 385574"/>
                <a:gd name="connsiteX9" fmla="*/ 0 w 1109101"/>
                <a:gd name="connsiteY9" fmla="*/ 385574 h 385574"/>
                <a:gd name="connsiteX10" fmla="*/ 28465 w 1109101"/>
                <a:gd name="connsiteY10" fmla="*/ 260917 h 385574"/>
                <a:gd name="connsiteX11" fmla="*/ 72477 w 1109101"/>
                <a:gd name="connsiteY11" fmla="*/ 102334 h 385574"/>
                <a:gd name="connsiteX12" fmla="*/ 102244 w 1109101"/>
                <a:gd name="connsiteY12" fmla="*/ 13737 h 385574"/>
                <a:gd name="connsiteX13" fmla="*/ 217285 w 1109101"/>
                <a:gd name="connsiteY13" fmla="*/ 6862 h 385574"/>
                <a:gd name="connsiteX14" fmla="*/ 554662 w 1109101"/>
                <a:gd name="connsiteY14" fmla="*/ 0 h 38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9101" h="385574">
                  <a:moveTo>
                    <a:pt x="554662" y="0"/>
                  </a:moveTo>
                  <a:lnTo>
                    <a:pt x="736881" y="1980"/>
                  </a:lnTo>
                  <a:lnTo>
                    <a:pt x="1006987" y="13460"/>
                  </a:lnTo>
                  <a:lnTo>
                    <a:pt x="1036847" y="102334"/>
                  </a:lnTo>
                  <a:cubicBezTo>
                    <a:pt x="1052273" y="152848"/>
                    <a:pt x="1066962" y="205772"/>
                    <a:pt x="1080859" y="260917"/>
                  </a:cubicBezTo>
                  <a:lnTo>
                    <a:pt x="1109101" y="384596"/>
                  </a:lnTo>
                  <a:lnTo>
                    <a:pt x="762743" y="369876"/>
                  </a:lnTo>
                  <a:lnTo>
                    <a:pt x="554661" y="367615"/>
                  </a:lnTo>
                  <a:lnTo>
                    <a:pt x="169402" y="375451"/>
                  </a:lnTo>
                  <a:lnTo>
                    <a:pt x="0" y="385574"/>
                  </a:lnTo>
                  <a:lnTo>
                    <a:pt x="28465" y="260917"/>
                  </a:lnTo>
                  <a:cubicBezTo>
                    <a:pt x="42362" y="205772"/>
                    <a:pt x="57052" y="152848"/>
                    <a:pt x="72477" y="102334"/>
                  </a:cubicBezTo>
                  <a:lnTo>
                    <a:pt x="102244" y="13737"/>
                  </a:lnTo>
                  <a:lnTo>
                    <a:pt x="217285" y="6862"/>
                  </a:lnTo>
                  <a:lnTo>
                    <a:pt x="554662"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08" name="자유형: 도형 507">
              <a:extLst>
                <a:ext uri="{FF2B5EF4-FFF2-40B4-BE49-F238E27FC236}">
                  <a16:creationId xmlns:a16="http://schemas.microsoft.com/office/drawing/2014/main" id="{BD85F23C-473B-9309-015B-42218F6C1813}"/>
                </a:ext>
              </a:extLst>
            </p:cNvPr>
            <p:cNvSpPr/>
            <p:nvPr/>
          </p:nvSpPr>
          <p:spPr>
            <a:xfrm>
              <a:off x="4469301" y="2417676"/>
              <a:ext cx="905717" cy="492256"/>
            </a:xfrm>
            <a:custGeom>
              <a:avLst/>
              <a:gdLst>
                <a:gd name="connsiteX0" fmla="*/ 905717 w 905717"/>
                <a:gd name="connsiteY0" fmla="*/ 0 h 492256"/>
                <a:gd name="connsiteX1" fmla="*/ 872272 w 905717"/>
                <a:gd name="connsiteY1" fmla="*/ 52750 h 492256"/>
                <a:gd name="connsiteX2" fmla="*/ 715136 w 905717"/>
                <a:gd name="connsiteY2" fmla="*/ 383246 h 492256"/>
                <a:gd name="connsiteX3" fmla="*/ 715086 w 905717"/>
                <a:gd name="connsiteY3" fmla="*/ 383391 h 492256"/>
                <a:gd name="connsiteX4" fmla="*/ 648146 w 905717"/>
                <a:gd name="connsiteY4" fmla="*/ 392269 h 492256"/>
                <a:gd name="connsiteX5" fmla="*/ 180182 w 905717"/>
                <a:gd name="connsiteY5" fmla="*/ 485845 h 492256"/>
                <a:gd name="connsiteX6" fmla="*/ 158643 w 905717"/>
                <a:gd name="connsiteY6" fmla="*/ 492256 h 492256"/>
                <a:gd name="connsiteX7" fmla="*/ 105812 w 905717"/>
                <a:gd name="connsiteY7" fmla="*/ 464395 h 492256"/>
                <a:gd name="connsiteX8" fmla="*/ 9200 w 905717"/>
                <a:gd name="connsiteY8" fmla="*/ 373124 h 492256"/>
                <a:gd name="connsiteX9" fmla="*/ 0 w 905717"/>
                <a:gd name="connsiteY9" fmla="*/ 333917 h 492256"/>
                <a:gd name="connsiteX10" fmla="*/ 0 w 905717"/>
                <a:gd name="connsiteY10" fmla="*/ 333914 h 492256"/>
                <a:gd name="connsiteX11" fmla="*/ 0 w 905717"/>
                <a:gd name="connsiteY11" fmla="*/ 333908 h 492256"/>
                <a:gd name="connsiteX12" fmla="*/ 9200 w 905717"/>
                <a:gd name="connsiteY12" fmla="*/ 294703 h 492256"/>
                <a:gd name="connsiteX13" fmla="*/ 675596 w 905717"/>
                <a:gd name="connsiteY13" fmla="*/ 33280 h 492256"/>
                <a:gd name="connsiteX14" fmla="*/ 905717 w 905717"/>
                <a:gd name="connsiteY14" fmla="*/ 0 h 492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5717" h="492256">
                  <a:moveTo>
                    <a:pt x="905717" y="0"/>
                  </a:moveTo>
                  <a:lnTo>
                    <a:pt x="872272" y="52750"/>
                  </a:lnTo>
                  <a:cubicBezTo>
                    <a:pt x="814054" y="153779"/>
                    <a:pt x="761388" y="264443"/>
                    <a:pt x="715136" y="383246"/>
                  </a:cubicBezTo>
                  <a:lnTo>
                    <a:pt x="715086" y="383391"/>
                  </a:lnTo>
                  <a:lnTo>
                    <a:pt x="648146" y="392269"/>
                  </a:lnTo>
                  <a:cubicBezTo>
                    <a:pt x="470229" y="418008"/>
                    <a:pt x="312234" y="449632"/>
                    <a:pt x="180182" y="485845"/>
                  </a:cubicBezTo>
                  <a:lnTo>
                    <a:pt x="158643" y="492256"/>
                  </a:lnTo>
                  <a:lnTo>
                    <a:pt x="105812" y="464395"/>
                  </a:lnTo>
                  <a:cubicBezTo>
                    <a:pt x="57120" y="435434"/>
                    <a:pt x="24174" y="404851"/>
                    <a:pt x="9200" y="373124"/>
                  </a:cubicBezTo>
                  <a:lnTo>
                    <a:pt x="0" y="333917"/>
                  </a:lnTo>
                  <a:lnTo>
                    <a:pt x="0" y="333914"/>
                  </a:lnTo>
                  <a:lnTo>
                    <a:pt x="0" y="333908"/>
                  </a:lnTo>
                  <a:lnTo>
                    <a:pt x="9200" y="294703"/>
                  </a:lnTo>
                  <a:cubicBezTo>
                    <a:pt x="59112" y="188947"/>
                    <a:pt x="308717" y="95895"/>
                    <a:pt x="675596" y="33280"/>
                  </a:cubicBezTo>
                  <a:lnTo>
                    <a:pt x="905717"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09" name="자유형: 도형 508">
              <a:extLst>
                <a:ext uri="{FF2B5EF4-FFF2-40B4-BE49-F238E27FC236}">
                  <a16:creationId xmlns:a16="http://schemas.microsoft.com/office/drawing/2014/main" id="{8B69100E-AE17-B245-31BC-FD84148DAAE0}"/>
                </a:ext>
              </a:extLst>
            </p:cNvPr>
            <p:cNvSpPr/>
            <p:nvPr/>
          </p:nvSpPr>
          <p:spPr>
            <a:xfrm>
              <a:off x="7128259" y="2418080"/>
              <a:ext cx="905460" cy="491272"/>
            </a:xfrm>
            <a:custGeom>
              <a:avLst/>
              <a:gdLst>
                <a:gd name="connsiteX0" fmla="*/ 0 w 905460"/>
                <a:gd name="connsiteY0" fmla="*/ 0 h 491272"/>
                <a:gd name="connsiteX1" fmla="*/ 74785 w 905460"/>
                <a:gd name="connsiteY1" fmla="*/ 9187 h 491272"/>
                <a:gd name="connsiteX2" fmla="*/ 905460 w 905460"/>
                <a:gd name="connsiteY2" fmla="*/ 333509 h 491272"/>
                <a:gd name="connsiteX3" fmla="*/ 781840 w 905460"/>
                <a:gd name="connsiteY3" fmla="*/ 474128 h 491272"/>
                <a:gd name="connsiteX4" fmla="*/ 746120 w 905460"/>
                <a:gd name="connsiteY4" fmla="*/ 491272 h 491272"/>
                <a:gd name="connsiteX5" fmla="*/ 629706 w 905460"/>
                <a:gd name="connsiteY5" fmla="*/ 461101 h 491272"/>
                <a:gd name="connsiteX6" fmla="*/ 209833 w 905460"/>
                <a:gd name="connsiteY6" fmla="*/ 385200 h 491272"/>
                <a:gd name="connsiteX7" fmla="*/ 190308 w 905460"/>
                <a:gd name="connsiteY7" fmla="*/ 382801 h 491272"/>
                <a:gd name="connsiteX8" fmla="*/ 116245 w 905460"/>
                <a:gd name="connsiteY8" fmla="*/ 210929 h 491272"/>
                <a:gd name="connsiteX9" fmla="*/ 33189 w 905460"/>
                <a:gd name="connsiteY9" fmla="*/ 52346 h 491272"/>
                <a:gd name="connsiteX10" fmla="*/ 0 w 905460"/>
                <a:gd name="connsiteY10" fmla="*/ 0 h 49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5460" h="491272">
                  <a:moveTo>
                    <a:pt x="0" y="0"/>
                  </a:moveTo>
                  <a:lnTo>
                    <a:pt x="74785" y="9187"/>
                  </a:lnTo>
                  <a:cubicBezTo>
                    <a:pt x="573987" y="77145"/>
                    <a:pt x="905460" y="196997"/>
                    <a:pt x="905460" y="333509"/>
                  </a:cubicBezTo>
                  <a:cubicBezTo>
                    <a:pt x="905460" y="383150"/>
                    <a:pt x="861629" y="430588"/>
                    <a:pt x="781840" y="474128"/>
                  </a:cubicBezTo>
                  <a:lnTo>
                    <a:pt x="746120" y="491272"/>
                  </a:lnTo>
                  <a:lnTo>
                    <a:pt x="629706" y="461101"/>
                  </a:lnTo>
                  <a:cubicBezTo>
                    <a:pt x="506524" y="431937"/>
                    <a:pt x="365301" y="406365"/>
                    <a:pt x="209833" y="385200"/>
                  </a:cubicBezTo>
                  <a:lnTo>
                    <a:pt x="190308" y="382801"/>
                  </a:lnTo>
                  <a:lnTo>
                    <a:pt x="116245" y="210929"/>
                  </a:lnTo>
                  <a:cubicBezTo>
                    <a:pt x="90020" y="155784"/>
                    <a:pt x="62299" y="102860"/>
                    <a:pt x="33189" y="52346"/>
                  </a:cubicBez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10" name="자유형: 도형 509">
              <a:extLst>
                <a:ext uri="{FF2B5EF4-FFF2-40B4-BE49-F238E27FC236}">
                  <a16:creationId xmlns:a16="http://schemas.microsoft.com/office/drawing/2014/main" id="{7481DFC7-537C-CE3D-2C5D-0D174BC1CE04}"/>
                </a:ext>
              </a:extLst>
            </p:cNvPr>
            <p:cNvSpPr/>
            <p:nvPr/>
          </p:nvSpPr>
          <p:spPr>
            <a:xfrm>
              <a:off x="6805950" y="2752687"/>
              <a:ext cx="593579" cy="358345"/>
            </a:xfrm>
            <a:custGeom>
              <a:avLst/>
              <a:gdLst>
                <a:gd name="connsiteX0" fmla="*/ 0 w 593579"/>
                <a:gd name="connsiteY0" fmla="*/ 0 h 358345"/>
                <a:gd name="connsiteX1" fmla="*/ 26791 w 593579"/>
                <a:gd name="connsiteY1" fmla="*/ 1139 h 358345"/>
                <a:gd name="connsiteX2" fmla="*/ 372066 w 593579"/>
                <a:gd name="connsiteY2" fmla="*/ 30928 h 358345"/>
                <a:gd name="connsiteX3" fmla="*/ 512618 w 593579"/>
                <a:gd name="connsiteY3" fmla="*/ 48194 h 358345"/>
                <a:gd name="connsiteX4" fmla="*/ 512635 w 593579"/>
                <a:gd name="connsiteY4" fmla="*/ 48235 h 358345"/>
                <a:gd name="connsiteX5" fmla="*/ 577093 w 593579"/>
                <a:gd name="connsiteY5" fmla="*/ 232357 h 358345"/>
                <a:gd name="connsiteX6" fmla="*/ 593579 w 593579"/>
                <a:gd name="connsiteY6" fmla="*/ 291745 h 358345"/>
                <a:gd name="connsiteX7" fmla="*/ 528959 w 593579"/>
                <a:gd name="connsiteY7" fmla="*/ 303431 h 358345"/>
                <a:gd name="connsiteX8" fmla="*/ 109153 w 593579"/>
                <a:gd name="connsiteY8" fmla="*/ 354935 h 358345"/>
                <a:gd name="connsiteX9" fmla="*/ 63704 w 593579"/>
                <a:gd name="connsiteY9" fmla="*/ 358345 h 358345"/>
                <a:gd name="connsiteX10" fmla="*/ 45171 w 593579"/>
                <a:gd name="connsiteY10" fmla="*/ 232356 h 358345"/>
                <a:gd name="connsiteX11" fmla="*/ 11014 w 593579"/>
                <a:gd name="connsiteY11" fmla="*/ 48234 h 358345"/>
                <a:gd name="connsiteX12" fmla="*/ 0 w 593579"/>
                <a:gd name="connsiteY12" fmla="*/ 0 h 35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579" h="358345">
                  <a:moveTo>
                    <a:pt x="0" y="0"/>
                  </a:moveTo>
                  <a:lnTo>
                    <a:pt x="26791" y="1139"/>
                  </a:lnTo>
                  <a:cubicBezTo>
                    <a:pt x="146904" y="8828"/>
                    <a:pt x="262370" y="18838"/>
                    <a:pt x="372066" y="30928"/>
                  </a:cubicBezTo>
                  <a:lnTo>
                    <a:pt x="512618" y="48194"/>
                  </a:lnTo>
                  <a:lnTo>
                    <a:pt x="512635" y="48235"/>
                  </a:lnTo>
                  <a:cubicBezTo>
                    <a:pt x="535761" y="107637"/>
                    <a:pt x="557282" y="169073"/>
                    <a:pt x="577093" y="232357"/>
                  </a:cubicBezTo>
                  <a:lnTo>
                    <a:pt x="593579" y="291745"/>
                  </a:lnTo>
                  <a:lnTo>
                    <a:pt x="528959" y="303431"/>
                  </a:lnTo>
                  <a:cubicBezTo>
                    <a:pt x="401500" y="324459"/>
                    <a:pt x="260457" y="341865"/>
                    <a:pt x="109153" y="354935"/>
                  </a:cubicBezTo>
                  <a:lnTo>
                    <a:pt x="63704" y="358345"/>
                  </a:lnTo>
                  <a:lnTo>
                    <a:pt x="45171" y="232356"/>
                  </a:lnTo>
                  <a:cubicBezTo>
                    <a:pt x="34673" y="169072"/>
                    <a:pt x="23269" y="107636"/>
                    <a:pt x="11014" y="48234"/>
                  </a:cubicBez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11" name="자유형: 도형 510">
              <a:extLst>
                <a:ext uri="{FF2B5EF4-FFF2-40B4-BE49-F238E27FC236}">
                  <a16:creationId xmlns:a16="http://schemas.microsoft.com/office/drawing/2014/main" id="{84D75621-AD78-1AA1-F913-0A8E266C6494}"/>
                </a:ext>
              </a:extLst>
            </p:cNvPr>
            <p:cNvSpPr/>
            <p:nvPr/>
          </p:nvSpPr>
          <p:spPr>
            <a:xfrm>
              <a:off x="5103458" y="2753665"/>
              <a:ext cx="593391" cy="357666"/>
            </a:xfrm>
            <a:custGeom>
              <a:avLst/>
              <a:gdLst>
                <a:gd name="connsiteX0" fmla="*/ 593391 w 593391"/>
                <a:gd name="connsiteY0" fmla="*/ 0 h 357666"/>
                <a:gd name="connsiteX1" fmla="*/ 582600 w 593391"/>
                <a:gd name="connsiteY1" fmla="*/ 47256 h 357666"/>
                <a:gd name="connsiteX2" fmla="*/ 548443 w 593391"/>
                <a:gd name="connsiteY2" fmla="*/ 231378 h 357666"/>
                <a:gd name="connsiteX3" fmla="*/ 529866 w 593391"/>
                <a:gd name="connsiteY3" fmla="*/ 357666 h 357666"/>
                <a:gd name="connsiteX4" fmla="*/ 274980 w 593391"/>
                <a:gd name="connsiteY4" fmla="*/ 332331 h 357666"/>
                <a:gd name="connsiteX5" fmla="*/ 41439 w 593391"/>
                <a:gd name="connsiteY5" fmla="*/ 298557 h 357666"/>
                <a:gd name="connsiteX6" fmla="*/ 0 w 593391"/>
                <a:gd name="connsiteY6" fmla="*/ 290897 h 357666"/>
                <a:gd name="connsiteX7" fmla="*/ 16521 w 593391"/>
                <a:gd name="connsiteY7" fmla="*/ 231379 h 357666"/>
                <a:gd name="connsiteX8" fmla="*/ 80929 w 593391"/>
                <a:gd name="connsiteY8" fmla="*/ 47402 h 357666"/>
                <a:gd name="connsiteX9" fmla="*/ 151067 w 593391"/>
                <a:gd name="connsiteY9" fmla="*/ 38099 h 357666"/>
                <a:gd name="connsiteX10" fmla="*/ 445377 w 593391"/>
                <a:gd name="connsiteY10" fmla="*/ 8845 h 357666"/>
                <a:gd name="connsiteX11" fmla="*/ 593391 w 593391"/>
                <a:gd name="connsiteY11" fmla="*/ 0 h 35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391" h="357666">
                  <a:moveTo>
                    <a:pt x="593391" y="0"/>
                  </a:moveTo>
                  <a:lnTo>
                    <a:pt x="582600" y="47256"/>
                  </a:lnTo>
                  <a:cubicBezTo>
                    <a:pt x="570346" y="106658"/>
                    <a:pt x="558941" y="168094"/>
                    <a:pt x="548443" y="231378"/>
                  </a:cubicBezTo>
                  <a:lnTo>
                    <a:pt x="529866" y="357666"/>
                  </a:lnTo>
                  <a:lnTo>
                    <a:pt x="274980" y="332331"/>
                  </a:lnTo>
                  <a:cubicBezTo>
                    <a:pt x="192882" y="322386"/>
                    <a:pt x="114815" y="311080"/>
                    <a:pt x="41439" y="298557"/>
                  </a:cubicBezTo>
                  <a:lnTo>
                    <a:pt x="0" y="290897"/>
                  </a:lnTo>
                  <a:lnTo>
                    <a:pt x="16521" y="231379"/>
                  </a:lnTo>
                  <a:lnTo>
                    <a:pt x="80929" y="47402"/>
                  </a:lnTo>
                  <a:lnTo>
                    <a:pt x="151067" y="38099"/>
                  </a:lnTo>
                  <a:cubicBezTo>
                    <a:pt x="244818" y="26742"/>
                    <a:pt x="343172" y="16936"/>
                    <a:pt x="445377" y="8845"/>
                  </a:cubicBezTo>
                  <a:lnTo>
                    <a:pt x="593391"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12" name="자유형: 도형 511">
              <a:extLst>
                <a:ext uri="{FF2B5EF4-FFF2-40B4-BE49-F238E27FC236}">
                  <a16:creationId xmlns:a16="http://schemas.microsoft.com/office/drawing/2014/main" id="{2137F33F-5B3A-D307-2F4B-E031341D7211}"/>
                </a:ext>
              </a:extLst>
            </p:cNvPr>
            <p:cNvSpPr/>
            <p:nvPr/>
          </p:nvSpPr>
          <p:spPr>
            <a:xfrm>
              <a:off x="7399529" y="2909352"/>
              <a:ext cx="887133" cy="609921"/>
            </a:xfrm>
            <a:custGeom>
              <a:avLst/>
              <a:gdLst>
                <a:gd name="connsiteX0" fmla="*/ 474851 w 887133"/>
                <a:gd name="connsiteY0" fmla="*/ 0 h 609921"/>
                <a:gd name="connsiteX1" fmla="*/ 475467 w 887133"/>
                <a:gd name="connsiteY1" fmla="*/ 160 h 609921"/>
                <a:gd name="connsiteX2" fmla="*/ 887133 w 887133"/>
                <a:gd name="connsiteY2" fmla="*/ 264281 h 609921"/>
                <a:gd name="connsiteX3" fmla="*/ 229382 w 887133"/>
                <a:gd name="connsiteY3" fmla="*/ 586670 h 609921"/>
                <a:gd name="connsiteX4" fmla="*/ 100808 w 887133"/>
                <a:gd name="connsiteY4" fmla="*/ 609921 h 609921"/>
                <a:gd name="connsiteX5" fmla="*/ 80975 w 887133"/>
                <a:gd name="connsiteY5" fmla="*/ 476069 h 609921"/>
                <a:gd name="connsiteX6" fmla="*/ 37702 w 887133"/>
                <a:gd name="connsiteY6" fmla="*/ 270899 h 609921"/>
                <a:gd name="connsiteX7" fmla="*/ 0 w 887133"/>
                <a:gd name="connsiteY7" fmla="*/ 135080 h 609921"/>
                <a:gd name="connsiteX8" fmla="*/ 58189 w 887133"/>
                <a:gd name="connsiteY8" fmla="*/ 124557 h 609921"/>
                <a:gd name="connsiteX9" fmla="*/ 444110 w 887133"/>
                <a:gd name="connsiteY9" fmla="*/ 14755 h 609921"/>
                <a:gd name="connsiteX10" fmla="*/ 474851 w 887133"/>
                <a:gd name="connsiteY10" fmla="*/ 0 h 60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7133" h="609921">
                  <a:moveTo>
                    <a:pt x="474851" y="0"/>
                  </a:moveTo>
                  <a:lnTo>
                    <a:pt x="475467" y="160"/>
                  </a:lnTo>
                  <a:cubicBezTo>
                    <a:pt x="733849" y="73584"/>
                    <a:pt x="887133" y="165081"/>
                    <a:pt x="887133" y="264281"/>
                  </a:cubicBezTo>
                  <a:cubicBezTo>
                    <a:pt x="887133" y="391825"/>
                    <a:pt x="633745" y="506633"/>
                    <a:pt x="229382" y="586670"/>
                  </a:cubicBezTo>
                  <a:lnTo>
                    <a:pt x="100808" y="609921"/>
                  </a:lnTo>
                  <a:lnTo>
                    <a:pt x="80975" y="476069"/>
                  </a:lnTo>
                  <a:cubicBezTo>
                    <a:pt x="68442" y="406144"/>
                    <a:pt x="53982" y="337691"/>
                    <a:pt x="37702" y="270899"/>
                  </a:cubicBezTo>
                  <a:lnTo>
                    <a:pt x="0" y="135080"/>
                  </a:lnTo>
                  <a:lnTo>
                    <a:pt x="58189" y="124557"/>
                  </a:lnTo>
                  <a:cubicBezTo>
                    <a:pt x="215570" y="93407"/>
                    <a:pt x="346835" y="56241"/>
                    <a:pt x="444110" y="14755"/>
                  </a:cubicBezTo>
                  <a:lnTo>
                    <a:pt x="474851"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13" name="자유형: 도형 512">
              <a:extLst>
                <a:ext uri="{FF2B5EF4-FFF2-40B4-BE49-F238E27FC236}">
                  <a16:creationId xmlns:a16="http://schemas.microsoft.com/office/drawing/2014/main" id="{87BD0790-72CC-F155-D1DC-F12441C7A3A3}"/>
                </a:ext>
              </a:extLst>
            </p:cNvPr>
            <p:cNvSpPr/>
            <p:nvPr/>
          </p:nvSpPr>
          <p:spPr>
            <a:xfrm>
              <a:off x="4216357" y="2909932"/>
              <a:ext cx="887100" cy="609338"/>
            </a:xfrm>
            <a:custGeom>
              <a:avLst/>
              <a:gdLst>
                <a:gd name="connsiteX0" fmla="*/ 411586 w 887100"/>
                <a:gd name="connsiteY0" fmla="*/ 0 h 609338"/>
                <a:gd name="connsiteX1" fmla="*/ 412615 w 887100"/>
                <a:gd name="connsiteY1" fmla="*/ 542 h 609338"/>
                <a:gd name="connsiteX2" fmla="*/ 822076 w 887100"/>
                <a:gd name="connsiteY2" fmla="*/ 122610 h 609338"/>
                <a:gd name="connsiteX3" fmla="*/ 887100 w 887100"/>
                <a:gd name="connsiteY3" fmla="*/ 134630 h 609338"/>
                <a:gd name="connsiteX4" fmla="*/ 849433 w 887100"/>
                <a:gd name="connsiteY4" fmla="*/ 270319 h 609338"/>
                <a:gd name="connsiteX5" fmla="*/ 806160 w 887100"/>
                <a:gd name="connsiteY5" fmla="*/ 475489 h 609338"/>
                <a:gd name="connsiteX6" fmla="*/ 786328 w 887100"/>
                <a:gd name="connsiteY6" fmla="*/ 609338 h 609338"/>
                <a:gd name="connsiteX7" fmla="*/ 771480 w 887100"/>
                <a:gd name="connsiteY7" fmla="*/ 607002 h 609338"/>
                <a:gd name="connsiteX8" fmla="*/ 10506 w 887100"/>
                <a:gd name="connsiteY8" fmla="*/ 308476 h 609338"/>
                <a:gd name="connsiteX9" fmla="*/ 0 w 887100"/>
                <a:gd name="connsiteY9" fmla="*/ 263705 h 609338"/>
                <a:gd name="connsiteX10" fmla="*/ 0 w 887100"/>
                <a:gd name="connsiteY10" fmla="*/ 263702 h 609338"/>
                <a:gd name="connsiteX11" fmla="*/ 0 w 887100"/>
                <a:gd name="connsiteY11" fmla="*/ 263695 h 609338"/>
                <a:gd name="connsiteX12" fmla="*/ 10506 w 887100"/>
                <a:gd name="connsiteY12" fmla="*/ 218925 h 609338"/>
                <a:gd name="connsiteX13" fmla="*/ 339046 w 887100"/>
                <a:gd name="connsiteY13" fmla="*/ 21589 h 609338"/>
                <a:gd name="connsiteX14" fmla="*/ 411586 w 887100"/>
                <a:gd name="connsiteY14" fmla="*/ 0 h 60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100" h="609338">
                  <a:moveTo>
                    <a:pt x="411586" y="0"/>
                  </a:moveTo>
                  <a:lnTo>
                    <a:pt x="412615" y="542"/>
                  </a:lnTo>
                  <a:cubicBezTo>
                    <a:pt x="510855" y="46920"/>
                    <a:pt x="650776" y="88348"/>
                    <a:pt x="822076" y="122610"/>
                  </a:cubicBezTo>
                  <a:lnTo>
                    <a:pt x="887100" y="134630"/>
                  </a:lnTo>
                  <a:lnTo>
                    <a:pt x="849433" y="270319"/>
                  </a:lnTo>
                  <a:cubicBezTo>
                    <a:pt x="833154" y="337111"/>
                    <a:pt x="818693" y="405564"/>
                    <a:pt x="806160" y="475489"/>
                  </a:cubicBezTo>
                  <a:lnTo>
                    <a:pt x="786328" y="609338"/>
                  </a:lnTo>
                  <a:lnTo>
                    <a:pt x="771480" y="607002"/>
                  </a:lnTo>
                  <a:cubicBezTo>
                    <a:pt x="352531" y="535501"/>
                    <a:pt x="67502" y="429242"/>
                    <a:pt x="10506" y="308476"/>
                  </a:cubicBezTo>
                  <a:lnTo>
                    <a:pt x="0" y="263705"/>
                  </a:lnTo>
                  <a:lnTo>
                    <a:pt x="0" y="263702"/>
                  </a:lnTo>
                  <a:lnTo>
                    <a:pt x="0" y="263695"/>
                  </a:lnTo>
                  <a:lnTo>
                    <a:pt x="10506" y="218925"/>
                  </a:lnTo>
                  <a:cubicBezTo>
                    <a:pt x="44704" y="146467"/>
                    <a:pt x="160993" y="79230"/>
                    <a:pt x="339046" y="21589"/>
                  </a:cubicBezTo>
                  <a:lnTo>
                    <a:pt x="411586"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14" name="자유형: 도형 513">
              <a:extLst>
                <a:ext uri="{FF2B5EF4-FFF2-40B4-BE49-F238E27FC236}">
                  <a16:creationId xmlns:a16="http://schemas.microsoft.com/office/drawing/2014/main" id="{FABBFD9B-C0F1-F004-3D2A-C482B9DCE804}"/>
                </a:ext>
              </a:extLst>
            </p:cNvPr>
            <p:cNvSpPr/>
            <p:nvPr/>
          </p:nvSpPr>
          <p:spPr>
            <a:xfrm>
              <a:off x="5584437" y="3111032"/>
              <a:ext cx="1334157" cy="477987"/>
            </a:xfrm>
            <a:custGeom>
              <a:avLst/>
              <a:gdLst>
                <a:gd name="connsiteX0" fmla="*/ 1285217 w 1334157"/>
                <a:gd name="connsiteY0" fmla="*/ 0 h 477987"/>
                <a:gd name="connsiteX1" fmla="*/ 1295399 w 1334157"/>
                <a:gd name="connsiteY1" fmla="*/ 69218 h 477987"/>
                <a:gd name="connsiteX2" fmla="*/ 1318330 w 1334157"/>
                <a:gd name="connsiteY2" fmla="*/ 274388 h 477987"/>
                <a:gd name="connsiteX3" fmla="*/ 1334157 w 1334157"/>
                <a:gd name="connsiteY3" fmla="*/ 475968 h 477987"/>
                <a:gd name="connsiteX4" fmla="*/ 1307235 w 1334157"/>
                <a:gd name="connsiteY4" fmla="*/ 477987 h 477987"/>
                <a:gd name="connsiteX5" fmla="*/ 1304847 w 1334157"/>
                <a:gd name="connsiteY5" fmla="*/ 477808 h 477987"/>
                <a:gd name="connsiteX6" fmla="*/ 1298196 w 1334157"/>
                <a:gd name="connsiteY6" fmla="*/ 477454 h 477987"/>
                <a:gd name="connsiteX7" fmla="*/ 1291651 w 1334157"/>
                <a:gd name="connsiteY7" fmla="*/ 476973 h 477987"/>
                <a:gd name="connsiteX8" fmla="*/ 1197793 w 1334157"/>
                <a:gd name="connsiteY8" fmla="*/ 472114 h 477987"/>
                <a:gd name="connsiteX9" fmla="*/ 1103483 w 1334157"/>
                <a:gd name="connsiteY9" fmla="*/ 467098 h 477987"/>
                <a:gd name="connsiteX10" fmla="*/ 1096662 w 1334157"/>
                <a:gd name="connsiteY10" fmla="*/ 466879 h 477987"/>
                <a:gd name="connsiteX11" fmla="*/ 1089811 w 1334157"/>
                <a:gd name="connsiteY11" fmla="*/ 466524 h 477987"/>
                <a:gd name="connsiteX12" fmla="*/ 1078439 w 1334157"/>
                <a:gd name="connsiteY12" fmla="*/ 466293 h 477987"/>
                <a:gd name="connsiteX13" fmla="*/ 895398 w 1334157"/>
                <a:gd name="connsiteY13" fmla="*/ 460407 h 477987"/>
                <a:gd name="connsiteX14" fmla="*/ 667075 w 1334157"/>
                <a:gd name="connsiteY14" fmla="*/ 457926 h 477987"/>
                <a:gd name="connsiteX15" fmla="*/ 667076 w 1334157"/>
                <a:gd name="connsiteY15" fmla="*/ 457926 h 477987"/>
                <a:gd name="connsiteX16" fmla="*/ 667074 w 1334157"/>
                <a:gd name="connsiteY16" fmla="*/ 457926 h 477987"/>
                <a:gd name="connsiteX17" fmla="*/ 667073 w 1334157"/>
                <a:gd name="connsiteY17" fmla="*/ 457926 h 477987"/>
                <a:gd name="connsiteX18" fmla="*/ 42497 w 1334157"/>
                <a:gd name="connsiteY18" fmla="*/ 476973 h 477987"/>
                <a:gd name="connsiteX19" fmla="*/ 31866 w 1334157"/>
                <a:gd name="connsiteY19" fmla="*/ 477755 h 477987"/>
                <a:gd name="connsiteX20" fmla="*/ 0 w 1334157"/>
                <a:gd name="connsiteY20" fmla="*/ 475851 h 477987"/>
                <a:gd name="connsiteX21" fmla="*/ 15818 w 1334157"/>
                <a:gd name="connsiteY21" fmla="*/ 274388 h 477987"/>
                <a:gd name="connsiteX22" fmla="*/ 38749 w 1334157"/>
                <a:gd name="connsiteY22" fmla="*/ 69218 h 477987"/>
                <a:gd name="connsiteX23" fmla="*/ 48887 w 1334157"/>
                <a:gd name="connsiteY23" fmla="*/ 299 h 477987"/>
                <a:gd name="connsiteX24" fmla="*/ 51732 w 1334157"/>
                <a:gd name="connsiteY24" fmla="*/ 582 h 477987"/>
                <a:gd name="connsiteX25" fmla="*/ 329697 w 1334157"/>
                <a:gd name="connsiteY25" fmla="*/ 17193 h 477987"/>
                <a:gd name="connsiteX26" fmla="*/ 667074 w 1334157"/>
                <a:gd name="connsiteY26" fmla="*/ 24055 h 477987"/>
                <a:gd name="connsiteX27" fmla="*/ 849293 w 1334157"/>
                <a:gd name="connsiteY27" fmla="*/ 22075 h 477987"/>
                <a:gd name="connsiteX28" fmla="*/ 1176065 w 1334157"/>
                <a:gd name="connsiteY28" fmla="*/ 8188 h 477987"/>
                <a:gd name="connsiteX29" fmla="*/ 1285217 w 1334157"/>
                <a:gd name="connsiteY29" fmla="*/ 0 h 47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157" h="477987">
                  <a:moveTo>
                    <a:pt x="1285217" y="0"/>
                  </a:moveTo>
                  <a:lnTo>
                    <a:pt x="1295399" y="69218"/>
                  </a:lnTo>
                  <a:cubicBezTo>
                    <a:pt x="1304026" y="136010"/>
                    <a:pt x="1311688" y="204463"/>
                    <a:pt x="1318330" y="274388"/>
                  </a:cubicBezTo>
                  <a:lnTo>
                    <a:pt x="1334157" y="475968"/>
                  </a:lnTo>
                  <a:lnTo>
                    <a:pt x="1307235" y="477987"/>
                  </a:lnTo>
                  <a:lnTo>
                    <a:pt x="1304847" y="477808"/>
                  </a:lnTo>
                  <a:lnTo>
                    <a:pt x="1298196" y="477454"/>
                  </a:lnTo>
                  <a:lnTo>
                    <a:pt x="1291651" y="476973"/>
                  </a:lnTo>
                  <a:lnTo>
                    <a:pt x="1197793" y="472114"/>
                  </a:lnTo>
                  <a:lnTo>
                    <a:pt x="1103483" y="467098"/>
                  </a:lnTo>
                  <a:lnTo>
                    <a:pt x="1096662" y="466879"/>
                  </a:lnTo>
                  <a:lnTo>
                    <a:pt x="1089811" y="466524"/>
                  </a:lnTo>
                  <a:lnTo>
                    <a:pt x="1078439" y="466293"/>
                  </a:lnTo>
                  <a:lnTo>
                    <a:pt x="895398" y="460407"/>
                  </a:lnTo>
                  <a:lnTo>
                    <a:pt x="667075" y="457926"/>
                  </a:lnTo>
                  <a:lnTo>
                    <a:pt x="667076" y="457926"/>
                  </a:lnTo>
                  <a:lnTo>
                    <a:pt x="667074" y="457926"/>
                  </a:lnTo>
                  <a:lnTo>
                    <a:pt x="667073" y="457926"/>
                  </a:lnTo>
                  <a:cubicBezTo>
                    <a:pt x="450278" y="457926"/>
                    <a:pt x="240699" y="464574"/>
                    <a:pt x="42497" y="476973"/>
                  </a:cubicBezTo>
                  <a:lnTo>
                    <a:pt x="31866" y="477755"/>
                  </a:lnTo>
                  <a:lnTo>
                    <a:pt x="0" y="475851"/>
                  </a:lnTo>
                  <a:lnTo>
                    <a:pt x="15818" y="274388"/>
                  </a:lnTo>
                  <a:cubicBezTo>
                    <a:pt x="22460" y="204463"/>
                    <a:pt x="30123" y="136010"/>
                    <a:pt x="38749" y="69218"/>
                  </a:cubicBezTo>
                  <a:lnTo>
                    <a:pt x="48887" y="299"/>
                  </a:lnTo>
                  <a:lnTo>
                    <a:pt x="51732" y="582"/>
                  </a:lnTo>
                  <a:cubicBezTo>
                    <a:pt x="141235" y="7668"/>
                    <a:pt x="234109" y="13252"/>
                    <a:pt x="329697" y="17193"/>
                  </a:cubicBezTo>
                  <a:lnTo>
                    <a:pt x="667074" y="24055"/>
                  </a:lnTo>
                  <a:lnTo>
                    <a:pt x="849293" y="22075"/>
                  </a:lnTo>
                  <a:cubicBezTo>
                    <a:pt x="961630" y="19620"/>
                    <a:pt x="1070882" y="14921"/>
                    <a:pt x="1176065" y="8188"/>
                  </a:cubicBezTo>
                  <a:lnTo>
                    <a:pt x="1285217"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15" name="자유형: 도형 514">
              <a:extLst>
                <a:ext uri="{FF2B5EF4-FFF2-40B4-BE49-F238E27FC236}">
                  <a16:creationId xmlns:a16="http://schemas.microsoft.com/office/drawing/2014/main" id="{5BE56FDB-EA96-9B93-BF24-0018F56FF66B}"/>
                </a:ext>
              </a:extLst>
            </p:cNvPr>
            <p:cNvSpPr/>
            <p:nvPr/>
          </p:nvSpPr>
          <p:spPr>
            <a:xfrm>
              <a:off x="4986032" y="3519270"/>
              <a:ext cx="598405" cy="134467"/>
            </a:xfrm>
            <a:custGeom>
              <a:avLst/>
              <a:gdLst>
                <a:gd name="connsiteX0" fmla="*/ 16654 w 598405"/>
                <a:gd name="connsiteY0" fmla="*/ 0 h 134467"/>
                <a:gd name="connsiteX1" fmla="*/ 131415 w 598405"/>
                <a:gd name="connsiteY1" fmla="*/ 18051 h 134467"/>
                <a:gd name="connsiteX2" fmla="*/ 562803 w 598405"/>
                <a:gd name="connsiteY2" fmla="*/ 65485 h 134467"/>
                <a:gd name="connsiteX3" fmla="*/ 598405 w 598405"/>
                <a:gd name="connsiteY3" fmla="*/ 67613 h 134467"/>
                <a:gd name="connsiteX4" fmla="*/ 598070 w 598405"/>
                <a:gd name="connsiteY4" fmla="*/ 71885 h 134467"/>
                <a:gd name="connsiteX5" fmla="*/ 523847 w 598405"/>
                <a:gd name="connsiteY5" fmla="*/ 77342 h 134467"/>
                <a:gd name="connsiteX6" fmla="*/ 494450 w 598405"/>
                <a:gd name="connsiteY6" fmla="*/ 79099 h 134467"/>
                <a:gd name="connsiteX7" fmla="*/ 468530 w 598405"/>
                <a:gd name="connsiteY7" fmla="*/ 81410 h 134467"/>
                <a:gd name="connsiteX8" fmla="*/ 446647 w 598405"/>
                <a:gd name="connsiteY8" fmla="*/ 83019 h 134467"/>
                <a:gd name="connsiteX9" fmla="*/ 399916 w 598405"/>
                <a:gd name="connsiteY9" fmla="*/ 87527 h 134467"/>
                <a:gd name="connsiteX10" fmla="*/ 329501 w 598405"/>
                <a:gd name="connsiteY10" fmla="*/ 93805 h 134467"/>
                <a:gd name="connsiteX11" fmla="*/ 291692 w 598405"/>
                <a:gd name="connsiteY11" fmla="*/ 97968 h 134467"/>
                <a:gd name="connsiteX12" fmla="*/ 260901 w 598405"/>
                <a:gd name="connsiteY12" fmla="*/ 100938 h 134467"/>
                <a:gd name="connsiteX13" fmla="*/ 222877 w 598405"/>
                <a:gd name="connsiteY13" fmla="*/ 105544 h 134467"/>
                <a:gd name="connsiteX14" fmla="*/ 171510 w 598405"/>
                <a:gd name="connsiteY14" fmla="*/ 111199 h 134467"/>
                <a:gd name="connsiteX15" fmla="*/ 122233 w 598405"/>
                <a:gd name="connsiteY15" fmla="*/ 117735 h 134467"/>
                <a:gd name="connsiteX16" fmla="*/ 84591 w 598405"/>
                <a:gd name="connsiteY16" fmla="*/ 122294 h 134467"/>
                <a:gd name="connsiteX17" fmla="*/ 56791 w 598405"/>
                <a:gd name="connsiteY17" fmla="*/ 126414 h 134467"/>
                <a:gd name="connsiteX18" fmla="*/ 21097 w 598405"/>
                <a:gd name="connsiteY18" fmla="*/ 131148 h 134467"/>
                <a:gd name="connsiteX19" fmla="*/ 0 w 598405"/>
                <a:gd name="connsiteY19" fmla="*/ 134467 h 134467"/>
                <a:gd name="connsiteX20" fmla="*/ 4776 w 598405"/>
                <a:gd name="connsiteY20" fmla="*/ 80162 h 134467"/>
                <a:gd name="connsiteX21" fmla="*/ 16654 w 598405"/>
                <a:gd name="connsiteY21" fmla="*/ 0 h 13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8405" h="134467">
                  <a:moveTo>
                    <a:pt x="16654" y="0"/>
                  </a:moveTo>
                  <a:lnTo>
                    <a:pt x="131415" y="18051"/>
                  </a:lnTo>
                  <a:cubicBezTo>
                    <a:pt x="264852" y="37355"/>
                    <a:pt x="409496" y="53349"/>
                    <a:pt x="562803" y="65485"/>
                  </a:cubicBezTo>
                  <a:lnTo>
                    <a:pt x="598405" y="67613"/>
                  </a:lnTo>
                  <a:lnTo>
                    <a:pt x="598070" y="71885"/>
                  </a:lnTo>
                  <a:lnTo>
                    <a:pt x="523847" y="77342"/>
                  </a:lnTo>
                  <a:lnTo>
                    <a:pt x="494450" y="79099"/>
                  </a:lnTo>
                  <a:lnTo>
                    <a:pt x="468530" y="81410"/>
                  </a:lnTo>
                  <a:lnTo>
                    <a:pt x="446647" y="83019"/>
                  </a:lnTo>
                  <a:lnTo>
                    <a:pt x="399916" y="87527"/>
                  </a:lnTo>
                  <a:lnTo>
                    <a:pt x="329501" y="93805"/>
                  </a:lnTo>
                  <a:lnTo>
                    <a:pt x="291692" y="97968"/>
                  </a:lnTo>
                  <a:lnTo>
                    <a:pt x="260901" y="100938"/>
                  </a:lnTo>
                  <a:lnTo>
                    <a:pt x="222877" y="105544"/>
                  </a:lnTo>
                  <a:lnTo>
                    <a:pt x="171510" y="111199"/>
                  </a:lnTo>
                  <a:lnTo>
                    <a:pt x="122233" y="117735"/>
                  </a:lnTo>
                  <a:lnTo>
                    <a:pt x="84591" y="122294"/>
                  </a:lnTo>
                  <a:lnTo>
                    <a:pt x="56791" y="126414"/>
                  </a:lnTo>
                  <a:lnTo>
                    <a:pt x="21097" y="131148"/>
                  </a:lnTo>
                  <a:lnTo>
                    <a:pt x="0" y="134467"/>
                  </a:lnTo>
                  <a:lnTo>
                    <a:pt x="4776" y="80162"/>
                  </a:lnTo>
                  <a:lnTo>
                    <a:pt x="16654"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16" name="자유형: 도형 515">
              <a:extLst>
                <a:ext uri="{FF2B5EF4-FFF2-40B4-BE49-F238E27FC236}">
                  <a16:creationId xmlns:a16="http://schemas.microsoft.com/office/drawing/2014/main" id="{271233ED-9810-AC4C-6759-07AF98BCDF29}"/>
                </a:ext>
              </a:extLst>
            </p:cNvPr>
            <p:cNvSpPr/>
            <p:nvPr/>
          </p:nvSpPr>
          <p:spPr>
            <a:xfrm>
              <a:off x="6918593" y="3519273"/>
              <a:ext cx="598428" cy="134825"/>
            </a:xfrm>
            <a:custGeom>
              <a:avLst/>
              <a:gdLst>
                <a:gd name="connsiteX0" fmla="*/ 581743 w 598428"/>
                <a:gd name="connsiteY0" fmla="*/ 0 h 134825"/>
                <a:gd name="connsiteX1" fmla="*/ 593620 w 598428"/>
                <a:gd name="connsiteY1" fmla="*/ 80159 h 134825"/>
                <a:gd name="connsiteX2" fmla="*/ 598428 w 598428"/>
                <a:gd name="connsiteY2" fmla="*/ 134825 h 134825"/>
                <a:gd name="connsiteX3" fmla="*/ 525200 w 598428"/>
                <a:gd name="connsiteY3" fmla="*/ 123833 h 134825"/>
                <a:gd name="connsiteX4" fmla="*/ 519418 w 598428"/>
                <a:gd name="connsiteY4" fmla="*/ 123123 h 134825"/>
                <a:gd name="connsiteX5" fmla="*/ 513806 w 598428"/>
                <a:gd name="connsiteY5" fmla="*/ 122291 h 134825"/>
                <a:gd name="connsiteX6" fmla="*/ 431105 w 598428"/>
                <a:gd name="connsiteY6" fmla="*/ 112274 h 134825"/>
                <a:gd name="connsiteX7" fmla="*/ 349551 w 598428"/>
                <a:gd name="connsiteY7" fmla="*/ 102255 h 134825"/>
                <a:gd name="connsiteX8" fmla="*/ 343469 w 598428"/>
                <a:gd name="connsiteY8" fmla="*/ 101659 h 134825"/>
                <a:gd name="connsiteX9" fmla="*/ 337495 w 598428"/>
                <a:gd name="connsiteY9" fmla="*/ 100935 h 134825"/>
                <a:gd name="connsiteX10" fmla="*/ 250676 w 598428"/>
                <a:gd name="connsiteY10" fmla="*/ 92560 h 134825"/>
                <a:gd name="connsiteX11" fmla="*/ 164406 w 598428"/>
                <a:gd name="connsiteY11" fmla="*/ 84100 h 134825"/>
                <a:gd name="connsiteX12" fmla="*/ 158022 w 598428"/>
                <a:gd name="connsiteY12" fmla="*/ 83621 h 134825"/>
                <a:gd name="connsiteX13" fmla="*/ 151750 w 598428"/>
                <a:gd name="connsiteY13" fmla="*/ 83016 h 134825"/>
                <a:gd name="connsiteX14" fmla="*/ 61491 w 598428"/>
                <a:gd name="connsiteY14" fmla="*/ 76379 h 134825"/>
                <a:gd name="connsiteX15" fmla="*/ 319 w 598428"/>
                <a:gd name="connsiteY15" fmla="*/ 71790 h 134825"/>
                <a:gd name="connsiteX16" fmla="*/ 0 w 598428"/>
                <a:gd name="connsiteY16" fmla="*/ 67727 h 134825"/>
                <a:gd name="connsiteX17" fmla="*/ 90690 w 598428"/>
                <a:gd name="connsiteY17" fmla="*/ 60923 h 134825"/>
                <a:gd name="connsiteX18" fmla="*/ 570078 w 598428"/>
                <a:gd name="connsiteY18" fmla="*/ 2109 h 134825"/>
                <a:gd name="connsiteX19" fmla="*/ 581743 w 598428"/>
                <a:gd name="connsiteY19" fmla="*/ 0 h 1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8428" h="134825">
                  <a:moveTo>
                    <a:pt x="581743" y="0"/>
                  </a:moveTo>
                  <a:lnTo>
                    <a:pt x="593620" y="80159"/>
                  </a:lnTo>
                  <a:lnTo>
                    <a:pt x="598428" y="134825"/>
                  </a:lnTo>
                  <a:lnTo>
                    <a:pt x="525200" y="123833"/>
                  </a:lnTo>
                  <a:lnTo>
                    <a:pt x="519418" y="123123"/>
                  </a:lnTo>
                  <a:lnTo>
                    <a:pt x="513806" y="122291"/>
                  </a:lnTo>
                  <a:lnTo>
                    <a:pt x="431105" y="112274"/>
                  </a:lnTo>
                  <a:lnTo>
                    <a:pt x="349551" y="102255"/>
                  </a:lnTo>
                  <a:lnTo>
                    <a:pt x="343469" y="101659"/>
                  </a:lnTo>
                  <a:lnTo>
                    <a:pt x="337495" y="100935"/>
                  </a:lnTo>
                  <a:lnTo>
                    <a:pt x="250676" y="92560"/>
                  </a:lnTo>
                  <a:lnTo>
                    <a:pt x="164406" y="84100"/>
                  </a:lnTo>
                  <a:lnTo>
                    <a:pt x="158022" y="83621"/>
                  </a:lnTo>
                  <a:lnTo>
                    <a:pt x="151750" y="83016"/>
                  </a:lnTo>
                  <a:lnTo>
                    <a:pt x="61491" y="76379"/>
                  </a:lnTo>
                  <a:lnTo>
                    <a:pt x="319" y="71790"/>
                  </a:lnTo>
                  <a:lnTo>
                    <a:pt x="0" y="67727"/>
                  </a:lnTo>
                  <a:lnTo>
                    <a:pt x="90690" y="60923"/>
                  </a:lnTo>
                  <a:cubicBezTo>
                    <a:pt x="263468" y="45998"/>
                    <a:pt x="424529" y="26122"/>
                    <a:pt x="570078" y="2109"/>
                  </a:cubicBezTo>
                  <a:lnTo>
                    <a:pt x="581743"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17" name="자유형: 도형 516">
              <a:extLst>
                <a:ext uri="{FF2B5EF4-FFF2-40B4-BE49-F238E27FC236}">
                  <a16:creationId xmlns:a16="http://schemas.microsoft.com/office/drawing/2014/main" id="{D59BBCC5-E3C7-FC5A-F535-AFCBA67A3845}"/>
                </a:ext>
              </a:extLst>
            </p:cNvPr>
            <p:cNvSpPr/>
            <p:nvPr/>
          </p:nvSpPr>
          <p:spPr>
            <a:xfrm>
              <a:off x="5628569" y="3568958"/>
              <a:ext cx="1262214" cy="42601"/>
            </a:xfrm>
            <a:custGeom>
              <a:avLst/>
              <a:gdLst>
                <a:gd name="connsiteX0" fmla="*/ 622941 w 1262214"/>
                <a:gd name="connsiteY0" fmla="*/ 0 h 42601"/>
                <a:gd name="connsiteX1" fmla="*/ 1034305 w 1262214"/>
                <a:gd name="connsiteY1" fmla="*/ 8367 h 42601"/>
                <a:gd name="connsiteX2" fmla="*/ 1052528 w 1262214"/>
                <a:gd name="connsiteY2" fmla="*/ 8953 h 42601"/>
                <a:gd name="connsiteX3" fmla="*/ 1153659 w 1262214"/>
                <a:gd name="connsiteY3" fmla="*/ 14188 h 42601"/>
                <a:gd name="connsiteX4" fmla="*/ 1254062 w 1262214"/>
                <a:gd name="connsiteY4" fmla="*/ 19528 h 42601"/>
                <a:gd name="connsiteX5" fmla="*/ 1262214 w 1262214"/>
                <a:gd name="connsiteY5" fmla="*/ 20128 h 42601"/>
                <a:gd name="connsiteX6" fmla="*/ 1204171 w 1262214"/>
                <a:gd name="connsiteY6" fmla="*/ 24482 h 42601"/>
                <a:gd name="connsiteX7" fmla="*/ 831022 w 1262214"/>
                <a:gd name="connsiteY7" fmla="*/ 40340 h 42601"/>
                <a:gd name="connsiteX8" fmla="*/ 622940 w 1262214"/>
                <a:gd name="connsiteY8" fmla="*/ 42601 h 42601"/>
                <a:gd name="connsiteX9" fmla="*/ 237681 w 1262214"/>
                <a:gd name="connsiteY9" fmla="*/ 34765 h 42601"/>
                <a:gd name="connsiteX10" fmla="*/ 0 w 1262214"/>
                <a:gd name="connsiteY10" fmla="*/ 20562 h 42601"/>
                <a:gd name="connsiteX11" fmla="*/ 200205 w 1262214"/>
                <a:gd name="connsiteY11" fmla="*/ 8598 h 42601"/>
                <a:gd name="connsiteX12" fmla="*/ 622941 w 1262214"/>
                <a:gd name="connsiteY12" fmla="*/ 0 h 4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214" h="42601">
                  <a:moveTo>
                    <a:pt x="622941" y="0"/>
                  </a:moveTo>
                  <a:lnTo>
                    <a:pt x="1034305" y="8367"/>
                  </a:lnTo>
                  <a:lnTo>
                    <a:pt x="1052528" y="8953"/>
                  </a:lnTo>
                  <a:lnTo>
                    <a:pt x="1153659" y="14188"/>
                  </a:lnTo>
                  <a:lnTo>
                    <a:pt x="1254062" y="19528"/>
                  </a:lnTo>
                  <a:lnTo>
                    <a:pt x="1262214" y="20128"/>
                  </a:lnTo>
                  <a:lnTo>
                    <a:pt x="1204171" y="24482"/>
                  </a:lnTo>
                  <a:cubicBezTo>
                    <a:pt x="1084060" y="32170"/>
                    <a:pt x="959302" y="37537"/>
                    <a:pt x="831022" y="40340"/>
                  </a:cubicBezTo>
                  <a:lnTo>
                    <a:pt x="622940" y="42601"/>
                  </a:lnTo>
                  <a:lnTo>
                    <a:pt x="237681" y="34765"/>
                  </a:lnTo>
                  <a:lnTo>
                    <a:pt x="0" y="20562"/>
                  </a:lnTo>
                  <a:lnTo>
                    <a:pt x="200205" y="8598"/>
                  </a:lnTo>
                  <a:lnTo>
                    <a:pt x="622941"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18" name="자유형: 도형 517">
              <a:extLst>
                <a:ext uri="{FF2B5EF4-FFF2-40B4-BE49-F238E27FC236}">
                  <a16:creationId xmlns:a16="http://schemas.microsoft.com/office/drawing/2014/main" id="{6D4E6D81-5BB9-F405-A185-163DBFD0D754}"/>
                </a:ext>
              </a:extLst>
            </p:cNvPr>
            <p:cNvSpPr/>
            <p:nvPr/>
          </p:nvSpPr>
          <p:spPr>
            <a:xfrm>
              <a:off x="6251512" y="3568958"/>
              <a:ext cx="411360" cy="8367"/>
            </a:xfrm>
            <a:custGeom>
              <a:avLst/>
              <a:gdLst>
                <a:gd name="connsiteX0" fmla="*/ 0 w 411360"/>
                <a:gd name="connsiteY0" fmla="*/ 0 h 8367"/>
                <a:gd name="connsiteX1" fmla="*/ 228321 w 411360"/>
                <a:gd name="connsiteY1" fmla="*/ 2481 h 8367"/>
                <a:gd name="connsiteX2" fmla="*/ 411360 w 411360"/>
                <a:gd name="connsiteY2" fmla="*/ 8367 h 8367"/>
                <a:gd name="connsiteX3" fmla="*/ 0 w 411360"/>
                <a:gd name="connsiteY3" fmla="*/ 0 h 8367"/>
              </a:gdLst>
              <a:ahLst/>
              <a:cxnLst>
                <a:cxn ang="0">
                  <a:pos x="connsiteX0" y="connsiteY0"/>
                </a:cxn>
                <a:cxn ang="0">
                  <a:pos x="connsiteX1" y="connsiteY1"/>
                </a:cxn>
                <a:cxn ang="0">
                  <a:pos x="connsiteX2" y="connsiteY2"/>
                </a:cxn>
                <a:cxn ang="0">
                  <a:pos x="connsiteX3" y="connsiteY3"/>
                </a:cxn>
              </a:cxnLst>
              <a:rect l="l" t="t" r="r" b="b"/>
              <a:pathLst>
                <a:path w="411360" h="8367">
                  <a:moveTo>
                    <a:pt x="0" y="0"/>
                  </a:moveTo>
                  <a:lnTo>
                    <a:pt x="228321" y="2481"/>
                  </a:lnTo>
                  <a:lnTo>
                    <a:pt x="411360" y="8367"/>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19" name="자유형: 도형 518">
              <a:extLst>
                <a:ext uri="{FF2B5EF4-FFF2-40B4-BE49-F238E27FC236}">
                  <a16:creationId xmlns:a16="http://schemas.microsoft.com/office/drawing/2014/main" id="{A0F5DFDC-62EB-A477-BDD4-164D7092D0EC}"/>
                </a:ext>
              </a:extLst>
            </p:cNvPr>
            <p:cNvSpPr/>
            <p:nvPr/>
          </p:nvSpPr>
          <p:spPr>
            <a:xfrm>
              <a:off x="6662878" y="3577325"/>
              <a:ext cx="18219" cy="586"/>
            </a:xfrm>
            <a:custGeom>
              <a:avLst/>
              <a:gdLst>
                <a:gd name="connsiteX0" fmla="*/ 0 w 18219"/>
                <a:gd name="connsiteY0" fmla="*/ 0 h 586"/>
                <a:gd name="connsiteX1" fmla="*/ 11369 w 18219"/>
                <a:gd name="connsiteY1" fmla="*/ 231 h 586"/>
                <a:gd name="connsiteX2" fmla="*/ 18219 w 18219"/>
                <a:gd name="connsiteY2" fmla="*/ 586 h 586"/>
                <a:gd name="connsiteX3" fmla="*/ 0 w 18219"/>
                <a:gd name="connsiteY3" fmla="*/ 0 h 586"/>
              </a:gdLst>
              <a:ahLst/>
              <a:cxnLst>
                <a:cxn ang="0">
                  <a:pos x="connsiteX0" y="connsiteY0"/>
                </a:cxn>
                <a:cxn ang="0">
                  <a:pos x="connsiteX1" y="connsiteY1"/>
                </a:cxn>
                <a:cxn ang="0">
                  <a:pos x="connsiteX2" y="connsiteY2"/>
                </a:cxn>
                <a:cxn ang="0">
                  <a:pos x="connsiteX3" y="connsiteY3"/>
                </a:cxn>
              </a:cxnLst>
              <a:rect l="l" t="t" r="r" b="b"/>
              <a:pathLst>
                <a:path w="18219" h="586">
                  <a:moveTo>
                    <a:pt x="0" y="0"/>
                  </a:moveTo>
                  <a:lnTo>
                    <a:pt x="11369" y="231"/>
                  </a:lnTo>
                  <a:lnTo>
                    <a:pt x="18219" y="586"/>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20" name="자유형: 도형 519">
              <a:extLst>
                <a:ext uri="{FF2B5EF4-FFF2-40B4-BE49-F238E27FC236}">
                  <a16:creationId xmlns:a16="http://schemas.microsoft.com/office/drawing/2014/main" id="{B45CBC6B-A9DD-0482-2BE1-C5C02D3F5928}"/>
                </a:ext>
              </a:extLst>
            </p:cNvPr>
            <p:cNvSpPr/>
            <p:nvPr/>
          </p:nvSpPr>
          <p:spPr>
            <a:xfrm>
              <a:off x="6681100" y="3577911"/>
              <a:ext cx="101092" cy="5233"/>
            </a:xfrm>
            <a:custGeom>
              <a:avLst/>
              <a:gdLst>
                <a:gd name="connsiteX0" fmla="*/ 0 w 101092"/>
                <a:gd name="connsiteY0" fmla="*/ 0 h 5233"/>
                <a:gd name="connsiteX1" fmla="*/ 6818 w 101092"/>
                <a:gd name="connsiteY1" fmla="*/ 219 h 5233"/>
                <a:gd name="connsiteX2" fmla="*/ 101092 w 101092"/>
                <a:gd name="connsiteY2" fmla="*/ 5233 h 5233"/>
                <a:gd name="connsiteX3" fmla="*/ 0 w 101092"/>
                <a:gd name="connsiteY3" fmla="*/ 0 h 5233"/>
              </a:gdLst>
              <a:ahLst/>
              <a:cxnLst>
                <a:cxn ang="0">
                  <a:pos x="connsiteX0" y="connsiteY0"/>
                </a:cxn>
                <a:cxn ang="0">
                  <a:pos x="connsiteX1" y="connsiteY1"/>
                </a:cxn>
                <a:cxn ang="0">
                  <a:pos x="connsiteX2" y="connsiteY2"/>
                </a:cxn>
                <a:cxn ang="0">
                  <a:pos x="connsiteX3" y="connsiteY3"/>
                </a:cxn>
              </a:cxnLst>
              <a:rect l="l" t="t" r="r" b="b"/>
              <a:pathLst>
                <a:path w="101092" h="5233">
                  <a:moveTo>
                    <a:pt x="0" y="0"/>
                  </a:moveTo>
                  <a:lnTo>
                    <a:pt x="6818" y="219"/>
                  </a:lnTo>
                  <a:lnTo>
                    <a:pt x="101092" y="5233"/>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21" name="자유형: 도형 520">
              <a:extLst>
                <a:ext uri="{FF2B5EF4-FFF2-40B4-BE49-F238E27FC236}">
                  <a16:creationId xmlns:a16="http://schemas.microsoft.com/office/drawing/2014/main" id="{B746800E-05B7-551D-60F9-1691782C8595}"/>
                </a:ext>
              </a:extLst>
            </p:cNvPr>
            <p:cNvSpPr/>
            <p:nvPr/>
          </p:nvSpPr>
          <p:spPr>
            <a:xfrm>
              <a:off x="6782266" y="3583148"/>
              <a:ext cx="100362" cy="5338"/>
            </a:xfrm>
            <a:custGeom>
              <a:avLst/>
              <a:gdLst>
                <a:gd name="connsiteX0" fmla="*/ 0 w 100362"/>
                <a:gd name="connsiteY0" fmla="*/ 0 h 5338"/>
                <a:gd name="connsiteX1" fmla="*/ 93820 w 100362"/>
                <a:gd name="connsiteY1" fmla="*/ 4857 h 5338"/>
                <a:gd name="connsiteX2" fmla="*/ 100362 w 100362"/>
                <a:gd name="connsiteY2" fmla="*/ 5338 h 5338"/>
                <a:gd name="connsiteX3" fmla="*/ 0 w 100362"/>
                <a:gd name="connsiteY3" fmla="*/ 0 h 5338"/>
              </a:gdLst>
              <a:ahLst/>
              <a:cxnLst>
                <a:cxn ang="0">
                  <a:pos x="connsiteX0" y="connsiteY0"/>
                </a:cxn>
                <a:cxn ang="0">
                  <a:pos x="connsiteX1" y="connsiteY1"/>
                </a:cxn>
                <a:cxn ang="0">
                  <a:pos x="connsiteX2" y="connsiteY2"/>
                </a:cxn>
                <a:cxn ang="0">
                  <a:pos x="connsiteX3" y="connsiteY3"/>
                </a:cxn>
              </a:cxnLst>
              <a:rect l="l" t="t" r="r" b="b"/>
              <a:pathLst>
                <a:path w="100362" h="5338">
                  <a:moveTo>
                    <a:pt x="0" y="0"/>
                  </a:moveTo>
                  <a:lnTo>
                    <a:pt x="93820" y="4857"/>
                  </a:lnTo>
                  <a:lnTo>
                    <a:pt x="100362" y="5338"/>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22" name="자유형: 도형 521">
              <a:extLst>
                <a:ext uri="{FF2B5EF4-FFF2-40B4-BE49-F238E27FC236}">
                  <a16:creationId xmlns:a16="http://schemas.microsoft.com/office/drawing/2014/main" id="{4AD2F68A-77B2-0DF1-A217-829EC06159D3}"/>
                </a:ext>
              </a:extLst>
            </p:cNvPr>
            <p:cNvSpPr/>
            <p:nvPr/>
          </p:nvSpPr>
          <p:spPr>
            <a:xfrm>
              <a:off x="6882634" y="3588487"/>
              <a:ext cx="9036" cy="599"/>
            </a:xfrm>
            <a:custGeom>
              <a:avLst/>
              <a:gdLst>
                <a:gd name="connsiteX0" fmla="*/ 0 w 9036"/>
                <a:gd name="connsiteY0" fmla="*/ 0 h 599"/>
                <a:gd name="connsiteX1" fmla="*/ 6648 w 9036"/>
                <a:gd name="connsiteY1" fmla="*/ 353 h 599"/>
                <a:gd name="connsiteX2" fmla="*/ 9036 w 9036"/>
                <a:gd name="connsiteY2" fmla="*/ 532 h 599"/>
                <a:gd name="connsiteX3" fmla="*/ 8150 w 9036"/>
                <a:gd name="connsiteY3" fmla="*/ 599 h 599"/>
                <a:gd name="connsiteX4" fmla="*/ 0 w 9036"/>
                <a:gd name="connsiteY4" fmla="*/ 0 h 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6" h="599">
                  <a:moveTo>
                    <a:pt x="0" y="0"/>
                  </a:moveTo>
                  <a:lnTo>
                    <a:pt x="6648" y="353"/>
                  </a:lnTo>
                  <a:lnTo>
                    <a:pt x="9036" y="532"/>
                  </a:lnTo>
                  <a:lnTo>
                    <a:pt x="8150" y="599"/>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23" name="자유형: 도형 522">
              <a:extLst>
                <a:ext uri="{FF2B5EF4-FFF2-40B4-BE49-F238E27FC236}">
                  <a16:creationId xmlns:a16="http://schemas.microsoft.com/office/drawing/2014/main" id="{D5512B47-3EBC-31F1-3784-B90B0B7E9C3E}"/>
                </a:ext>
              </a:extLst>
            </p:cNvPr>
            <p:cNvSpPr/>
            <p:nvPr/>
          </p:nvSpPr>
          <p:spPr>
            <a:xfrm>
              <a:off x="5584021" y="3588787"/>
              <a:ext cx="44549" cy="3395"/>
            </a:xfrm>
            <a:custGeom>
              <a:avLst/>
              <a:gdLst>
                <a:gd name="connsiteX0" fmla="*/ 32282 w 44549"/>
                <a:gd name="connsiteY0" fmla="*/ 0 h 3395"/>
                <a:gd name="connsiteX1" fmla="*/ 44549 w 44549"/>
                <a:gd name="connsiteY1" fmla="*/ 733 h 3395"/>
                <a:gd name="connsiteX2" fmla="*/ 0 w 44549"/>
                <a:gd name="connsiteY2" fmla="*/ 3395 h 3395"/>
                <a:gd name="connsiteX3" fmla="*/ 81 w 44549"/>
                <a:gd name="connsiteY3" fmla="*/ 2368 h 3395"/>
                <a:gd name="connsiteX4" fmla="*/ 32282 w 44549"/>
                <a:gd name="connsiteY4" fmla="*/ 0 h 3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49" h="3395">
                  <a:moveTo>
                    <a:pt x="32282" y="0"/>
                  </a:moveTo>
                  <a:lnTo>
                    <a:pt x="44549" y="733"/>
                  </a:lnTo>
                  <a:lnTo>
                    <a:pt x="0" y="3395"/>
                  </a:lnTo>
                  <a:lnTo>
                    <a:pt x="81" y="2368"/>
                  </a:lnTo>
                  <a:lnTo>
                    <a:pt x="32282"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24" name="자유형: 도형 523">
              <a:extLst>
                <a:ext uri="{FF2B5EF4-FFF2-40B4-BE49-F238E27FC236}">
                  <a16:creationId xmlns:a16="http://schemas.microsoft.com/office/drawing/2014/main" id="{A42FF1D6-95F6-E5F8-0C15-49D8E524B153}"/>
                </a:ext>
              </a:extLst>
            </p:cNvPr>
            <p:cNvSpPr/>
            <p:nvPr/>
          </p:nvSpPr>
          <p:spPr>
            <a:xfrm>
              <a:off x="6891670" y="3589019"/>
              <a:ext cx="27242" cy="2044"/>
            </a:xfrm>
            <a:custGeom>
              <a:avLst/>
              <a:gdLst>
                <a:gd name="connsiteX0" fmla="*/ 1 w 27242"/>
                <a:gd name="connsiteY0" fmla="*/ 0 h 2044"/>
                <a:gd name="connsiteX1" fmla="*/ 27242 w 27242"/>
                <a:gd name="connsiteY1" fmla="*/ 2044 h 2044"/>
                <a:gd name="connsiteX2" fmla="*/ 27242 w 27242"/>
                <a:gd name="connsiteY2" fmla="*/ 2044 h 2044"/>
                <a:gd name="connsiteX3" fmla="*/ 0 w 27242"/>
                <a:gd name="connsiteY3" fmla="*/ 0 h 2044"/>
                <a:gd name="connsiteX4" fmla="*/ 1 w 27242"/>
                <a:gd name="connsiteY4" fmla="*/ 0 h 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2" h="2044">
                  <a:moveTo>
                    <a:pt x="1" y="0"/>
                  </a:moveTo>
                  <a:lnTo>
                    <a:pt x="27242" y="2044"/>
                  </a:lnTo>
                  <a:lnTo>
                    <a:pt x="27242" y="2044"/>
                  </a:lnTo>
                  <a:lnTo>
                    <a:pt x="0" y="0"/>
                  </a:lnTo>
                  <a:lnTo>
                    <a:pt x="1"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25" name="자유형: 도형 524">
              <a:extLst>
                <a:ext uri="{FF2B5EF4-FFF2-40B4-BE49-F238E27FC236}">
                  <a16:creationId xmlns:a16="http://schemas.microsoft.com/office/drawing/2014/main" id="{EB90E0B3-05D9-2794-2A86-9472CFE71E1F}"/>
                </a:ext>
              </a:extLst>
            </p:cNvPr>
            <p:cNvSpPr/>
            <p:nvPr/>
          </p:nvSpPr>
          <p:spPr>
            <a:xfrm>
              <a:off x="6890783" y="3589086"/>
              <a:ext cx="28136" cy="2069"/>
            </a:xfrm>
            <a:custGeom>
              <a:avLst/>
              <a:gdLst>
                <a:gd name="connsiteX0" fmla="*/ 1 w 28136"/>
                <a:gd name="connsiteY0" fmla="*/ 0 h 2069"/>
                <a:gd name="connsiteX1" fmla="*/ 28136 w 28136"/>
                <a:gd name="connsiteY1" fmla="*/ 2069 h 2069"/>
                <a:gd name="connsiteX2" fmla="*/ 28136 w 28136"/>
                <a:gd name="connsiteY2" fmla="*/ 2069 h 2069"/>
                <a:gd name="connsiteX3" fmla="*/ 0 w 28136"/>
                <a:gd name="connsiteY3" fmla="*/ 0 h 2069"/>
                <a:gd name="connsiteX4" fmla="*/ 1 w 28136"/>
                <a:gd name="connsiteY4" fmla="*/ 0 h 2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36" h="2069">
                  <a:moveTo>
                    <a:pt x="1" y="0"/>
                  </a:moveTo>
                  <a:lnTo>
                    <a:pt x="28136" y="2069"/>
                  </a:lnTo>
                  <a:lnTo>
                    <a:pt x="28136" y="2069"/>
                  </a:lnTo>
                  <a:lnTo>
                    <a:pt x="0" y="0"/>
                  </a:lnTo>
                  <a:lnTo>
                    <a:pt x="1"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26" name="자유형: 도형 525">
              <a:extLst>
                <a:ext uri="{FF2B5EF4-FFF2-40B4-BE49-F238E27FC236}">
                  <a16:creationId xmlns:a16="http://schemas.microsoft.com/office/drawing/2014/main" id="{23681286-1DF5-3E9E-FFA0-D653482C174F}"/>
                </a:ext>
              </a:extLst>
            </p:cNvPr>
            <p:cNvSpPr/>
            <p:nvPr/>
          </p:nvSpPr>
          <p:spPr>
            <a:xfrm>
              <a:off x="6918912" y="3591063"/>
              <a:ext cx="61122" cy="4585"/>
            </a:xfrm>
            <a:custGeom>
              <a:avLst/>
              <a:gdLst>
                <a:gd name="connsiteX0" fmla="*/ 0 w 61122"/>
                <a:gd name="connsiteY0" fmla="*/ 0 h 4585"/>
                <a:gd name="connsiteX1" fmla="*/ 61122 w 61122"/>
                <a:gd name="connsiteY1" fmla="*/ 4585 h 4585"/>
                <a:gd name="connsiteX2" fmla="*/ 7 w 61122"/>
                <a:gd name="connsiteY2" fmla="*/ 92 h 4585"/>
                <a:gd name="connsiteX3" fmla="*/ 0 w 61122"/>
                <a:gd name="connsiteY3" fmla="*/ 0 h 4585"/>
              </a:gdLst>
              <a:ahLst/>
              <a:cxnLst>
                <a:cxn ang="0">
                  <a:pos x="connsiteX0" y="connsiteY0"/>
                </a:cxn>
                <a:cxn ang="0">
                  <a:pos x="connsiteX1" y="connsiteY1"/>
                </a:cxn>
                <a:cxn ang="0">
                  <a:pos x="connsiteX2" y="connsiteY2"/>
                </a:cxn>
                <a:cxn ang="0">
                  <a:pos x="connsiteX3" y="connsiteY3"/>
                </a:cxn>
              </a:cxnLst>
              <a:rect l="l" t="t" r="r" b="b"/>
              <a:pathLst>
                <a:path w="61122" h="4585">
                  <a:moveTo>
                    <a:pt x="0" y="0"/>
                  </a:moveTo>
                  <a:lnTo>
                    <a:pt x="61122" y="4585"/>
                  </a:lnTo>
                  <a:lnTo>
                    <a:pt x="7" y="92"/>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27" name="자유형: 도형 526">
              <a:extLst>
                <a:ext uri="{FF2B5EF4-FFF2-40B4-BE49-F238E27FC236}">
                  <a16:creationId xmlns:a16="http://schemas.microsoft.com/office/drawing/2014/main" id="{31454362-B5BB-0309-A296-C840FC73CC3C}"/>
                </a:ext>
              </a:extLst>
            </p:cNvPr>
            <p:cNvSpPr/>
            <p:nvPr/>
          </p:nvSpPr>
          <p:spPr>
            <a:xfrm>
              <a:off x="6918919" y="3591155"/>
              <a:ext cx="619438" cy="916661"/>
            </a:xfrm>
            <a:custGeom>
              <a:avLst/>
              <a:gdLst>
                <a:gd name="connsiteX0" fmla="*/ 0 w 619438"/>
                <a:gd name="connsiteY0" fmla="*/ 0 h 916661"/>
                <a:gd name="connsiteX1" fmla="*/ 61164 w 619438"/>
                <a:gd name="connsiteY1" fmla="*/ 4497 h 916661"/>
                <a:gd name="connsiteX2" fmla="*/ 157695 w 619438"/>
                <a:gd name="connsiteY2" fmla="*/ 11739 h 916661"/>
                <a:gd name="connsiteX3" fmla="*/ 250349 w 619438"/>
                <a:gd name="connsiteY3" fmla="*/ 20678 h 916661"/>
                <a:gd name="connsiteX4" fmla="*/ 343142 w 619438"/>
                <a:gd name="connsiteY4" fmla="*/ 29777 h 916661"/>
                <a:gd name="connsiteX5" fmla="*/ 430778 w 619438"/>
                <a:gd name="connsiteY5" fmla="*/ 40392 h 916661"/>
                <a:gd name="connsiteX6" fmla="*/ 519091 w 619438"/>
                <a:gd name="connsiteY6" fmla="*/ 51241 h 916661"/>
                <a:gd name="connsiteX7" fmla="*/ 598103 w 619438"/>
                <a:gd name="connsiteY7" fmla="*/ 62950 h 916661"/>
                <a:gd name="connsiteX8" fmla="*/ 612794 w 619438"/>
                <a:gd name="connsiteY8" fmla="*/ 230006 h 916661"/>
                <a:gd name="connsiteX9" fmla="*/ 619438 w 619438"/>
                <a:gd name="connsiteY9" fmla="*/ 458330 h 916661"/>
                <a:gd name="connsiteX10" fmla="*/ 612794 w 619438"/>
                <a:gd name="connsiteY10" fmla="*/ 686654 h 916661"/>
                <a:gd name="connsiteX11" fmla="*/ 598102 w 619438"/>
                <a:gd name="connsiteY11" fmla="*/ 853710 h 916661"/>
                <a:gd name="connsiteX12" fmla="*/ 519057 w 619438"/>
                <a:gd name="connsiteY12" fmla="*/ 865425 h 916661"/>
                <a:gd name="connsiteX13" fmla="*/ 431289 w 619438"/>
                <a:gd name="connsiteY13" fmla="*/ 876207 h 916661"/>
                <a:gd name="connsiteX14" fmla="*/ 343104 w 619438"/>
                <a:gd name="connsiteY14" fmla="*/ 886888 h 916661"/>
                <a:gd name="connsiteX15" fmla="*/ 250918 w 619438"/>
                <a:gd name="connsiteY15" fmla="*/ 895928 h 916661"/>
                <a:gd name="connsiteX16" fmla="*/ 157654 w 619438"/>
                <a:gd name="connsiteY16" fmla="*/ 904925 h 916661"/>
                <a:gd name="connsiteX17" fmla="*/ 61430 w 619438"/>
                <a:gd name="connsiteY17" fmla="*/ 912144 h 916661"/>
                <a:gd name="connsiteX18" fmla="*/ 0 w 619438"/>
                <a:gd name="connsiteY18" fmla="*/ 916661 h 916661"/>
                <a:gd name="connsiteX19" fmla="*/ 650 w 619438"/>
                <a:gd name="connsiteY19" fmla="*/ 908382 h 916661"/>
                <a:gd name="connsiteX20" fmla="*/ 14504 w 619438"/>
                <a:gd name="connsiteY20" fmla="*/ 458329 h 916661"/>
                <a:gd name="connsiteX21" fmla="*/ 650 w 619438"/>
                <a:gd name="connsiteY21" fmla="*/ 8276 h 916661"/>
                <a:gd name="connsiteX22" fmla="*/ 0 w 619438"/>
                <a:gd name="connsiteY22" fmla="*/ 0 h 91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9438" h="916661">
                  <a:moveTo>
                    <a:pt x="0" y="0"/>
                  </a:moveTo>
                  <a:lnTo>
                    <a:pt x="61164" y="4497"/>
                  </a:lnTo>
                  <a:lnTo>
                    <a:pt x="157695" y="11739"/>
                  </a:lnTo>
                  <a:lnTo>
                    <a:pt x="250349" y="20678"/>
                  </a:lnTo>
                  <a:lnTo>
                    <a:pt x="343142" y="29777"/>
                  </a:lnTo>
                  <a:lnTo>
                    <a:pt x="430778" y="40392"/>
                  </a:lnTo>
                  <a:lnTo>
                    <a:pt x="519091" y="51241"/>
                  </a:lnTo>
                  <a:lnTo>
                    <a:pt x="598103" y="62950"/>
                  </a:lnTo>
                  <a:lnTo>
                    <a:pt x="612794" y="230006"/>
                  </a:lnTo>
                  <a:cubicBezTo>
                    <a:pt x="617188" y="305077"/>
                    <a:pt x="619438" y="381248"/>
                    <a:pt x="619438" y="458330"/>
                  </a:cubicBezTo>
                  <a:cubicBezTo>
                    <a:pt x="619438" y="535413"/>
                    <a:pt x="617188" y="611583"/>
                    <a:pt x="612794" y="686654"/>
                  </a:cubicBezTo>
                  <a:lnTo>
                    <a:pt x="598102" y="853710"/>
                  </a:lnTo>
                  <a:lnTo>
                    <a:pt x="519057" y="865425"/>
                  </a:lnTo>
                  <a:lnTo>
                    <a:pt x="431289" y="876207"/>
                  </a:lnTo>
                  <a:lnTo>
                    <a:pt x="343104" y="886888"/>
                  </a:lnTo>
                  <a:lnTo>
                    <a:pt x="250918" y="895928"/>
                  </a:lnTo>
                  <a:lnTo>
                    <a:pt x="157654" y="904925"/>
                  </a:lnTo>
                  <a:lnTo>
                    <a:pt x="61430" y="912144"/>
                  </a:lnTo>
                  <a:lnTo>
                    <a:pt x="0" y="916661"/>
                  </a:lnTo>
                  <a:lnTo>
                    <a:pt x="650" y="908382"/>
                  </a:lnTo>
                  <a:cubicBezTo>
                    <a:pt x="9734" y="763011"/>
                    <a:pt x="14504" y="612494"/>
                    <a:pt x="14504" y="458329"/>
                  </a:cubicBezTo>
                  <a:cubicBezTo>
                    <a:pt x="14504" y="304164"/>
                    <a:pt x="9734" y="153647"/>
                    <a:pt x="650" y="8276"/>
                  </a:cubicBez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28" name="자유형: 도형 527">
              <a:extLst>
                <a:ext uri="{FF2B5EF4-FFF2-40B4-BE49-F238E27FC236}">
                  <a16:creationId xmlns:a16="http://schemas.microsoft.com/office/drawing/2014/main" id="{5B9452BC-2C14-6B46-A704-E6634F6CBBB7}"/>
                </a:ext>
              </a:extLst>
            </p:cNvPr>
            <p:cNvSpPr/>
            <p:nvPr/>
          </p:nvSpPr>
          <p:spPr>
            <a:xfrm>
              <a:off x="4964663" y="3592181"/>
              <a:ext cx="619358" cy="914606"/>
            </a:xfrm>
            <a:custGeom>
              <a:avLst/>
              <a:gdLst>
                <a:gd name="connsiteX0" fmla="*/ 619357 w 619358"/>
                <a:gd name="connsiteY0" fmla="*/ 0 h 914606"/>
                <a:gd name="connsiteX1" fmla="*/ 618788 w 619358"/>
                <a:gd name="connsiteY1" fmla="*/ 7249 h 914606"/>
                <a:gd name="connsiteX2" fmla="*/ 604934 w 619358"/>
                <a:gd name="connsiteY2" fmla="*/ 457302 h 914606"/>
                <a:gd name="connsiteX3" fmla="*/ 618788 w 619358"/>
                <a:gd name="connsiteY3" fmla="*/ 907355 h 914606"/>
                <a:gd name="connsiteX4" fmla="*/ 619358 w 619358"/>
                <a:gd name="connsiteY4" fmla="*/ 914606 h 914606"/>
                <a:gd name="connsiteX5" fmla="*/ 515818 w 619358"/>
                <a:gd name="connsiteY5" fmla="*/ 908419 h 914606"/>
                <a:gd name="connsiteX6" fmla="*/ 42465 w 619358"/>
                <a:gd name="connsiteY6" fmla="*/ 856370 h 914606"/>
                <a:gd name="connsiteX7" fmla="*/ 21368 w 619358"/>
                <a:gd name="connsiteY7" fmla="*/ 853052 h 914606"/>
                <a:gd name="connsiteX8" fmla="*/ 6644 w 619358"/>
                <a:gd name="connsiteY8" fmla="*/ 685627 h 914606"/>
                <a:gd name="connsiteX9" fmla="*/ 0 w 619358"/>
                <a:gd name="connsiteY9" fmla="*/ 457303 h 914606"/>
                <a:gd name="connsiteX10" fmla="*/ 6644 w 619358"/>
                <a:gd name="connsiteY10" fmla="*/ 228979 h 914606"/>
                <a:gd name="connsiteX11" fmla="*/ 21336 w 619358"/>
                <a:gd name="connsiteY11" fmla="*/ 61923 h 914606"/>
                <a:gd name="connsiteX12" fmla="*/ 78159 w 619358"/>
                <a:gd name="connsiteY12" fmla="*/ 53502 h 914606"/>
                <a:gd name="connsiteX13" fmla="*/ 143601 w 619358"/>
                <a:gd name="connsiteY13" fmla="*/ 44823 h 914606"/>
                <a:gd name="connsiteX14" fmla="*/ 244245 w 619358"/>
                <a:gd name="connsiteY14" fmla="*/ 32632 h 914606"/>
                <a:gd name="connsiteX15" fmla="*/ 313060 w 619358"/>
                <a:gd name="connsiteY15" fmla="*/ 25056 h 914606"/>
                <a:gd name="connsiteX16" fmla="*/ 421284 w 619358"/>
                <a:gd name="connsiteY16" fmla="*/ 14615 h 914606"/>
                <a:gd name="connsiteX17" fmla="*/ 489898 w 619358"/>
                <a:gd name="connsiteY17" fmla="*/ 8498 h 914606"/>
                <a:gd name="connsiteX18" fmla="*/ 545215 w 619358"/>
                <a:gd name="connsiteY18" fmla="*/ 4430 h 914606"/>
                <a:gd name="connsiteX19" fmla="*/ 619357 w 619358"/>
                <a:gd name="connsiteY19" fmla="*/ 0 h 914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9358" h="914606">
                  <a:moveTo>
                    <a:pt x="619357" y="0"/>
                  </a:moveTo>
                  <a:lnTo>
                    <a:pt x="618788" y="7249"/>
                  </a:lnTo>
                  <a:cubicBezTo>
                    <a:pt x="609705" y="152620"/>
                    <a:pt x="604934" y="303137"/>
                    <a:pt x="604934" y="457302"/>
                  </a:cubicBezTo>
                  <a:cubicBezTo>
                    <a:pt x="604934" y="611467"/>
                    <a:pt x="609705" y="761984"/>
                    <a:pt x="618788" y="907355"/>
                  </a:cubicBezTo>
                  <a:lnTo>
                    <a:pt x="619358" y="914606"/>
                  </a:lnTo>
                  <a:lnTo>
                    <a:pt x="515818" y="908419"/>
                  </a:lnTo>
                  <a:cubicBezTo>
                    <a:pt x="347597" y="895102"/>
                    <a:pt x="188883" y="877552"/>
                    <a:pt x="42465" y="856370"/>
                  </a:cubicBezTo>
                  <a:lnTo>
                    <a:pt x="21368" y="853052"/>
                  </a:lnTo>
                  <a:lnTo>
                    <a:pt x="6644" y="685627"/>
                  </a:lnTo>
                  <a:cubicBezTo>
                    <a:pt x="2251" y="610556"/>
                    <a:pt x="0" y="534386"/>
                    <a:pt x="0" y="457303"/>
                  </a:cubicBezTo>
                  <a:cubicBezTo>
                    <a:pt x="0" y="380221"/>
                    <a:pt x="2251" y="304050"/>
                    <a:pt x="6644" y="228979"/>
                  </a:cubicBezTo>
                  <a:lnTo>
                    <a:pt x="21336" y="61923"/>
                  </a:lnTo>
                  <a:lnTo>
                    <a:pt x="78159" y="53502"/>
                  </a:lnTo>
                  <a:lnTo>
                    <a:pt x="143601" y="44823"/>
                  </a:lnTo>
                  <a:lnTo>
                    <a:pt x="244245" y="32632"/>
                  </a:lnTo>
                  <a:lnTo>
                    <a:pt x="313060" y="25056"/>
                  </a:lnTo>
                  <a:lnTo>
                    <a:pt x="421284" y="14615"/>
                  </a:lnTo>
                  <a:lnTo>
                    <a:pt x="489898" y="8498"/>
                  </a:lnTo>
                  <a:lnTo>
                    <a:pt x="545215" y="4430"/>
                  </a:lnTo>
                  <a:lnTo>
                    <a:pt x="619357"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29" name="자유형: 도형 528">
              <a:extLst>
                <a:ext uri="{FF2B5EF4-FFF2-40B4-BE49-F238E27FC236}">
                  <a16:creationId xmlns:a16="http://schemas.microsoft.com/office/drawing/2014/main" id="{EF433573-34D3-652C-BDC5-43267E99DDED}"/>
                </a:ext>
              </a:extLst>
            </p:cNvPr>
            <p:cNvSpPr/>
            <p:nvPr/>
          </p:nvSpPr>
          <p:spPr>
            <a:xfrm>
              <a:off x="6980134" y="3595656"/>
              <a:ext cx="96477" cy="7238"/>
            </a:xfrm>
            <a:custGeom>
              <a:avLst/>
              <a:gdLst>
                <a:gd name="connsiteX0" fmla="*/ 0 w 96477"/>
                <a:gd name="connsiteY0" fmla="*/ 0 h 7238"/>
                <a:gd name="connsiteX1" fmla="*/ 90209 w 96477"/>
                <a:gd name="connsiteY1" fmla="*/ 6633 h 7238"/>
                <a:gd name="connsiteX2" fmla="*/ 96477 w 96477"/>
                <a:gd name="connsiteY2" fmla="*/ 7238 h 7238"/>
                <a:gd name="connsiteX3" fmla="*/ 0 w 96477"/>
                <a:gd name="connsiteY3" fmla="*/ 0 h 7238"/>
              </a:gdLst>
              <a:ahLst/>
              <a:cxnLst>
                <a:cxn ang="0">
                  <a:pos x="connsiteX0" y="connsiteY0"/>
                </a:cxn>
                <a:cxn ang="0">
                  <a:pos x="connsiteX1" y="connsiteY1"/>
                </a:cxn>
                <a:cxn ang="0">
                  <a:pos x="connsiteX2" y="connsiteY2"/>
                </a:cxn>
                <a:cxn ang="0">
                  <a:pos x="connsiteX3" y="connsiteY3"/>
                </a:cxn>
              </a:cxnLst>
              <a:rect l="l" t="t" r="r" b="b"/>
              <a:pathLst>
                <a:path w="96477" h="7238">
                  <a:moveTo>
                    <a:pt x="0" y="0"/>
                  </a:moveTo>
                  <a:lnTo>
                    <a:pt x="90209" y="6633"/>
                  </a:lnTo>
                  <a:lnTo>
                    <a:pt x="96477" y="7238"/>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30" name="자유형: 도형 529">
              <a:extLst>
                <a:ext uri="{FF2B5EF4-FFF2-40B4-BE49-F238E27FC236}">
                  <a16:creationId xmlns:a16="http://schemas.microsoft.com/office/drawing/2014/main" id="{14AD767B-4CA0-6F40-ACCC-A097AD0F8D9A}"/>
                </a:ext>
              </a:extLst>
            </p:cNvPr>
            <p:cNvSpPr/>
            <p:nvPr/>
          </p:nvSpPr>
          <p:spPr>
            <a:xfrm>
              <a:off x="7076619" y="3602894"/>
              <a:ext cx="92589" cy="8933"/>
            </a:xfrm>
            <a:custGeom>
              <a:avLst/>
              <a:gdLst>
                <a:gd name="connsiteX0" fmla="*/ 0 w 92589"/>
                <a:gd name="connsiteY0" fmla="*/ 0 h 8933"/>
                <a:gd name="connsiteX1" fmla="*/ 6380 w 92589"/>
                <a:gd name="connsiteY1" fmla="*/ 479 h 8933"/>
                <a:gd name="connsiteX2" fmla="*/ 92589 w 92589"/>
                <a:gd name="connsiteY2" fmla="*/ 8933 h 8933"/>
                <a:gd name="connsiteX3" fmla="*/ 0 w 92589"/>
                <a:gd name="connsiteY3" fmla="*/ 0 h 8933"/>
              </a:gdLst>
              <a:ahLst/>
              <a:cxnLst>
                <a:cxn ang="0">
                  <a:pos x="connsiteX0" y="connsiteY0"/>
                </a:cxn>
                <a:cxn ang="0">
                  <a:pos x="connsiteX1" y="connsiteY1"/>
                </a:cxn>
                <a:cxn ang="0">
                  <a:pos x="connsiteX2" y="connsiteY2"/>
                </a:cxn>
                <a:cxn ang="0">
                  <a:pos x="connsiteX3" y="connsiteY3"/>
                </a:cxn>
              </a:cxnLst>
              <a:rect l="l" t="t" r="r" b="b"/>
              <a:pathLst>
                <a:path w="92589" h="8933">
                  <a:moveTo>
                    <a:pt x="0" y="0"/>
                  </a:moveTo>
                  <a:lnTo>
                    <a:pt x="6380" y="479"/>
                  </a:lnTo>
                  <a:lnTo>
                    <a:pt x="92589" y="8933"/>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31" name="자유형: 도형 530">
              <a:extLst>
                <a:ext uri="{FF2B5EF4-FFF2-40B4-BE49-F238E27FC236}">
                  <a16:creationId xmlns:a16="http://schemas.microsoft.com/office/drawing/2014/main" id="{0423223D-B431-B411-CEF7-02CAC23C13E8}"/>
                </a:ext>
              </a:extLst>
            </p:cNvPr>
            <p:cNvSpPr/>
            <p:nvPr/>
          </p:nvSpPr>
          <p:spPr>
            <a:xfrm>
              <a:off x="7169331" y="3611839"/>
              <a:ext cx="92727" cy="9092"/>
            </a:xfrm>
            <a:custGeom>
              <a:avLst/>
              <a:gdLst>
                <a:gd name="connsiteX0" fmla="*/ 0 w 92727"/>
                <a:gd name="connsiteY0" fmla="*/ 0 h 9092"/>
                <a:gd name="connsiteX1" fmla="*/ 86757 w 92727"/>
                <a:gd name="connsiteY1" fmla="*/ 8369 h 9092"/>
                <a:gd name="connsiteX2" fmla="*/ 92727 w 92727"/>
                <a:gd name="connsiteY2" fmla="*/ 9092 h 9092"/>
                <a:gd name="connsiteX3" fmla="*/ 0 w 92727"/>
                <a:gd name="connsiteY3" fmla="*/ 0 h 9092"/>
              </a:gdLst>
              <a:ahLst/>
              <a:cxnLst>
                <a:cxn ang="0">
                  <a:pos x="connsiteX0" y="connsiteY0"/>
                </a:cxn>
                <a:cxn ang="0">
                  <a:pos x="connsiteX1" y="connsiteY1"/>
                </a:cxn>
                <a:cxn ang="0">
                  <a:pos x="connsiteX2" y="connsiteY2"/>
                </a:cxn>
                <a:cxn ang="0">
                  <a:pos x="connsiteX3" y="connsiteY3"/>
                </a:cxn>
              </a:cxnLst>
              <a:rect l="l" t="t" r="r" b="b"/>
              <a:pathLst>
                <a:path w="92727" h="9092">
                  <a:moveTo>
                    <a:pt x="0" y="0"/>
                  </a:moveTo>
                  <a:lnTo>
                    <a:pt x="86757" y="8369"/>
                  </a:lnTo>
                  <a:lnTo>
                    <a:pt x="92727" y="9092"/>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32" name="자유형: 도형 531">
              <a:extLst>
                <a:ext uri="{FF2B5EF4-FFF2-40B4-BE49-F238E27FC236}">
                  <a16:creationId xmlns:a16="http://schemas.microsoft.com/office/drawing/2014/main" id="{A7D418B8-6EA6-F120-1E30-B56F7F942EF4}"/>
                </a:ext>
              </a:extLst>
            </p:cNvPr>
            <p:cNvSpPr/>
            <p:nvPr/>
          </p:nvSpPr>
          <p:spPr>
            <a:xfrm>
              <a:off x="7262067" y="3620932"/>
              <a:ext cx="87561" cy="10606"/>
            </a:xfrm>
            <a:custGeom>
              <a:avLst/>
              <a:gdLst>
                <a:gd name="connsiteX0" fmla="*/ 0 w 87561"/>
                <a:gd name="connsiteY0" fmla="*/ 0 h 10606"/>
                <a:gd name="connsiteX1" fmla="*/ 6077 w 87561"/>
                <a:gd name="connsiteY1" fmla="*/ 596 h 10606"/>
                <a:gd name="connsiteX2" fmla="*/ 87561 w 87561"/>
                <a:gd name="connsiteY2" fmla="*/ 10606 h 10606"/>
                <a:gd name="connsiteX3" fmla="*/ 0 w 87561"/>
                <a:gd name="connsiteY3" fmla="*/ 0 h 10606"/>
              </a:gdLst>
              <a:ahLst/>
              <a:cxnLst>
                <a:cxn ang="0">
                  <a:pos x="connsiteX0" y="connsiteY0"/>
                </a:cxn>
                <a:cxn ang="0">
                  <a:pos x="connsiteX1" y="connsiteY1"/>
                </a:cxn>
                <a:cxn ang="0">
                  <a:pos x="connsiteX2" y="connsiteY2"/>
                </a:cxn>
                <a:cxn ang="0">
                  <a:pos x="connsiteX3" y="connsiteY3"/>
                </a:cxn>
              </a:cxnLst>
              <a:rect l="l" t="t" r="r" b="b"/>
              <a:pathLst>
                <a:path w="87561" h="10606">
                  <a:moveTo>
                    <a:pt x="0" y="0"/>
                  </a:moveTo>
                  <a:lnTo>
                    <a:pt x="6077" y="596"/>
                  </a:lnTo>
                  <a:lnTo>
                    <a:pt x="87561" y="10606"/>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33" name="자유형: 도형 532">
              <a:extLst>
                <a:ext uri="{FF2B5EF4-FFF2-40B4-BE49-F238E27FC236}">
                  <a16:creationId xmlns:a16="http://schemas.microsoft.com/office/drawing/2014/main" id="{E40B0434-0297-48E4-C5F9-3558D86320A4}"/>
                </a:ext>
              </a:extLst>
            </p:cNvPr>
            <p:cNvSpPr/>
            <p:nvPr/>
          </p:nvSpPr>
          <p:spPr>
            <a:xfrm>
              <a:off x="7349769" y="3631555"/>
              <a:ext cx="88236" cy="10840"/>
            </a:xfrm>
            <a:custGeom>
              <a:avLst/>
              <a:gdLst>
                <a:gd name="connsiteX0" fmla="*/ 0 w 88236"/>
                <a:gd name="connsiteY0" fmla="*/ 0 h 10840"/>
                <a:gd name="connsiteX1" fmla="*/ 82629 w 88236"/>
                <a:gd name="connsiteY1" fmla="*/ 10009 h 10840"/>
                <a:gd name="connsiteX2" fmla="*/ 88236 w 88236"/>
                <a:gd name="connsiteY2" fmla="*/ 10840 h 10840"/>
                <a:gd name="connsiteX3" fmla="*/ 0 w 88236"/>
                <a:gd name="connsiteY3" fmla="*/ 0 h 10840"/>
              </a:gdLst>
              <a:ahLst/>
              <a:cxnLst>
                <a:cxn ang="0">
                  <a:pos x="connsiteX0" y="connsiteY0"/>
                </a:cxn>
                <a:cxn ang="0">
                  <a:pos x="connsiteX1" y="connsiteY1"/>
                </a:cxn>
                <a:cxn ang="0">
                  <a:pos x="connsiteX2" y="connsiteY2"/>
                </a:cxn>
                <a:cxn ang="0">
                  <a:pos x="connsiteX3" y="connsiteY3"/>
                </a:cxn>
              </a:cxnLst>
              <a:rect l="l" t="t" r="r" b="b"/>
              <a:pathLst>
                <a:path w="88236" h="10840">
                  <a:moveTo>
                    <a:pt x="0" y="0"/>
                  </a:moveTo>
                  <a:lnTo>
                    <a:pt x="82629" y="10009"/>
                  </a:lnTo>
                  <a:lnTo>
                    <a:pt x="88236" y="10840"/>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34" name="자유형: 도형 533">
              <a:extLst>
                <a:ext uri="{FF2B5EF4-FFF2-40B4-BE49-F238E27FC236}">
                  <a16:creationId xmlns:a16="http://schemas.microsoft.com/office/drawing/2014/main" id="{DDF982E2-0A4A-C698-0308-5417D65CFDF2}"/>
                </a:ext>
              </a:extLst>
            </p:cNvPr>
            <p:cNvSpPr/>
            <p:nvPr/>
          </p:nvSpPr>
          <p:spPr>
            <a:xfrm>
              <a:off x="7438017" y="3642396"/>
              <a:ext cx="79005" cy="11709"/>
            </a:xfrm>
            <a:custGeom>
              <a:avLst/>
              <a:gdLst>
                <a:gd name="connsiteX0" fmla="*/ 0 w 79005"/>
                <a:gd name="connsiteY0" fmla="*/ 0 h 11709"/>
                <a:gd name="connsiteX1" fmla="*/ 5776 w 79005"/>
                <a:gd name="connsiteY1" fmla="*/ 710 h 11709"/>
                <a:gd name="connsiteX2" fmla="*/ 79005 w 79005"/>
                <a:gd name="connsiteY2" fmla="*/ 11702 h 11709"/>
                <a:gd name="connsiteX3" fmla="*/ 79005 w 79005"/>
                <a:gd name="connsiteY3" fmla="*/ 11709 h 11709"/>
                <a:gd name="connsiteX4" fmla="*/ 0 w 79005"/>
                <a:gd name="connsiteY4" fmla="*/ 0 h 11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05" h="11709">
                  <a:moveTo>
                    <a:pt x="0" y="0"/>
                  </a:moveTo>
                  <a:lnTo>
                    <a:pt x="5776" y="710"/>
                  </a:lnTo>
                  <a:lnTo>
                    <a:pt x="79005" y="11702"/>
                  </a:lnTo>
                  <a:lnTo>
                    <a:pt x="79005" y="11709"/>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35" name="자유형: 도형 534">
              <a:extLst>
                <a:ext uri="{FF2B5EF4-FFF2-40B4-BE49-F238E27FC236}">
                  <a16:creationId xmlns:a16="http://schemas.microsoft.com/office/drawing/2014/main" id="{63388CBD-0386-33B2-4777-426D00E9885B}"/>
                </a:ext>
              </a:extLst>
            </p:cNvPr>
            <p:cNvSpPr/>
            <p:nvPr/>
          </p:nvSpPr>
          <p:spPr>
            <a:xfrm>
              <a:off x="4946065" y="3653737"/>
              <a:ext cx="39966" cy="6287"/>
            </a:xfrm>
            <a:custGeom>
              <a:avLst/>
              <a:gdLst>
                <a:gd name="connsiteX0" fmla="*/ 39966 w 39966"/>
                <a:gd name="connsiteY0" fmla="*/ 0 h 6287"/>
                <a:gd name="connsiteX1" fmla="*/ 39934 w 39966"/>
                <a:gd name="connsiteY1" fmla="*/ 368 h 6287"/>
                <a:gd name="connsiteX2" fmla="*/ 0 w 39966"/>
                <a:gd name="connsiteY2" fmla="*/ 6287 h 6287"/>
                <a:gd name="connsiteX3" fmla="*/ 39966 w 39966"/>
                <a:gd name="connsiteY3" fmla="*/ 0 h 6287"/>
              </a:gdLst>
              <a:ahLst/>
              <a:cxnLst>
                <a:cxn ang="0">
                  <a:pos x="connsiteX0" y="connsiteY0"/>
                </a:cxn>
                <a:cxn ang="0">
                  <a:pos x="connsiteX1" y="connsiteY1"/>
                </a:cxn>
                <a:cxn ang="0">
                  <a:pos x="connsiteX2" y="connsiteY2"/>
                </a:cxn>
                <a:cxn ang="0">
                  <a:pos x="connsiteX3" y="connsiteY3"/>
                </a:cxn>
              </a:cxnLst>
              <a:rect l="l" t="t" r="r" b="b"/>
              <a:pathLst>
                <a:path w="39966" h="6287">
                  <a:moveTo>
                    <a:pt x="39966" y="0"/>
                  </a:moveTo>
                  <a:lnTo>
                    <a:pt x="39934" y="368"/>
                  </a:lnTo>
                  <a:lnTo>
                    <a:pt x="0" y="6287"/>
                  </a:lnTo>
                  <a:lnTo>
                    <a:pt x="39966"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36" name="자유형: 도형 535">
              <a:extLst>
                <a:ext uri="{FF2B5EF4-FFF2-40B4-BE49-F238E27FC236}">
                  <a16:creationId xmlns:a16="http://schemas.microsoft.com/office/drawing/2014/main" id="{D461167A-59F0-D8ED-AF77-8303D3068F17}"/>
                </a:ext>
              </a:extLst>
            </p:cNvPr>
            <p:cNvSpPr/>
            <p:nvPr/>
          </p:nvSpPr>
          <p:spPr>
            <a:xfrm>
              <a:off x="7517022" y="3654098"/>
              <a:ext cx="3635" cy="546"/>
            </a:xfrm>
            <a:custGeom>
              <a:avLst/>
              <a:gdLst>
                <a:gd name="connsiteX0" fmla="*/ 0 w 3635"/>
                <a:gd name="connsiteY0" fmla="*/ 0 h 546"/>
                <a:gd name="connsiteX1" fmla="*/ 3635 w 3635"/>
                <a:gd name="connsiteY1" fmla="*/ 546 h 546"/>
                <a:gd name="connsiteX2" fmla="*/ 3556 w 3635"/>
                <a:gd name="connsiteY2" fmla="*/ 534 h 546"/>
                <a:gd name="connsiteX3" fmla="*/ 0 w 3635"/>
                <a:gd name="connsiteY3" fmla="*/ 0 h 546"/>
                <a:gd name="connsiteX4" fmla="*/ 0 w 3635"/>
                <a:gd name="connsiteY4" fmla="*/ 0 h 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5" h="546">
                  <a:moveTo>
                    <a:pt x="0" y="0"/>
                  </a:moveTo>
                  <a:lnTo>
                    <a:pt x="3635" y="546"/>
                  </a:lnTo>
                  <a:lnTo>
                    <a:pt x="3556" y="534"/>
                  </a:lnTo>
                  <a:lnTo>
                    <a:pt x="0" y="0"/>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37" name="자유형: 도형 536">
              <a:extLst>
                <a:ext uri="{FF2B5EF4-FFF2-40B4-BE49-F238E27FC236}">
                  <a16:creationId xmlns:a16="http://schemas.microsoft.com/office/drawing/2014/main" id="{373C4E76-059E-E889-FFEF-8D30A122D61E}"/>
                </a:ext>
              </a:extLst>
            </p:cNvPr>
            <p:cNvSpPr/>
            <p:nvPr/>
          </p:nvSpPr>
          <p:spPr>
            <a:xfrm>
              <a:off x="7517021" y="3654105"/>
              <a:ext cx="3634" cy="539"/>
            </a:xfrm>
            <a:custGeom>
              <a:avLst/>
              <a:gdLst>
                <a:gd name="connsiteX0" fmla="*/ 0 w 3634"/>
                <a:gd name="connsiteY0" fmla="*/ 0 h 539"/>
                <a:gd name="connsiteX1" fmla="*/ 3556 w 3634"/>
                <a:gd name="connsiteY1" fmla="*/ 527 h 539"/>
                <a:gd name="connsiteX2" fmla="*/ 3634 w 3634"/>
                <a:gd name="connsiteY2" fmla="*/ 539 h 539"/>
                <a:gd name="connsiteX3" fmla="*/ 1 w 3634"/>
                <a:gd name="connsiteY3" fmla="*/ 0 h 539"/>
                <a:gd name="connsiteX4" fmla="*/ 0 w 3634"/>
                <a:gd name="connsiteY4" fmla="*/ 0 h 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4" h="539">
                  <a:moveTo>
                    <a:pt x="0" y="0"/>
                  </a:moveTo>
                  <a:lnTo>
                    <a:pt x="3556" y="527"/>
                  </a:lnTo>
                  <a:lnTo>
                    <a:pt x="3634" y="539"/>
                  </a:lnTo>
                  <a:lnTo>
                    <a:pt x="1" y="0"/>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38" name="자유형: 도형 537">
              <a:extLst>
                <a:ext uri="{FF2B5EF4-FFF2-40B4-BE49-F238E27FC236}">
                  <a16:creationId xmlns:a16="http://schemas.microsoft.com/office/drawing/2014/main" id="{90A976CA-2812-F87E-DA35-A8DBB058FCCE}"/>
                </a:ext>
              </a:extLst>
            </p:cNvPr>
            <p:cNvSpPr/>
            <p:nvPr/>
          </p:nvSpPr>
          <p:spPr>
            <a:xfrm>
              <a:off x="7520655" y="3654644"/>
              <a:ext cx="82884" cy="12442"/>
            </a:xfrm>
            <a:custGeom>
              <a:avLst/>
              <a:gdLst>
                <a:gd name="connsiteX0" fmla="*/ 0 w 82884"/>
                <a:gd name="connsiteY0" fmla="*/ 0 h 12442"/>
                <a:gd name="connsiteX1" fmla="*/ 78 w 82884"/>
                <a:gd name="connsiteY1" fmla="*/ 11 h 12442"/>
                <a:gd name="connsiteX2" fmla="*/ 82879 w 82884"/>
                <a:gd name="connsiteY2" fmla="*/ 12441 h 12442"/>
                <a:gd name="connsiteX3" fmla="*/ 82884 w 82884"/>
                <a:gd name="connsiteY3" fmla="*/ 12442 h 12442"/>
                <a:gd name="connsiteX4" fmla="*/ 0 w 82884"/>
                <a:gd name="connsiteY4" fmla="*/ 0 h 1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84" h="12442">
                  <a:moveTo>
                    <a:pt x="0" y="0"/>
                  </a:moveTo>
                  <a:lnTo>
                    <a:pt x="78" y="11"/>
                  </a:lnTo>
                  <a:lnTo>
                    <a:pt x="82879" y="12441"/>
                  </a:lnTo>
                  <a:lnTo>
                    <a:pt x="82884" y="12442"/>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39" name="자유형: 도형 538">
              <a:extLst>
                <a:ext uri="{FF2B5EF4-FFF2-40B4-BE49-F238E27FC236}">
                  <a16:creationId xmlns:a16="http://schemas.microsoft.com/office/drawing/2014/main" id="{47BF9953-52C6-5AB5-81AF-A65D2DF2DF4E}"/>
                </a:ext>
              </a:extLst>
            </p:cNvPr>
            <p:cNvSpPr/>
            <p:nvPr/>
          </p:nvSpPr>
          <p:spPr>
            <a:xfrm>
              <a:off x="7520656" y="3654644"/>
              <a:ext cx="82884" cy="12442"/>
            </a:xfrm>
            <a:custGeom>
              <a:avLst/>
              <a:gdLst>
                <a:gd name="connsiteX0" fmla="*/ 0 w 82884"/>
                <a:gd name="connsiteY0" fmla="*/ 0 h 12442"/>
                <a:gd name="connsiteX1" fmla="*/ 77693 w 82884"/>
                <a:gd name="connsiteY1" fmla="*/ 11514 h 12442"/>
                <a:gd name="connsiteX2" fmla="*/ 82884 w 82884"/>
                <a:gd name="connsiteY2" fmla="*/ 12442 h 12442"/>
                <a:gd name="connsiteX3" fmla="*/ 82878 w 82884"/>
                <a:gd name="connsiteY3" fmla="*/ 12441 h 12442"/>
                <a:gd name="connsiteX4" fmla="*/ 77692 w 82884"/>
                <a:gd name="connsiteY4" fmla="*/ 11514 h 12442"/>
                <a:gd name="connsiteX5" fmla="*/ 77 w 82884"/>
                <a:gd name="connsiteY5" fmla="*/ 11 h 12442"/>
                <a:gd name="connsiteX6" fmla="*/ 0 w 82884"/>
                <a:gd name="connsiteY6" fmla="*/ 0 h 1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884" h="12442">
                  <a:moveTo>
                    <a:pt x="0" y="0"/>
                  </a:moveTo>
                  <a:lnTo>
                    <a:pt x="77693" y="11514"/>
                  </a:lnTo>
                  <a:lnTo>
                    <a:pt x="82884" y="12442"/>
                  </a:lnTo>
                  <a:lnTo>
                    <a:pt x="82878" y="12441"/>
                  </a:lnTo>
                  <a:lnTo>
                    <a:pt x="77692" y="11514"/>
                  </a:lnTo>
                  <a:lnTo>
                    <a:pt x="77" y="11"/>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40" name="자유형: 도형 539">
              <a:extLst>
                <a:ext uri="{FF2B5EF4-FFF2-40B4-BE49-F238E27FC236}">
                  <a16:creationId xmlns:a16="http://schemas.microsoft.com/office/drawing/2014/main" id="{CBE4A185-85BC-2027-1C92-DAB8A4C711EE}"/>
                </a:ext>
              </a:extLst>
            </p:cNvPr>
            <p:cNvSpPr/>
            <p:nvPr/>
          </p:nvSpPr>
          <p:spPr>
            <a:xfrm>
              <a:off x="4887025" y="3660024"/>
              <a:ext cx="59040" cy="9287"/>
            </a:xfrm>
            <a:custGeom>
              <a:avLst/>
              <a:gdLst>
                <a:gd name="connsiteX0" fmla="*/ 59040 w 59040"/>
                <a:gd name="connsiteY0" fmla="*/ 0 h 9287"/>
                <a:gd name="connsiteX1" fmla="*/ 0 w 59040"/>
                <a:gd name="connsiteY1" fmla="*/ 9287 h 9287"/>
                <a:gd name="connsiteX2" fmla="*/ 17646 w 59040"/>
                <a:gd name="connsiteY2" fmla="*/ 6134 h 9287"/>
                <a:gd name="connsiteX3" fmla="*/ 59040 w 59040"/>
                <a:gd name="connsiteY3" fmla="*/ 0 h 9287"/>
              </a:gdLst>
              <a:ahLst/>
              <a:cxnLst>
                <a:cxn ang="0">
                  <a:pos x="connsiteX0" y="connsiteY0"/>
                </a:cxn>
                <a:cxn ang="0">
                  <a:pos x="connsiteX1" y="connsiteY1"/>
                </a:cxn>
                <a:cxn ang="0">
                  <a:pos x="connsiteX2" y="connsiteY2"/>
                </a:cxn>
                <a:cxn ang="0">
                  <a:pos x="connsiteX3" y="connsiteY3"/>
                </a:cxn>
              </a:cxnLst>
              <a:rect l="l" t="t" r="r" b="b"/>
              <a:pathLst>
                <a:path w="59040" h="9287">
                  <a:moveTo>
                    <a:pt x="59040" y="0"/>
                  </a:moveTo>
                  <a:lnTo>
                    <a:pt x="0" y="9287"/>
                  </a:lnTo>
                  <a:lnTo>
                    <a:pt x="17646" y="6134"/>
                  </a:lnTo>
                  <a:lnTo>
                    <a:pt x="5904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41" name="자유형: 도형 540">
              <a:extLst>
                <a:ext uri="{FF2B5EF4-FFF2-40B4-BE49-F238E27FC236}">
                  <a16:creationId xmlns:a16="http://schemas.microsoft.com/office/drawing/2014/main" id="{D3004CC3-71DA-CDA5-7F52-45EA5A0EB37A}"/>
                </a:ext>
              </a:extLst>
            </p:cNvPr>
            <p:cNvSpPr/>
            <p:nvPr/>
          </p:nvSpPr>
          <p:spPr>
            <a:xfrm>
              <a:off x="7603540" y="3667086"/>
              <a:ext cx="77073" cy="13769"/>
            </a:xfrm>
            <a:custGeom>
              <a:avLst/>
              <a:gdLst>
                <a:gd name="connsiteX0" fmla="*/ 0 w 77073"/>
                <a:gd name="connsiteY0" fmla="*/ 0 h 13769"/>
                <a:gd name="connsiteX1" fmla="*/ 7 w 77073"/>
                <a:gd name="connsiteY1" fmla="*/ 0 h 13769"/>
                <a:gd name="connsiteX2" fmla="*/ 76991 w 77073"/>
                <a:gd name="connsiteY2" fmla="*/ 13754 h 13769"/>
                <a:gd name="connsiteX3" fmla="*/ 77073 w 77073"/>
                <a:gd name="connsiteY3" fmla="*/ 13769 h 13769"/>
                <a:gd name="connsiteX4" fmla="*/ 0 w 77073"/>
                <a:gd name="connsiteY4" fmla="*/ 0 h 1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73" h="13769">
                  <a:moveTo>
                    <a:pt x="0" y="0"/>
                  </a:moveTo>
                  <a:lnTo>
                    <a:pt x="7" y="0"/>
                  </a:lnTo>
                  <a:lnTo>
                    <a:pt x="76991" y="13754"/>
                  </a:lnTo>
                  <a:lnTo>
                    <a:pt x="77073" y="13769"/>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42" name="자유형: 도형 541">
              <a:extLst>
                <a:ext uri="{FF2B5EF4-FFF2-40B4-BE49-F238E27FC236}">
                  <a16:creationId xmlns:a16="http://schemas.microsoft.com/office/drawing/2014/main" id="{CA15B851-DD34-3D76-4703-3E6EF986C586}"/>
                </a:ext>
              </a:extLst>
            </p:cNvPr>
            <p:cNvSpPr/>
            <p:nvPr/>
          </p:nvSpPr>
          <p:spPr>
            <a:xfrm>
              <a:off x="7603541" y="3667086"/>
              <a:ext cx="77073" cy="13769"/>
            </a:xfrm>
            <a:custGeom>
              <a:avLst/>
              <a:gdLst>
                <a:gd name="connsiteX0" fmla="*/ 0 w 77073"/>
                <a:gd name="connsiteY0" fmla="*/ 0 h 13769"/>
                <a:gd name="connsiteX1" fmla="*/ 5480 w 77073"/>
                <a:gd name="connsiteY1" fmla="*/ 822 h 13769"/>
                <a:gd name="connsiteX2" fmla="*/ 77073 w 77073"/>
                <a:gd name="connsiteY2" fmla="*/ 13769 h 13769"/>
                <a:gd name="connsiteX3" fmla="*/ 76990 w 77073"/>
                <a:gd name="connsiteY3" fmla="*/ 13754 h 13769"/>
                <a:gd name="connsiteX4" fmla="*/ 5479 w 77073"/>
                <a:gd name="connsiteY4" fmla="*/ 822 h 13769"/>
                <a:gd name="connsiteX5" fmla="*/ 6 w 77073"/>
                <a:gd name="connsiteY5" fmla="*/ 0 h 13769"/>
                <a:gd name="connsiteX6" fmla="*/ 0 w 77073"/>
                <a:gd name="connsiteY6" fmla="*/ 0 h 1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73" h="13769">
                  <a:moveTo>
                    <a:pt x="0" y="0"/>
                  </a:moveTo>
                  <a:lnTo>
                    <a:pt x="5480" y="822"/>
                  </a:lnTo>
                  <a:lnTo>
                    <a:pt x="77073" y="13769"/>
                  </a:lnTo>
                  <a:lnTo>
                    <a:pt x="76990" y="13754"/>
                  </a:lnTo>
                  <a:lnTo>
                    <a:pt x="5479" y="822"/>
                  </a:lnTo>
                  <a:lnTo>
                    <a:pt x="6" y="0"/>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43" name="자유형: 도형 542">
              <a:extLst>
                <a:ext uri="{FF2B5EF4-FFF2-40B4-BE49-F238E27FC236}">
                  <a16:creationId xmlns:a16="http://schemas.microsoft.com/office/drawing/2014/main" id="{C87C5E05-BC79-8C6C-3885-B47529A5FE77}"/>
                </a:ext>
              </a:extLst>
            </p:cNvPr>
            <p:cNvSpPr/>
            <p:nvPr/>
          </p:nvSpPr>
          <p:spPr>
            <a:xfrm>
              <a:off x="4788683" y="3669311"/>
              <a:ext cx="98343" cy="17569"/>
            </a:xfrm>
            <a:custGeom>
              <a:avLst/>
              <a:gdLst>
                <a:gd name="connsiteX0" fmla="*/ 98343 w 98343"/>
                <a:gd name="connsiteY0" fmla="*/ 0 h 17569"/>
                <a:gd name="connsiteX1" fmla="*/ 0 w 98343"/>
                <a:gd name="connsiteY1" fmla="*/ 17569 h 17569"/>
                <a:gd name="connsiteX2" fmla="*/ 76230 w 98343"/>
                <a:gd name="connsiteY2" fmla="*/ 3478 h 17569"/>
                <a:gd name="connsiteX3" fmla="*/ 98343 w 98343"/>
                <a:gd name="connsiteY3" fmla="*/ 0 h 17569"/>
              </a:gdLst>
              <a:ahLst/>
              <a:cxnLst>
                <a:cxn ang="0">
                  <a:pos x="connsiteX0" y="connsiteY0"/>
                </a:cxn>
                <a:cxn ang="0">
                  <a:pos x="connsiteX1" y="connsiteY1"/>
                </a:cxn>
                <a:cxn ang="0">
                  <a:pos x="connsiteX2" y="connsiteY2"/>
                </a:cxn>
                <a:cxn ang="0">
                  <a:pos x="connsiteX3" y="connsiteY3"/>
                </a:cxn>
              </a:cxnLst>
              <a:rect l="l" t="t" r="r" b="b"/>
              <a:pathLst>
                <a:path w="98343" h="17569">
                  <a:moveTo>
                    <a:pt x="98343" y="0"/>
                  </a:moveTo>
                  <a:lnTo>
                    <a:pt x="0" y="17569"/>
                  </a:lnTo>
                  <a:lnTo>
                    <a:pt x="76230" y="3478"/>
                  </a:lnTo>
                  <a:lnTo>
                    <a:pt x="98343"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44" name="자유형: 도형 543">
              <a:extLst>
                <a:ext uri="{FF2B5EF4-FFF2-40B4-BE49-F238E27FC236}">
                  <a16:creationId xmlns:a16="http://schemas.microsoft.com/office/drawing/2014/main" id="{0FF481F8-5F9A-3475-7D98-DFAB396A87BF}"/>
                </a:ext>
              </a:extLst>
            </p:cNvPr>
            <p:cNvSpPr/>
            <p:nvPr/>
          </p:nvSpPr>
          <p:spPr>
            <a:xfrm>
              <a:off x="7680613" y="3680855"/>
              <a:ext cx="77187" cy="13959"/>
            </a:xfrm>
            <a:custGeom>
              <a:avLst/>
              <a:gdLst>
                <a:gd name="connsiteX0" fmla="*/ 0 w 77187"/>
                <a:gd name="connsiteY0" fmla="*/ 0 h 13959"/>
                <a:gd name="connsiteX1" fmla="*/ 83 w 77187"/>
                <a:gd name="connsiteY1" fmla="*/ 15 h 13959"/>
                <a:gd name="connsiteX2" fmla="*/ 77182 w 77187"/>
                <a:gd name="connsiteY2" fmla="*/ 13958 h 13959"/>
                <a:gd name="connsiteX3" fmla="*/ 77187 w 77187"/>
                <a:gd name="connsiteY3" fmla="*/ 13959 h 13959"/>
                <a:gd name="connsiteX4" fmla="*/ 0 w 77187"/>
                <a:gd name="connsiteY4" fmla="*/ 0 h 13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87" h="13959">
                  <a:moveTo>
                    <a:pt x="0" y="0"/>
                  </a:moveTo>
                  <a:lnTo>
                    <a:pt x="83" y="15"/>
                  </a:lnTo>
                  <a:lnTo>
                    <a:pt x="77182" y="13958"/>
                  </a:lnTo>
                  <a:lnTo>
                    <a:pt x="77187" y="13959"/>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45" name="자유형: 도형 544">
              <a:extLst>
                <a:ext uri="{FF2B5EF4-FFF2-40B4-BE49-F238E27FC236}">
                  <a16:creationId xmlns:a16="http://schemas.microsoft.com/office/drawing/2014/main" id="{65D755C1-8701-212A-AF9A-70A39634E5CE}"/>
                </a:ext>
              </a:extLst>
            </p:cNvPr>
            <p:cNvSpPr/>
            <p:nvPr/>
          </p:nvSpPr>
          <p:spPr>
            <a:xfrm>
              <a:off x="7680614" y="3680855"/>
              <a:ext cx="77187" cy="13959"/>
            </a:xfrm>
            <a:custGeom>
              <a:avLst/>
              <a:gdLst>
                <a:gd name="connsiteX0" fmla="*/ 0 w 77187"/>
                <a:gd name="connsiteY0" fmla="*/ 0 h 13959"/>
                <a:gd name="connsiteX1" fmla="*/ 72402 w 77187"/>
                <a:gd name="connsiteY1" fmla="*/ 12935 h 13959"/>
                <a:gd name="connsiteX2" fmla="*/ 77187 w 77187"/>
                <a:gd name="connsiteY2" fmla="*/ 13959 h 13959"/>
                <a:gd name="connsiteX3" fmla="*/ 77181 w 77187"/>
                <a:gd name="connsiteY3" fmla="*/ 13958 h 13959"/>
                <a:gd name="connsiteX4" fmla="*/ 72401 w 77187"/>
                <a:gd name="connsiteY4" fmla="*/ 12935 h 13959"/>
                <a:gd name="connsiteX5" fmla="*/ 82 w 77187"/>
                <a:gd name="connsiteY5" fmla="*/ 15 h 13959"/>
                <a:gd name="connsiteX6" fmla="*/ 0 w 77187"/>
                <a:gd name="connsiteY6" fmla="*/ 0 h 1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187" h="13959">
                  <a:moveTo>
                    <a:pt x="0" y="0"/>
                  </a:moveTo>
                  <a:lnTo>
                    <a:pt x="72402" y="12935"/>
                  </a:lnTo>
                  <a:lnTo>
                    <a:pt x="77187" y="13959"/>
                  </a:lnTo>
                  <a:lnTo>
                    <a:pt x="77181" y="13958"/>
                  </a:lnTo>
                  <a:lnTo>
                    <a:pt x="72401" y="12935"/>
                  </a:lnTo>
                  <a:lnTo>
                    <a:pt x="82" y="15"/>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46" name="자유형: 도형 545">
              <a:extLst>
                <a:ext uri="{FF2B5EF4-FFF2-40B4-BE49-F238E27FC236}">
                  <a16:creationId xmlns:a16="http://schemas.microsoft.com/office/drawing/2014/main" id="{FFC96737-D05F-3C9E-9A7E-E424E3230A14}"/>
                </a:ext>
              </a:extLst>
            </p:cNvPr>
            <p:cNvSpPr/>
            <p:nvPr/>
          </p:nvSpPr>
          <p:spPr>
            <a:xfrm>
              <a:off x="4741760" y="3686880"/>
              <a:ext cx="46923" cy="8674"/>
            </a:xfrm>
            <a:custGeom>
              <a:avLst/>
              <a:gdLst>
                <a:gd name="connsiteX0" fmla="*/ 46923 w 46923"/>
                <a:gd name="connsiteY0" fmla="*/ 0 h 8674"/>
                <a:gd name="connsiteX1" fmla="*/ 0 w 46923"/>
                <a:gd name="connsiteY1" fmla="*/ 8674 h 8674"/>
                <a:gd name="connsiteX2" fmla="*/ 8246 w 46923"/>
                <a:gd name="connsiteY2" fmla="*/ 6910 h 8674"/>
                <a:gd name="connsiteX3" fmla="*/ 46923 w 46923"/>
                <a:gd name="connsiteY3" fmla="*/ 0 h 8674"/>
              </a:gdLst>
              <a:ahLst/>
              <a:cxnLst>
                <a:cxn ang="0">
                  <a:pos x="connsiteX0" y="connsiteY0"/>
                </a:cxn>
                <a:cxn ang="0">
                  <a:pos x="connsiteX1" y="connsiteY1"/>
                </a:cxn>
                <a:cxn ang="0">
                  <a:pos x="connsiteX2" y="connsiteY2"/>
                </a:cxn>
                <a:cxn ang="0">
                  <a:pos x="connsiteX3" y="connsiteY3"/>
                </a:cxn>
              </a:cxnLst>
              <a:rect l="l" t="t" r="r" b="b"/>
              <a:pathLst>
                <a:path w="46923" h="8674">
                  <a:moveTo>
                    <a:pt x="46923" y="0"/>
                  </a:moveTo>
                  <a:lnTo>
                    <a:pt x="0" y="8674"/>
                  </a:lnTo>
                  <a:lnTo>
                    <a:pt x="8246" y="6910"/>
                  </a:lnTo>
                  <a:lnTo>
                    <a:pt x="46923"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47" name="자유형: 도형 546">
              <a:extLst>
                <a:ext uri="{FF2B5EF4-FFF2-40B4-BE49-F238E27FC236}">
                  <a16:creationId xmlns:a16="http://schemas.microsoft.com/office/drawing/2014/main" id="{7369520E-D48F-38E7-A877-5B491277B516}"/>
                </a:ext>
              </a:extLst>
            </p:cNvPr>
            <p:cNvSpPr/>
            <p:nvPr/>
          </p:nvSpPr>
          <p:spPr>
            <a:xfrm>
              <a:off x="7757799" y="3694814"/>
              <a:ext cx="70860" cy="15157"/>
            </a:xfrm>
            <a:custGeom>
              <a:avLst/>
              <a:gdLst>
                <a:gd name="connsiteX0" fmla="*/ 0 w 70860"/>
                <a:gd name="connsiteY0" fmla="*/ 0 h 15157"/>
                <a:gd name="connsiteX1" fmla="*/ 7 w 70860"/>
                <a:gd name="connsiteY1" fmla="*/ 1 h 15157"/>
                <a:gd name="connsiteX2" fmla="*/ 70777 w 70860"/>
                <a:gd name="connsiteY2" fmla="*/ 15139 h 15157"/>
                <a:gd name="connsiteX3" fmla="*/ 70860 w 70860"/>
                <a:gd name="connsiteY3" fmla="*/ 15157 h 15157"/>
                <a:gd name="connsiteX4" fmla="*/ 0 w 70860"/>
                <a:gd name="connsiteY4" fmla="*/ 0 h 15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60" h="15157">
                  <a:moveTo>
                    <a:pt x="0" y="0"/>
                  </a:moveTo>
                  <a:lnTo>
                    <a:pt x="7" y="1"/>
                  </a:lnTo>
                  <a:lnTo>
                    <a:pt x="70777" y="15139"/>
                  </a:lnTo>
                  <a:lnTo>
                    <a:pt x="70860" y="15157"/>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48" name="자유형: 도형 547">
              <a:extLst>
                <a:ext uri="{FF2B5EF4-FFF2-40B4-BE49-F238E27FC236}">
                  <a16:creationId xmlns:a16="http://schemas.microsoft.com/office/drawing/2014/main" id="{F1272489-CD46-BF1A-E97F-7F0AA9996119}"/>
                </a:ext>
              </a:extLst>
            </p:cNvPr>
            <p:cNvSpPr/>
            <p:nvPr/>
          </p:nvSpPr>
          <p:spPr>
            <a:xfrm>
              <a:off x="7757800" y="3694814"/>
              <a:ext cx="70860" cy="15157"/>
            </a:xfrm>
            <a:custGeom>
              <a:avLst/>
              <a:gdLst>
                <a:gd name="connsiteX0" fmla="*/ 0 w 70860"/>
                <a:gd name="connsiteY0" fmla="*/ 0 h 15157"/>
                <a:gd name="connsiteX1" fmla="*/ 5101 w 70860"/>
                <a:gd name="connsiteY1" fmla="*/ 922 h 15157"/>
                <a:gd name="connsiteX2" fmla="*/ 70860 w 70860"/>
                <a:gd name="connsiteY2" fmla="*/ 15157 h 15157"/>
                <a:gd name="connsiteX3" fmla="*/ 70776 w 70860"/>
                <a:gd name="connsiteY3" fmla="*/ 15139 h 15157"/>
                <a:gd name="connsiteX4" fmla="*/ 5100 w 70860"/>
                <a:gd name="connsiteY4" fmla="*/ 922 h 15157"/>
                <a:gd name="connsiteX5" fmla="*/ 6 w 70860"/>
                <a:gd name="connsiteY5" fmla="*/ 1 h 15157"/>
                <a:gd name="connsiteX6" fmla="*/ 0 w 70860"/>
                <a:gd name="connsiteY6" fmla="*/ 0 h 1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60" h="15157">
                  <a:moveTo>
                    <a:pt x="0" y="0"/>
                  </a:moveTo>
                  <a:lnTo>
                    <a:pt x="5101" y="922"/>
                  </a:lnTo>
                  <a:lnTo>
                    <a:pt x="70860" y="15157"/>
                  </a:lnTo>
                  <a:lnTo>
                    <a:pt x="70776" y="15139"/>
                  </a:lnTo>
                  <a:lnTo>
                    <a:pt x="5100" y="922"/>
                  </a:lnTo>
                  <a:lnTo>
                    <a:pt x="6" y="1"/>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49" name="자유형: 도형 548">
              <a:extLst>
                <a:ext uri="{FF2B5EF4-FFF2-40B4-BE49-F238E27FC236}">
                  <a16:creationId xmlns:a16="http://schemas.microsoft.com/office/drawing/2014/main" id="{C89F5FF6-547D-C0D7-B830-7F259F80BD94}"/>
                </a:ext>
              </a:extLst>
            </p:cNvPr>
            <p:cNvSpPr/>
            <p:nvPr/>
          </p:nvSpPr>
          <p:spPr>
            <a:xfrm>
              <a:off x="4607729" y="3695554"/>
              <a:ext cx="134031" cy="28670"/>
            </a:xfrm>
            <a:custGeom>
              <a:avLst/>
              <a:gdLst>
                <a:gd name="connsiteX0" fmla="*/ 134031 w 134031"/>
                <a:gd name="connsiteY0" fmla="*/ 0 h 28670"/>
                <a:gd name="connsiteX1" fmla="*/ 0 w 134031"/>
                <a:gd name="connsiteY1" fmla="*/ 28670 h 28670"/>
                <a:gd name="connsiteX2" fmla="*/ 123784 w 134031"/>
                <a:gd name="connsiteY2" fmla="*/ 1894 h 28670"/>
                <a:gd name="connsiteX3" fmla="*/ 134031 w 134031"/>
                <a:gd name="connsiteY3" fmla="*/ 0 h 28670"/>
              </a:gdLst>
              <a:ahLst/>
              <a:cxnLst>
                <a:cxn ang="0">
                  <a:pos x="connsiteX0" y="connsiteY0"/>
                </a:cxn>
                <a:cxn ang="0">
                  <a:pos x="connsiteX1" y="connsiteY1"/>
                </a:cxn>
                <a:cxn ang="0">
                  <a:pos x="connsiteX2" y="connsiteY2"/>
                </a:cxn>
                <a:cxn ang="0">
                  <a:pos x="connsiteX3" y="connsiteY3"/>
                </a:cxn>
              </a:cxnLst>
              <a:rect l="l" t="t" r="r" b="b"/>
              <a:pathLst>
                <a:path w="134031" h="28670">
                  <a:moveTo>
                    <a:pt x="134031" y="0"/>
                  </a:moveTo>
                  <a:lnTo>
                    <a:pt x="0" y="28670"/>
                  </a:lnTo>
                  <a:lnTo>
                    <a:pt x="123784" y="1894"/>
                  </a:lnTo>
                  <a:lnTo>
                    <a:pt x="134031"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50" name="자유형: 도형 549">
              <a:extLst>
                <a:ext uri="{FF2B5EF4-FFF2-40B4-BE49-F238E27FC236}">
                  <a16:creationId xmlns:a16="http://schemas.microsoft.com/office/drawing/2014/main" id="{6BDB5DB9-824D-6C41-4081-A1B5920A20EE}"/>
                </a:ext>
              </a:extLst>
            </p:cNvPr>
            <p:cNvSpPr/>
            <p:nvPr/>
          </p:nvSpPr>
          <p:spPr>
            <a:xfrm>
              <a:off x="7828659" y="3709971"/>
              <a:ext cx="71142" cy="15400"/>
            </a:xfrm>
            <a:custGeom>
              <a:avLst/>
              <a:gdLst>
                <a:gd name="connsiteX0" fmla="*/ 0 w 71142"/>
                <a:gd name="connsiteY0" fmla="*/ 0 h 15400"/>
                <a:gd name="connsiteX1" fmla="*/ 84 w 71142"/>
                <a:gd name="connsiteY1" fmla="*/ 18 h 15400"/>
                <a:gd name="connsiteX2" fmla="*/ 71136 w 71142"/>
                <a:gd name="connsiteY2" fmla="*/ 15398 h 15400"/>
                <a:gd name="connsiteX3" fmla="*/ 71142 w 71142"/>
                <a:gd name="connsiteY3" fmla="*/ 15400 h 15400"/>
                <a:gd name="connsiteX4" fmla="*/ 0 w 71142"/>
                <a:gd name="connsiteY4" fmla="*/ 0 h 1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2" h="15400">
                  <a:moveTo>
                    <a:pt x="0" y="0"/>
                  </a:moveTo>
                  <a:lnTo>
                    <a:pt x="84" y="18"/>
                  </a:lnTo>
                  <a:lnTo>
                    <a:pt x="71136" y="15398"/>
                  </a:lnTo>
                  <a:lnTo>
                    <a:pt x="71142" y="15400"/>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51" name="자유형: 도형 550">
              <a:extLst>
                <a:ext uri="{FF2B5EF4-FFF2-40B4-BE49-F238E27FC236}">
                  <a16:creationId xmlns:a16="http://schemas.microsoft.com/office/drawing/2014/main" id="{3F722C09-0858-C61F-0169-71FB678CC309}"/>
                </a:ext>
              </a:extLst>
            </p:cNvPr>
            <p:cNvSpPr/>
            <p:nvPr/>
          </p:nvSpPr>
          <p:spPr>
            <a:xfrm>
              <a:off x="7828660" y="3709971"/>
              <a:ext cx="71142" cy="15400"/>
            </a:xfrm>
            <a:custGeom>
              <a:avLst/>
              <a:gdLst>
                <a:gd name="connsiteX0" fmla="*/ 0 w 71142"/>
                <a:gd name="connsiteY0" fmla="*/ 0 h 15400"/>
                <a:gd name="connsiteX1" fmla="*/ 66812 w 71142"/>
                <a:gd name="connsiteY1" fmla="*/ 14291 h 15400"/>
                <a:gd name="connsiteX2" fmla="*/ 71142 w 71142"/>
                <a:gd name="connsiteY2" fmla="*/ 15400 h 15400"/>
                <a:gd name="connsiteX3" fmla="*/ 71135 w 71142"/>
                <a:gd name="connsiteY3" fmla="*/ 15398 h 15400"/>
                <a:gd name="connsiteX4" fmla="*/ 66811 w 71142"/>
                <a:gd name="connsiteY4" fmla="*/ 14291 h 15400"/>
                <a:gd name="connsiteX5" fmla="*/ 83 w 71142"/>
                <a:gd name="connsiteY5" fmla="*/ 18 h 15400"/>
                <a:gd name="connsiteX6" fmla="*/ 0 w 71142"/>
                <a:gd name="connsiteY6" fmla="*/ 0 h 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42" h="15400">
                  <a:moveTo>
                    <a:pt x="0" y="0"/>
                  </a:moveTo>
                  <a:lnTo>
                    <a:pt x="66812" y="14291"/>
                  </a:lnTo>
                  <a:lnTo>
                    <a:pt x="71142" y="15400"/>
                  </a:lnTo>
                  <a:lnTo>
                    <a:pt x="71135" y="15398"/>
                  </a:lnTo>
                  <a:lnTo>
                    <a:pt x="66811" y="14291"/>
                  </a:lnTo>
                  <a:lnTo>
                    <a:pt x="83" y="18"/>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52" name="자유형: 도형 551">
              <a:extLst>
                <a:ext uri="{FF2B5EF4-FFF2-40B4-BE49-F238E27FC236}">
                  <a16:creationId xmlns:a16="http://schemas.microsoft.com/office/drawing/2014/main" id="{CC492714-A130-B02A-DAA1-90D0DDFA8036}"/>
                </a:ext>
              </a:extLst>
            </p:cNvPr>
            <p:cNvSpPr/>
            <p:nvPr/>
          </p:nvSpPr>
          <p:spPr>
            <a:xfrm>
              <a:off x="4485741" y="3724307"/>
              <a:ext cx="121632" cy="31143"/>
            </a:xfrm>
            <a:custGeom>
              <a:avLst/>
              <a:gdLst>
                <a:gd name="connsiteX0" fmla="*/ 121632 w 121632"/>
                <a:gd name="connsiteY0" fmla="*/ 0 h 31143"/>
                <a:gd name="connsiteX1" fmla="*/ 0 w 121632"/>
                <a:gd name="connsiteY1" fmla="*/ 31143 h 31143"/>
                <a:gd name="connsiteX2" fmla="*/ 7902 w 121632"/>
                <a:gd name="connsiteY2" fmla="*/ 28791 h 31143"/>
                <a:gd name="connsiteX3" fmla="*/ 121632 w 121632"/>
                <a:gd name="connsiteY3" fmla="*/ 0 h 31143"/>
              </a:gdLst>
              <a:ahLst/>
              <a:cxnLst>
                <a:cxn ang="0">
                  <a:pos x="connsiteX0" y="connsiteY0"/>
                </a:cxn>
                <a:cxn ang="0">
                  <a:pos x="connsiteX1" y="connsiteY1"/>
                </a:cxn>
                <a:cxn ang="0">
                  <a:pos x="connsiteX2" y="connsiteY2"/>
                </a:cxn>
                <a:cxn ang="0">
                  <a:pos x="connsiteX3" y="connsiteY3"/>
                </a:cxn>
              </a:cxnLst>
              <a:rect l="l" t="t" r="r" b="b"/>
              <a:pathLst>
                <a:path w="121632" h="31143">
                  <a:moveTo>
                    <a:pt x="121632" y="0"/>
                  </a:moveTo>
                  <a:lnTo>
                    <a:pt x="0" y="31143"/>
                  </a:lnTo>
                  <a:lnTo>
                    <a:pt x="7902" y="28791"/>
                  </a:lnTo>
                  <a:lnTo>
                    <a:pt x="121632"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53" name="자유형: 도형 552">
              <a:extLst>
                <a:ext uri="{FF2B5EF4-FFF2-40B4-BE49-F238E27FC236}">
                  <a16:creationId xmlns:a16="http://schemas.microsoft.com/office/drawing/2014/main" id="{BEC6EAE3-E7D9-0F6B-BBFB-704ECC8CC8C8}"/>
                </a:ext>
              </a:extLst>
            </p:cNvPr>
            <p:cNvSpPr/>
            <p:nvPr/>
          </p:nvSpPr>
          <p:spPr>
            <a:xfrm>
              <a:off x="7899801" y="3725371"/>
              <a:ext cx="64320" cy="16468"/>
            </a:xfrm>
            <a:custGeom>
              <a:avLst/>
              <a:gdLst>
                <a:gd name="connsiteX0" fmla="*/ 0 w 64320"/>
                <a:gd name="connsiteY0" fmla="*/ 0 h 16468"/>
                <a:gd name="connsiteX1" fmla="*/ 6 w 64320"/>
                <a:gd name="connsiteY1" fmla="*/ 1 h 16468"/>
                <a:gd name="connsiteX2" fmla="*/ 64238 w 64320"/>
                <a:gd name="connsiteY2" fmla="*/ 16447 h 16468"/>
                <a:gd name="connsiteX3" fmla="*/ 64320 w 64320"/>
                <a:gd name="connsiteY3" fmla="*/ 16468 h 16468"/>
                <a:gd name="connsiteX4" fmla="*/ 0 w 64320"/>
                <a:gd name="connsiteY4" fmla="*/ 0 h 16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20" h="16468">
                  <a:moveTo>
                    <a:pt x="0" y="0"/>
                  </a:moveTo>
                  <a:lnTo>
                    <a:pt x="6" y="1"/>
                  </a:lnTo>
                  <a:lnTo>
                    <a:pt x="64238" y="16447"/>
                  </a:lnTo>
                  <a:lnTo>
                    <a:pt x="64320" y="16468"/>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54" name="자유형: 도형 553">
              <a:extLst>
                <a:ext uri="{FF2B5EF4-FFF2-40B4-BE49-F238E27FC236}">
                  <a16:creationId xmlns:a16="http://schemas.microsoft.com/office/drawing/2014/main" id="{EB508A4C-3A2C-49C3-D05C-B02E7B416756}"/>
                </a:ext>
              </a:extLst>
            </p:cNvPr>
            <p:cNvSpPr/>
            <p:nvPr/>
          </p:nvSpPr>
          <p:spPr>
            <a:xfrm>
              <a:off x="7899802" y="3725371"/>
              <a:ext cx="64320" cy="16468"/>
            </a:xfrm>
            <a:custGeom>
              <a:avLst/>
              <a:gdLst>
                <a:gd name="connsiteX0" fmla="*/ 0 w 64320"/>
                <a:gd name="connsiteY0" fmla="*/ 0 h 16468"/>
                <a:gd name="connsiteX1" fmla="*/ 4709 w 64320"/>
                <a:gd name="connsiteY1" fmla="*/ 1019 h 16468"/>
                <a:gd name="connsiteX2" fmla="*/ 64320 w 64320"/>
                <a:gd name="connsiteY2" fmla="*/ 16468 h 16468"/>
                <a:gd name="connsiteX3" fmla="*/ 64237 w 64320"/>
                <a:gd name="connsiteY3" fmla="*/ 16447 h 16468"/>
                <a:gd name="connsiteX4" fmla="*/ 4708 w 64320"/>
                <a:gd name="connsiteY4" fmla="*/ 1019 h 16468"/>
                <a:gd name="connsiteX5" fmla="*/ 5 w 64320"/>
                <a:gd name="connsiteY5" fmla="*/ 1 h 16468"/>
                <a:gd name="connsiteX6" fmla="*/ 0 w 64320"/>
                <a:gd name="connsiteY6" fmla="*/ 0 h 16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20" h="16468">
                  <a:moveTo>
                    <a:pt x="0" y="0"/>
                  </a:moveTo>
                  <a:lnTo>
                    <a:pt x="4709" y="1019"/>
                  </a:lnTo>
                  <a:lnTo>
                    <a:pt x="64320" y="16468"/>
                  </a:lnTo>
                  <a:lnTo>
                    <a:pt x="64237" y="16447"/>
                  </a:lnTo>
                  <a:lnTo>
                    <a:pt x="4708" y="1019"/>
                  </a:lnTo>
                  <a:lnTo>
                    <a:pt x="5" y="1"/>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55" name="자유형: 도형 554">
              <a:extLst>
                <a:ext uri="{FF2B5EF4-FFF2-40B4-BE49-F238E27FC236}">
                  <a16:creationId xmlns:a16="http://schemas.microsoft.com/office/drawing/2014/main" id="{270F6D9D-B6A7-E35B-1536-AC30FFB77739}"/>
                </a:ext>
              </a:extLst>
            </p:cNvPr>
            <p:cNvSpPr/>
            <p:nvPr/>
          </p:nvSpPr>
          <p:spPr>
            <a:xfrm>
              <a:off x="7964122" y="3741839"/>
              <a:ext cx="64521" cy="16722"/>
            </a:xfrm>
            <a:custGeom>
              <a:avLst/>
              <a:gdLst>
                <a:gd name="connsiteX0" fmla="*/ 0 w 64521"/>
                <a:gd name="connsiteY0" fmla="*/ 0 h 16722"/>
                <a:gd name="connsiteX1" fmla="*/ 83 w 64521"/>
                <a:gd name="connsiteY1" fmla="*/ 22 h 16722"/>
                <a:gd name="connsiteX2" fmla="*/ 64515 w 64521"/>
                <a:gd name="connsiteY2" fmla="*/ 16721 h 16722"/>
                <a:gd name="connsiteX3" fmla="*/ 64521 w 64521"/>
                <a:gd name="connsiteY3" fmla="*/ 16722 h 16722"/>
                <a:gd name="connsiteX4" fmla="*/ 0 w 64521"/>
                <a:gd name="connsiteY4" fmla="*/ 0 h 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21" h="16722">
                  <a:moveTo>
                    <a:pt x="0" y="0"/>
                  </a:moveTo>
                  <a:lnTo>
                    <a:pt x="83" y="22"/>
                  </a:lnTo>
                  <a:lnTo>
                    <a:pt x="64515" y="16721"/>
                  </a:lnTo>
                  <a:lnTo>
                    <a:pt x="64521" y="16722"/>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56" name="자유형: 도형 555">
              <a:extLst>
                <a:ext uri="{FF2B5EF4-FFF2-40B4-BE49-F238E27FC236}">
                  <a16:creationId xmlns:a16="http://schemas.microsoft.com/office/drawing/2014/main" id="{C43CD6D4-F961-E4B9-5657-94D4E102FCB8}"/>
                </a:ext>
              </a:extLst>
            </p:cNvPr>
            <p:cNvSpPr/>
            <p:nvPr/>
          </p:nvSpPr>
          <p:spPr>
            <a:xfrm>
              <a:off x="7964123" y="3741839"/>
              <a:ext cx="64521" cy="16722"/>
            </a:xfrm>
            <a:custGeom>
              <a:avLst/>
              <a:gdLst>
                <a:gd name="connsiteX0" fmla="*/ 0 w 64521"/>
                <a:gd name="connsiteY0" fmla="*/ 0 h 16722"/>
                <a:gd name="connsiteX1" fmla="*/ 60672 w 64521"/>
                <a:gd name="connsiteY1" fmla="*/ 15535 h 16722"/>
                <a:gd name="connsiteX2" fmla="*/ 64521 w 64521"/>
                <a:gd name="connsiteY2" fmla="*/ 16722 h 16722"/>
                <a:gd name="connsiteX3" fmla="*/ 64514 w 64521"/>
                <a:gd name="connsiteY3" fmla="*/ 16721 h 16722"/>
                <a:gd name="connsiteX4" fmla="*/ 60671 w 64521"/>
                <a:gd name="connsiteY4" fmla="*/ 15535 h 16722"/>
                <a:gd name="connsiteX5" fmla="*/ 82 w 64521"/>
                <a:gd name="connsiteY5" fmla="*/ 22 h 16722"/>
                <a:gd name="connsiteX6" fmla="*/ 0 w 64521"/>
                <a:gd name="connsiteY6" fmla="*/ 0 h 1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521" h="16722">
                  <a:moveTo>
                    <a:pt x="0" y="0"/>
                  </a:moveTo>
                  <a:lnTo>
                    <a:pt x="60672" y="15535"/>
                  </a:lnTo>
                  <a:lnTo>
                    <a:pt x="64521" y="16722"/>
                  </a:lnTo>
                  <a:lnTo>
                    <a:pt x="64514" y="16721"/>
                  </a:lnTo>
                  <a:lnTo>
                    <a:pt x="60671" y="15535"/>
                  </a:lnTo>
                  <a:lnTo>
                    <a:pt x="82" y="22"/>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57" name="자유형: 도형 556">
              <a:extLst>
                <a:ext uri="{FF2B5EF4-FFF2-40B4-BE49-F238E27FC236}">
                  <a16:creationId xmlns:a16="http://schemas.microsoft.com/office/drawing/2014/main" id="{D7639ED5-E937-B1EB-01EF-03B38147D5D1}"/>
                </a:ext>
              </a:extLst>
            </p:cNvPr>
            <p:cNvSpPr/>
            <p:nvPr/>
          </p:nvSpPr>
          <p:spPr>
            <a:xfrm>
              <a:off x="4449391" y="3755450"/>
              <a:ext cx="36351" cy="10819"/>
            </a:xfrm>
            <a:custGeom>
              <a:avLst/>
              <a:gdLst>
                <a:gd name="connsiteX0" fmla="*/ 36351 w 36351"/>
                <a:gd name="connsiteY0" fmla="*/ 0 h 10819"/>
                <a:gd name="connsiteX1" fmla="*/ 0 w 36351"/>
                <a:gd name="connsiteY1" fmla="*/ 10819 h 10819"/>
                <a:gd name="connsiteX2" fmla="*/ 28836 w 36351"/>
                <a:gd name="connsiteY2" fmla="*/ 1924 h 10819"/>
                <a:gd name="connsiteX3" fmla="*/ 36351 w 36351"/>
                <a:gd name="connsiteY3" fmla="*/ 0 h 10819"/>
              </a:gdLst>
              <a:ahLst/>
              <a:cxnLst>
                <a:cxn ang="0">
                  <a:pos x="connsiteX0" y="connsiteY0"/>
                </a:cxn>
                <a:cxn ang="0">
                  <a:pos x="connsiteX1" y="connsiteY1"/>
                </a:cxn>
                <a:cxn ang="0">
                  <a:pos x="connsiteX2" y="connsiteY2"/>
                </a:cxn>
                <a:cxn ang="0">
                  <a:pos x="connsiteX3" y="connsiteY3"/>
                </a:cxn>
              </a:cxnLst>
              <a:rect l="l" t="t" r="r" b="b"/>
              <a:pathLst>
                <a:path w="36351" h="10819">
                  <a:moveTo>
                    <a:pt x="36351" y="0"/>
                  </a:moveTo>
                  <a:lnTo>
                    <a:pt x="0" y="10819"/>
                  </a:lnTo>
                  <a:lnTo>
                    <a:pt x="28836" y="1924"/>
                  </a:lnTo>
                  <a:lnTo>
                    <a:pt x="36351"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58" name="자유형: 도형 557">
              <a:extLst>
                <a:ext uri="{FF2B5EF4-FFF2-40B4-BE49-F238E27FC236}">
                  <a16:creationId xmlns:a16="http://schemas.microsoft.com/office/drawing/2014/main" id="{AD1A428E-7882-3E5E-DED9-1D7A3F4B17F3}"/>
                </a:ext>
              </a:extLst>
            </p:cNvPr>
            <p:cNvSpPr/>
            <p:nvPr/>
          </p:nvSpPr>
          <p:spPr>
            <a:xfrm>
              <a:off x="8028642" y="3758561"/>
              <a:ext cx="57362" cy="17694"/>
            </a:xfrm>
            <a:custGeom>
              <a:avLst/>
              <a:gdLst>
                <a:gd name="connsiteX0" fmla="*/ 0 w 57362"/>
                <a:gd name="connsiteY0" fmla="*/ 0 h 17694"/>
                <a:gd name="connsiteX1" fmla="*/ 6 w 57362"/>
                <a:gd name="connsiteY1" fmla="*/ 2 h 17694"/>
                <a:gd name="connsiteX2" fmla="*/ 57284 w 57362"/>
                <a:gd name="connsiteY2" fmla="*/ 17670 h 17694"/>
                <a:gd name="connsiteX3" fmla="*/ 57362 w 57362"/>
                <a:gd name="connsiteY3" fmla="*/ 17694 h 17694"/>
                <a:gd name="connsiteX4" fmla="*/ 0 w 57362"/>
                <a:gd name="connsiteY4" fmla="*/ 0 h 17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62" h="17694">
                  <a:moveTo>
                    <a:pt x="0" y="0"/>
                  </a:moveTo>
                  <a:lnTo>
                    <a:pt x="6" y="2"/>
                  </a:lnTo>
                  <a:lnTo>
                    <a:pt x="57284" y="17670"/>
                  </a:lnTo>
                  <a:lnTo>
                    <a:pt x="57362" y="17694"/>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59" name="자유형: 도형 558">
              <a:extLst>
                <a:ext uri="{FF2B5EF4-FFF2-40B4-BE49-F238E27FC236}">
                  <a16:creationId xmlns:a16="http://schemas.microsoft.com/office/drawing/2014/main" id="{4513862A-0F60-9ADB-8C78-F8F98F45654F}"/>
                </a:ext>
              </a:extLst>
            </p:cNvPr>
            <p:cNvSpPr/>
            <p:nvPr/>
          </p:nvSpPr>
          <p:spPr>
            <a:xfrm>
              <a:off x="8028643" y="3758561"/>
              <a:ext cx="57362" cy="17694"/>
            </a:xfrm>
            <a:custGeom>
              <a:avLst/>
              <a:gdLst>
                <a:gd name="connsiteX0" fmla="*/ 0 w 57362"/>
                <a:gd name="connsiteY0" fmla="*/ 0 h 17694"/>
                <a:gd name="connsiteX1" fmla="*/ 4282 w 57362"/>
                <a:gd name="connsiteY1" fmla="*/ 1110 h 17694"/>
                <a:gd name="connsiteX2" fmla="*/ 57362 w 57362"/>
                <a:gd name="connsiteY2" fmla="*/ 17694 h 17694"/>
                <a:gd name="connsiteX3" fmla="*/ 57283 w 57362"/>
                <a:gd name="connsiteY3" fmla="*/ 17670 h 17694"/>
                <a:gd name="connsiteX4" fmla="*/ 4281 w 57362"/>
                <a:gd name="connsiteY4" fmla="*/ 1110 h 17694"/>
                <a:gd name="connsiteX5" fmla="*/ 5 w 57362"/>
                <a:gd name="connsiteY5" fmla="*/ 2 h 17694"/>
                <a:gd name="connsiteX6" fmla="*/ 0 w 57362"/>
                <a:gd name="connsiteY6" fmla="*/ 0 h 17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2" h="17694">
                  <a:moveTo>
                    <a:pt x="0" y="0"/>
                  </a:moveTo>
                  <a:lnTo>
                    <a:pt x="4282" y="1110"/>
                  </a:lnTo>
                  <a:lnTo>
                    <a:pt x="57362" y="17694"/>
                  </a:lnTo>
                  <a:lnTo>
                    <a:pt x="57283" y="17670"/>
                  </a:lnTo>
                  <a:lnTo>
                    <a:pt x="4281" y="1110"/>
                  </a:lnTo>
                  <a:lnTo>
                    <a:pt x="5" y="2"/>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60" name="자유형: 도형 559">
              <a:extLst>
                <a:ext uri="{FF2B5EF4-FFF2-40B4-BE49-F238E27FC236}">
                  <a16:creationId xmlns:a16="http://schemas.microsoft.com/office/drawing/2014/main" id="{3D5E6A5A-9789-B073-243D-149CDCED9D5A}"/>
                </a:ext>
              </a:extLst>
            </p:cNvPr>
            <p:cNvSpPr/>
            <p:nvPr/>
          </p:nvSpPr>
          <p:spPr>
            <a:xfrm>
              <a:off x="4376154" y="3766269"/>
              <a:ext cx="73237" cy="22591"/>
            </a:xfrm>
            <a:custGeom>
              <a:avLst/>
              <a:gdLst>
                <a:gd name="connsiteX0" fmla="*/ 73237 w 73237"/>
                <a:gd name="connsiteY0" fmla="*/ 0 h 22591"/>
                <a:gd name="connsiteX1" fmla="*/ 0 w 73237"/>
                <a:gd name="connsiteY1" fmla="*/ 22591 h 22591"/>
                <a:gd name="connsiteX2" fmla="*/ 14259 w 73237"/>
                <a:gd name="connsiteY2" fmla="*/ 17553 h 22591"/>
                <a:gd name="connsiteX3" fmla="*/ 73237 w 73237"/>
                <a:gd name="connsiteY3" fmla="*/ 0 h 22591"/>
              </a:gdLst>
              <a:ahLst/>
              <a:cxnLst>
                <a:cxn ang="0">
                  <a:pos x="connsiteX0" y="connsiteY0"/>
                </a:cxn>
                <a:cxn ang="0">
                  <a:pos x="connsiteX1" y="connsiteY1"/>
                </a:cxn>
                <a:cxn ang="0">
                  <a:pos x="connsiteX2" y="connsiteY2"/>
                </a:cxn>
                <a:cxn ang="0">
                  <a:pos x="connsiteX3" y="connsiteY3"/>
                </a:cxn>
              </a:cxnLst>
              <a:rect l="l" t="t" r="r" b="b"/>
              <a:pathLst>
                <a:path w="73237" h="22591">
                  <a:moveTo>
                    <a:pt x="73237" y="0"/>
                  </a:moveTo>
                  <a:lnTo>
                    <a:pt x="0" y="22591"/>
                  </a:lnTo>
                  <a:lnTo>
                    <a:pt x="14259" y="17553"/>
                  </a:lnTo>
                  <a:lnTo>
                    <a:pt x="73237"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61" name="자유형: 도형 560">
              <a:extLst>
                <a:ext uri="{FF2B5EF4-FFF2-40B4-BE49-F238E27FC236}">
                  <a16:creationId xmlns:a16="http://schemas.microsoft.com/office/drawing/2014/main" id="{9B289625-6FBD-9B38-82BD-2F3F730FE65E}"/>
                </a:ext>
              </a:extLst>
            </p:cNvPr>
            <p:cNvSpPr/>
            <p:nvPr/>
          </p:nvSpPr>
          <p:spPr>
            <a:xfrm>
              <a:off x="8086004" y="3776255"/>
              <a:ext cx="57386" cy="17930"/>
            </a:xfrm>
            <a:custGeom>
              <a:avLst/>
              <a:gdLst>
                <a:gd name="connsiteX0" fmla="*/ 0 w 57386"/>
                <a:gd name="connsiteY0" fmla="*/ 0 h 17930"/>
                <a:gd name="connsiteX1" fmla="*/ 79 w 57386"/>
                <a:gd name="connsiteY1" fmla="*/ 24 h 17930"/>
                <a:gd name="connsiteX2" fmla="*/ 57381 w 57386"/>
                <a:gd name="connsiteY2" fmla="*/ 17928 h 17930"/>
                <a:gd name="connsiteX3" fmla="*/ 57386 w 57386"/>
                <a:gd name="connsiteY3" fmla="*/ 17930 h 17930"/>
                <a:gd name="connsiteX4" fmla="*/ 0 w 57386"/>
                <a:gd name="connsiteY4" fmla="*/ 0 h 17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6" h="17930">
                  <a:moveTo>
                    <a:pt x="0" y="0"/>
                  </a:moveTo>
                  <a:lnTo>
                    <a:pt x="79" y="24"/>
                  </a:lnTo>
                  <a:lnTo>
                    <a:pt x="57381" y="17928"/>
                  </a:lnTo>
                  <a:lnTo>
                    <a:pt x="57386" y="17930"/>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62" name="자유형: 도형 561">
              <a:extLst>
                <a:ext uri="{FF2B5EF4-FFF2-40B4-BE49-F238E27FC236}">
                  <a16:creationId xmlns:a16="http://schemas.microsoft.com/office/drawing/2014/main" id="{B1019574-B318-41A1-3059-108531B9C550}"/>
                </a:ext>
              </a:extLst>
            </p:cNvPr>
            <p:cNvSpPr/>
            <p:nvPr/>
          </p:nvSpPr>
          <p:spPr>
            <a:xfrm>
              <a:off x="8086005" y="3776255"/>
              <a:ext cx="57386" cy="17930"/>
            </a:xfrm>
            <a:custGeom>
              <a:avLst/>
              <a:gdLst>
                <a:gd name="connsiteX0" fmla="*/ 0 w 57386"/>
                <a:gd name="connsiteY0" fmla="*/ 0 h 17930"/>
                <a:gd name="connsiteX1" fmla="*/ 54052 w 57386"/>
                <a:gd name="connsiteY1" fmla="*/ 16673 h 17930"/>
                <a:gd name="connsiteX2" fmla="*/ 57386 w 57386"/>
                <a:gd name="connsiteY2" fmla="*/ 17930 h 17930"/>
                <a:gd name="connsiteX3" fmla="*/ 57380 w 57386"/>
                <a:gd name="connsiteY3" fmla="*/ 17928 h 17930"/>
                <a:gd name="connsiteX4" fmla="*/ 54051 w 57386"/>
                <a:gd name="connsiteY4" fmla="*/ 16673 h 17930"/>
                <a:gd name="connsiteX5" fmla="*/ 78 w 57386"/>
                <a:gd name="connsiteY5" fmla="*/ 24 h 17930"/>
                <a:gd name="connsiteX6" fmla="*/ 0 w 57386"/>
                <a:gd name="connsiteY6" fmla="*/ 0 h 1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86" h="17930">
                  <a:moveTo>
                    <a:pt x="0" y="0"/>
                  </a:moveTo>
                  <a:lnTo>
                    <a:pt x="54052" y="16673"/>
                  </a:lnTo>
                  <a:lnTo>
                    <a:pt x="57386" y="17930"/>
                  </a:lnTo>
                  <a:lnTo>
                    <a:pt x="57380" y="17928"/>
                  </a:lnTo>
                  <a:lnTo>
                    <a:pt x="54051" y="16673"/>
                  </a:lnTo>
                  <a:lnTo>
                    <a:pt x="78" y="24"/>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63" name="자유형: 도형 562">
              <a:extLst>
                <a:ext uri="{FF2B5EF4-FFF2-40B4-BE49-F238E27FC236}">
                  <a16:creationId xmlns:a16="http://schemas.microsoft.com/office/drawing/2014/main" id="{5EED8F3E-876A-0F24-9B0E-C94383EE0FCB}"/>
                </a:ext>
              </a:extLst>
            </p:cNvPr>
            <p:cNvSpPr/>
            <p:nvPr/>
          </p:nvSpPr>
          <p:spPr>
            <a:xfrm>
              <a:off x="4337951" y="3788860"/>
              <a:ext cx="38202" cy="13496"/>
            </a:xfrm>
            <a:custGeom>
              <a:avLst/>
              <a:gdLst>
                <a:gd name="connsiteX0" fmla="*/ 38202 w 38202"/>
                <a:gd name="connsiteY0" fmla="*/ 0 h 13496"/>
                <a:gd name="connsiteX1" fmla="*/ 0 w 38202"/>
                <a:gd name="connsiteY1" fmla="*/ 13496 h 13496"/>
                <a:gd name="connsiteX2" fmla="*/ 25012 w 38202"/>
                <a:gd name="connsiteY2" fmla="*/ 4068 h 13496"/>
                <a:gd name="connsiteX3" fmla="*/ 38202 w 38202"/>
                <a:gd name="connsiteY3" fmla="*/ 0 h 13496"/>
              </a:gdLst>
              <a:ahLst/>
              <a:cxnLst>
                <a:cxn ang="0">
                  <a:pos x="connsiteX0" y="connsiteY0"/>
                </a:cxn>
                <a:cxn ang="0">
                  <a:pos x="connsiteX1" y="connsiteY1"/>
                </a:cxn>
                <a:cxn ang="0">
                  <a:pos x="connsiteX2" y="connsiteY2"/>
                </a:cxn>
                <a:cxn ang="0">
                  <a:pos x="connsiteX3" y="connsiteY3"/>
                </a:cxn>
              </a:cxnLst>
              <a:rect l="l" t="t" r="r" b="b"/>
              <a:pathLst>
                <a:path w="38202" h="13496">
                  <a:moveTo>
                    <a:pt x="38202" y="0"/>
                  </a:moveTo>
                  <a:lnTo>
                    <a:pt x="0" y="13496"/>
                  </a:lnTo>
                  <a:lnTo>
                    <a:pt x="25012" y="4068"/>
                  </a:lnTo>
                  <a:lnTo>
                    <a:pt x="38202"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64" name="자유형: 도형 563">
              <a:extLst>
                <a:ext uri="{FF2B5EF4-FFF2-40B4-BE49-F238E27FC236}">
                  <a16:creationId xmlns:a16="http://schemas.microsoft.com/office/drawing/2014/main" id="{BFD1AEEF-2CC8-E913-AF79-DCAC3F31B05C}"/>
                </a:ext>
              </a:extLst>
            </p:cNvPr>
            <p:cNvSpPr/>
            <p:nvPr/>
          </p:nvSpPr>
          <p:spPr>
            <a:xfrm>
              <a:off x="8143391" y="3794185"/>
              <a:ext cx="49883" cy="18801"/>
            </a:xfrm>
            <a:custGeom>
              <a:avLst/>
              <a:gdLst>
                <a:gd name="connsiteX0" fmla="*/ 0 w 49883"/>
                <a:gd name="connsiteY0" fmla="*/ 0 h 18801"/>
                <a:gd name="connsiteX1" fmla="*/ 6 w 49883"/>
                <a:gd name="connsiteY1" fmla="*/ 2 h 18801"/>
                <a:gd name="connsiteX2" fmla="*/ 49812 w 49883"/>
                <a:gd name="connsiteY2" fmla="*/ 18774 h 18801"/>
                <a:gd name="connsiteX3" fmla="*/ 49883 w 49883"/>
                <a:gd name="connsiteY3" fmla="*/ 18801 h 18801"/>
                <a:gd name="connsiteX4" fmla="*/ 0 w 49883"/>
                <a:gd name="connsiteY4" fmla="*/ 0 h 18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83" h="18801">
                  <a:moveTo>
                    <a:pt x="0" y="0"/>
                  </a:moveTo>
                  <a:lnTo>
                    <a:pt x="6" y="2"/>
                  </a:lnTo>
                  <a:lnTo>
                    <a:pt x="49812" y="18774"/>
                  </a:lnTo>
                  <a:lnTo>
                    <a:pt x="49883" y="18801"/>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65" name="자유형: 도형 564">
              <a:extLst>
                <a:ext uri="{FF2B5EF4-FFF2-40B4-BE49-F238E27FC236}">
                  <a16:creationId xmlns:a16="http://schemas.microsoft.com/office/drawing/2014/main" id="{EEC1AB84-B4E8-BC93-F289-233A23EE4B68}"/>
                </a:ext>
              </a:extLst>
            </p:cNvPr>
            <p:cNvSpPr/>
            <p:nvPr/>
          </p:nvSpPr>
          <p:spPr>
            <a:xfrm>
              <a:off x="8143392" y="3794185"/>
              <a:ext cx="49883" cy="18801"/>
            </a:xfrm>
            <a:custGeom>
              <a:avLst/>
              <a:gdLst>
                <a:gd name="connsiteX0" fmla="*/ 0 w 49883"/>
                <a:gd name="connsiteY0" fmla="*/ 0 h 18801"/>
                <a:gd name="connsiteX1" fmla="*/ 3826 w 49883"/>
                <a:gd name="connsiteY1" fmla="*/ 1195 h 18801"/>
                <a:gd name="connsiteX2" fmla="*/ 49883 w 49883"/>
                <a:gd name="connsiteY2" fmla="*/ 18801 h 18801"/>
                <a:gd name="connsiteX3" fmla="*/ 49811 w 49883"/>
                <a:gd name="connsiteY3" fmla="*/ 18774 h 18801"/>
                <a:gd name="connsiteX4" fmla="*/ 3825 w 49883"/>
                <a:gd name="connsiteY4" fmla="*/ 1195 h 18801"/>
                <a:gd name="connsiteX5" fmla="*/ 5 w 49883"/>
                <a:gd name="connsiteY5" fmla="*/ 2 h 18801"/>
                <a:gd name="connsiteX6" fmla="*/ 0 w 49883"/>
                <a:gd name="connsiteY6" fmla="*/ 0 h 1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83" h="18801">
                  <a:moveTo>
                    <a:pt x="0" y="0"/>
                  </a:moveTo>
                  <a:lnTo>
                    <a:pt x="3826" y="1195"/>
                  </a:lnTo>
                  <a:lnTo>
                    <a:pt x="49883" y="18801"/>
                  </a:lnTo>
                  <a:lnTo>
                    <a:pt x="49811" y="18774"/>
                  </a:lnTo>
                  <a:lnTo>
                    <a:pt x="3825" y="1195"/>
                  </a:lnTo>
                  <a:lnTo>
                    <a:pt x="5" y="2"/>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66" name="자유형: 도형 565">
              <a:extLst>
                <a:ext uri="{FF2B5EF4-FFF2-40B4-BE49-F238E27FC236}">
                  <a16:creationId xmlns:a16="http://schemas.microsoft.com/office/drawing/2014/main" id="{6E05C4DC-BD7C-7E11-5209-18A6D46ED871}"/>
                </a:ext>
              </a:extLst>
            </p:cNvPr>
            <p:cNvSpPr/>
            <p:nvPr/>
          </p:nvSpPr>
          <p:spPr>
            <a:xfrm>
              <a:off x="4279525" y="3802356"/>
              <a:ext cx="58427" cy="22021"/>
            </a:xfrm>
            <a:custGeom>
              <a:avLst/>
              <a:gdLst>
                <a:gd name="connsiteX0" fmla="*/ 58427 w 58427"/>
                <a:gd name="connsiteY0" fmla="*/ 0 h 22021"/>
                <a:gd name="connsiteX1" fmla="*/ 0 w 58427"/>
                <a:gd name="connsiteY1" fmla="*/ 22021 h 22021"/>
                <a:gd name="connsiteX2" fmla="*/ 18952 w 58427"/>
                <a:gd name="connsiteY2" fmla="*/ 13945 h 22021"/>
                <a:gd name="connsiteX3" fmla="*/ 58427 w 58427"/>
                <a:gd name="connsiteY3" fmla="*/ 0 h 22021"/>
              </a:gdLst>
              <a:ahLst/>
              <a:cxnLst>
                <a:cxn ang="0">
                  <a:pos x="connsiteX0" y="connsiteY0"/>
                </a:cxn>
                <a:cxn ang="0">
                  <a:pos x="connsiteX1" y="connsiteY1"/>
                </a:cxn>
                <a:cxn ang="0">
                  <a:pos x="connsiteX2" y="connsiteY2"/>
                </a:cxn>
                <a:cxn ang="0">
                  <a:pos x="connsiteX3" y="connsiteY3"/>
                </a:cxn>
              </a:cxnLst>
              <a:rect l="l" t="t" r="r" b="b"/>
              <a:pathLst>
                <a:path w="58427" h="22021">
                  <a:moveTo>
                    <a:pt x="58427" y="0"/>
                  </a:moveTo>
                  <a:lnTo>
                    <a:pt x="0" y="22021"/>
                  </a:lnTo>
                  <a:lnTo>
                    <a:pt x="18952" y="13945"/>
                  </a:lnTo>
                  <a:lnTo>
                    <a:pt x="58427"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67" name="자유형: 도형 566">
              <a:extLst>
                <a:ext uri="{FF2B5EF4-FFF2-40B4-BE49-F238E27FC236}">
                  <a16:creationId xmlns:a16="http://schemas.microsoft.com/office/drawing/2014/main" id="{89E95540-1A04-7D3D-43FC-2673C224E8E6}"/>
                </a:ext>
              </a:extLst>
            </p:cNvPr>
            <p:cNvSpPr/>
            <p:nvPr/>
          </p:nvSpPr>
          <p:spPr>
            <a:xfrm>
              <a:off x="8193273" y="3812986"/>
              <a:ext cx="49864" cy="19062"/>
            </a:xfrm>
            <a:custGeom>
              <a:avLst/>
              <a:gdLst>
                <a:gd name="connsiteX0" fmla="*/ 0 w 49864"/>
                <a:gd name="connsiteY0" fmla="*/ 0 h 19062"/>
                <a:gd name="connsiteX1" fmla="*/ 71 w 49864"/>
                <a:gd name="connsiteY1" fmla="*/ 27 h 19062"/>
                <a:gd name="connsiteX2" fmla="*/ 49860 w 49864"/>
                <a:gd name="connsiteY2" fmla="*/ 19060 h 19062"/>
                <a:gd name="connsiteX3" fmla="*/ 49864 w 49864"/>
                <a:gd name="connsiteY3" fmla="*/ 19062 h 19062"/>
                <a:gd name="connsiteX4" fmla="*/ 0 w 49864"/>
                <a:gd name="connsiteY4" fmla="*/ 0 h 19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64" h="19062">
                  <a:moveTo>
                    <a:pt x="0" y="0"/>
                  </a:moveTo>
                  <a:lnTo>
                    <a:pt x="71" y="27"/>
                  </a:lnTo>
                  <a:lnTo>
                    <a:pt x="49860" y="19060"/>
                  </a:lnTo>
                  <a:lnTo>
                    <a:pt x="49864" y="19062"/>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68" name="자유형: 도형 567">
              <a:extLst>
                <a:ext uri="{FF2B5EF4-FFF2-40B4-BE49-F238E27FC236}">
                  <a16:creationId xmlns:a16="http://schemas.microsoft.com/office/drawing/2014/main" id="{FB14AD0B-198B-8303-A08F-2581C0126E5B}"/>
                </a:ext>
              </a:extLst>
            </p:cNvPr>
            <p:cNvSpPr/>
            <p:nvPr/>
          </p:nvSpPr>
          <p:spPr>
            <a:xfrm>
              <a:off x="8193274" y="3812986"/>
              <a:ext cx="49864" cy="19062"/>
            </a:xfrm>
            <a:custGeom>
              <a:avLst/>
              <a:gdLst>
                <a:gd name="connsiteX0" fmla="*/ 0 w 49864"/>
                <a:gd name="connsiteY0" fmla="*/ 0 h 19062"/>
                <a:gd name="connsiteX1" fmla="*/ 47061 w 49864"/>
                <a:gd name="connsiteY1" fmla="*/ 17738 h 19062"/>
                <a:gd name="connsiteX2" fmla="*/ 49864 w 49864"/>
                <a:gd name="connsiteY2" fmla="*/ 19062 h 19062"/>
                <a:gd name="connsiteX3" fmla="*/ 49859 w 49864"/>
                <a:gd name="connsiteY3" fmla="*/ 19060 h 19062"/>
                <a:gd name="connsiteX4" fmla="*/ 47060 w 49864"/>
                <a:gd name="connsiteY4" fmla="*/ 17738 h 19062"/>
                <a:gd name="connsiteX5" fmla="*/ 70 w 49864"/>
                <a:gd name="connsiteY5" fmla="*/ 27 h 19062"/>
                <a:gd name="connsiteX6" fmla="*/ 0 w 49864"/>
                <a:gd name="connsiteY6" fmla="*/ 0 h 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64" h="19062">
                  <a:moveTo>
                    <a:pt x="0" y="0"/>
                  </a:moveTo>
                  <a:lnTo>
                    <a:pt x="47061" y="17738"/>
                  </a:lnTo>
                  <a:lnTo>
                    <a:pt x="49864" y="19062"/>
                  </a:lnTo>
                  <a:lnTo>
                    <a:pt x="49859" y="19060"/>
                  </a:lnTo>
                  <a:lnTo>
                    <a:pt x="47060" y="17738"/>
                  </a:lnTo>
                  <a:lnTo>
                    <a:pt x="70" y="27"/>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69" name="자유형: 도형 568">
              <a:extLst>
                <a:ext uri="{FF2B5EF4-FFF2-40B4-BE49-F238E27FC236}">
                  <a16:creationId xmlns:a16="http://schemas.microsoft.com/office/drawing/2014/main" id="{0BB3E187-5468-9F4A-3D33-ECF5C48DE1AA}"/>
                </a:ext>
              </a:extLst>
            </p:cNvPr>
            <p:cNvSpPr/>
            <p:nvPr/>
          </p:nvSpPr>
          <p:spPr>
            <a:xfrm>
              <a:off x="4244692" y="3824377"/>
              <a:ext cx="34832" cy="14844"/>
            </a:xfrm>
            <a:custGeom>
              <a:avLst/>
              <a:gdLst>
                <a:gd name="connsiteX0" fmla="*/ 34832 w 34832"/>
                <a:gd name="connsiteY0" fmla="*/ 0 h 14844"/>
                <a:gd name="connsiteX1" fmla="*/ 0 w 34832"/>
                <a:gd name="connsiteY1" fmla="*/ 14844 h 14844"/>
                <a:gd name="connsiteX2" fmla="*/ 17993 w 34832"/>
                <a:gd name="connsiteY2" fmla="*/ 6347 h 14844"/>
                <a:gd name="connsiteX3" fmla="*/ 34832 w 34832"/>
                <a:gd name="connsiteY3" fmla="*/ 0 h 14844"/>
              </a:gdLst>
              <a:ahLst/>
              <a:cxnLst>
                <a:cxn ang="0">
                  <a:pos x="connsiteX0" y="connsiteY0"/>
                </a:cxn>
                <a:cxn ang="0">
                  <a:pos x="connsiteX1" y="connsiteY1"/>
                </a:cxn>
                <a:cxn ang="0">
                  <a:pos x="connsiteX2" y="connsiteY2"/>
                </a:cxn>
                <a:cxn ang="0">
                  <a:pos x="connsiteX3" y="connsiteY3"/>
                </a:cxn>
              </a:cxnLst>
              <a:rect l="l" t="t" r="r" b="b"/>
              <a:pathLst>
                <a:path w="34832" h="14844">
                  <a:moveTo>
                    <a:pt x="34832" y="0"/>
                  </a:moveTo>
                  <a:lnTo>
                    <a:pt x="0" y="14844"/>
                  </a:lnTo>
                  <a:lnTo>
                    <a:pt x="17993" y="6347"/>
                  </a:lnTo>
                  <a:lnTo>
                    <a:pt x="34832"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70" name="자유형: 도형 569">
              <a:extLst>
                <a:ext uri="{FF2B5EF4-FFF2-40B4-BE49-F238E27FC236}">
                  <a16:creationId xmlns:a16="http://schemas.microsoft.com/office/drawing/2014/main" id="{3317B8EB-9E9C-9869-5618-1D9062D3D0F3}"/>
                </a:ext>
              </a:extLst>
            </p:cNvPr>
            <p:cNvSpPr/>
            <p:nvPr/>
          </p:nvSpPr>
          <p:spPr>
            <a:xfrm>
              <a:off x="8243137" y="3832048"/>
              <a:ext cx="41914" cy="19792"/>
            </a:xfrm>
            <a:custGeom>
              <a:avLst/>
              <a:gdLst>
                <a:gd name="connsiteX0" fmla="*/ 0 w 41914"/>
                <a:gd name="connsiteY0" fmla="*/ 0 h 19792"/>
                <a:gd name="connsiteX1" fmla="*/ 5 w 41914"/>
                <a:gd name="connsiteY1" fmla="*/ 2 h 19792"/>
                <a:gd name="connsiteX2" fmla="*/ 41853 w 41914"/>
                <a:gd name="connsiteY2" fmla="*/ 19762 h 19792"/>
                <a:gd name="connsiteX3" fmla="*/ 41914 w 41914"/>
                <a:gd name="connsiteY3" fmla="*/ 19792 h 19792"/>
                <a:gd name="connsiteX4" fmla="*/ 0 w 41914"/>
                <a:gd name="connsiteY4" fmla="*/ 0 h 19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4" h="19792">
                  <a:moveTo>
                    <a:pt x="0" y="0"/>
                  </a:moveTo>
                  <a:lnTo>
                    <a:pt x="5" y="2"/>
                  </a:lnTo>
                  <a:lnTo>
                    <a:pt x="41853" y="19762"/>
                  </a:lnTo>
                  <a:lnTo>
                    <a:pt x="41914" y="19792"/>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71" name="자유형: 도형 570">
              <a:extLst>
                <a:ext uri="{FF2B5EF4-FFF2-40B4-BE49-F238E27FC236}">
                  <a16:creationId xmlns:a16="http://schemas.microsoft.com/office/drawing/2014/main" id="{82E3FCC3-2189-A629-08AD-D7754678BC27}"/>
                </a:ext>
              </a:extLst>
            </p:cNvPr>
            <p:cNvSpPr/>
            <p:nvPr/>
          </p:nvSpPr>
          <p:spPr>
            <a:xfrm>
              <a:off x="8243138" y="3832048"/>
              <a:ext cx="41914" cy="19792"/>
            </a:xfrm>
            <a:custGeom>
              <a:avLst/>
              <a:gdLst>
                <a:gd name="connsiteX0" fmla="*/ 0 w 41914"/>
                <a:gd name="connsiteY0" fmla="*/ 0 h 19792"/>
                <a:gd name="connsiteX1" fmla="*/ 3326 w 41914"/>
                <a:gd name="connsiteY1" fmla="*/ 1271 h 19792"/>
                <a:gd name="connsiteX2" fmla="*/ 41914 w 41914"/>
                <a:gd name="connsiteY2" fmla="*/ 19792 h 19792"/>
                <a:gd name="connsiteX3" fmla="*/ 41852 w 41914"/>
                <a:gd name="connsiteY3" fmla="*/ 19762 h 19792"/>
                <a:gd name="connsiteX4" fmla="*/ 3325 w 41914"/>
                <a:gd name="connsiteY4" fmla="*/ 1271 h 19792"/>
                <a:gd name="connsiteX5" fmla="*/ 4 w 41914"/>
                <a:gd name="connsiteY5" fmla="*/ 2 h 19792"/>
                <a:gd name="connsiteX6" fmla="*/ 0 w 41914"/>
                <a:gd name="connsiteY6" fmla="*/ 0 h 1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14" h="19792">
                  <a:moveTo>
                    <a:pt x="0" y="0"/>
                  </a:moveTo>
                  <a:lnTo>
                    <a:pt x="3326" y="1271"/>
                  </a:lnTo>
                  <a:lnTo>
                    <a:pt x="41914" y="19792"/>
                  </a:lnTo>
                  <a:lnTo>
                    <a:pt x="41852" y="19762"/>
                  </a:lnTo>
                  <a:lnTo>
                    <a:pt x="3325" y="1271"/>
                  </a:lnTo>
                  <a:lnTo>
                    <a:pt x="4" y="2"/>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72" name="자유형: 도형 571">
              <a:extLst>
                <a:ext uri="{FF2B5EF4-FFF2-40B4-BE49-F238E27FC236}">
                  <a16:creationId xmlns:a16="http://schemas.microsoft.com/office/drawing/2014/main" id="{B43FC4D4-EBD1-390D-8477-D0E08E206F19}"/>
                </a:ext>
              </a:extLst>
            </p:cNvPr>
            <p:cNvSpPr/>
            <p:nvPr/>
          </p:nvSpPr>
          <p:spPr>
            <a:xfrm>
              <a:off x="4196536" y="3839221"/>
              <a:ext cx="48157" cy="22739"/>
            </a:xfrm>
            <a:custGeom>
              <a:avLst/>
              <a:gdLst>
                <a:gd name="connsiteX0" fmla="*/ 48157 w 48157"/>
                <a:gd name="connsiteY0" fmla="*/ 0 h 22739"/>
                <a:gd name="connsiteX1" fmla="*/ 0 w 48157"/>
                <a:gd name="connsiteY1" fmla="*/ 22739 h 22739"/>
                <a:gd name="connsiteX2" fmla="*/ 21920 w 48157"/>
                <a:gd name="connsiteY2" fmla="*/ 11180 h 22739"/>
                <a:gd name="connsiteX3" fmla="*/ 48157 w 48157"/>
                <a:gd name="connsiteY3" fmla="*/ 0 h 22739"/>
              </a:gdLst>
              <a:ahLst/>
              <a:cxnLst>
                <a:cxn ang="0">
                  <a:pos x="connsiteX0" y="connsiteY0"/>
                </a:cxn>
                <a:cxn ang="0">
                  <a:pos x="connsiteX1" y="connsiteY1"/>
                </a:cxn>
                <a:cxn ang="0">
                  <a:pos x="connsiteX2" y="connsiteY2"/>
                </a:cxn>
                <a:cxn ang="0">
                  <a:pos x="connsiteX3" y="connsiteY3"/>
                </a:cxn>
              </a:cxnLst>
              <a:rect l="l" t="t" r="r" b="b"/>
              <a:pathLst>
                <a:path w="48157" h="22739">
                  <a:moveTo>
                    <a:pt x="48157" y="0"/>
                  </a:moveTo>
                  <a:lnTo>
                    <a:pt x="0" y="22739"/>
                  </a:lnTo>
                  <a:lnTo>
                    <a:pt x="21920" y="11180"/>
                  </a:lnTo>
                  <a:lnTo>
                    <a:pt x="48157"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73" name="자유형: 도형 572">
              <a:extLst>
                <a:ext uri="{FF2B5EF4-FFF2-40B4-BE49-F238E27FC236}">
                  <a16:creationId xmlns:a16="http://schemas.microsoft.com/office/drawing/2014/main" id="{8FE7B558-324B-ECFB-145C-C0DCEC386810}"/>
                </a:ext>
              </a:extLst>
            </p:cNvPr>
            <p:cNvSpPr/>
            <p:nvPr/>
          </p:nvSpPr>
          <p:spPr>
            <a:xfrm>
              <a:off x="8285052" y="3851840"/>
              <a:ext cx="41893" cy="20106"/>
            </a:xfrm>
            <a:custGeom>
              <a:avLst/>
              <a:gdLst>
                <a:gd name="connsiteX0" fmla="*/ 0 w 41893"/>
                <a:gd name="connsiteY0" fmla="*/ 0 h 20106"/>
                <a:gd name="connsiteX1" fmla="*/ 62 w 41893"/>
                <a:gd name="connsiteY1" fmla="*/ 29 h 20106"/>
                <a:gd name="connsiteX2" fmla="*/ 41889 w 41893"/>
                <a:gd name="connsiteY2" fmla="*/ 20104 h 20106"/>
                <a:gd name="connsiteX3" fmla="*/ 41893 w 41893"/>
                <a:gd name="connsiteY3" fmla="*/ 20106 h 20106"/>
                <a:gd name="connsiteX4" fmla="*/ 0 w 41893"/>
                <a:gd name="connsiteY4" fmla="*/ 0 h 20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93" h="20106">
                  <a:moveTo>
                    <a:pt x="0" y="0"/>
                  </a:moveTo>
                  <a:lnTo>
                    <a:pt x="62" y="29"/>
                  </a:lnTo>
                  <a:lnTo>
                    <a:pt x="41889" y="20104"/>
                  </a:lnTo>
                  <a:lnTo>
                    <a:pt x="41893" y="20106"/>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74" name="자유형: 도형 573">
              <a:extLst>
                <a:ext uri="{FF2B5EF4-FFF2-40B4-BE49-F238E27FC236}">
                  <a16:creationId xmlns:a16="http://schemas.microsoft.com/office/drawing/2014/main" id="{B28E3DF1-B290-9665-A67B-55D2D9BE2B03}"/>
                </a:ext>
              </a:extLst>
            </p:cNvPr>
            <p:cNvSpPr/>
            <p:nvPr/>
          </p:nvSpPr>
          <p:spPr>
            <a:xfrm>
              <a:off x="8285053" y="3851840"/>
              <a:ext cx="41893" cy="20106"/>
            </a:xfrm>
            <a:custGeom>
              <a:avLst/>
              <a:gdLst>
                <a:gd name="connsiteX0" fmla="*/ 0 w 41893"/>
                <a:gd name="connsiteY0" fmla="*/ 0 h 20106"/>
                <a:gd name="connsiteX1" fmla="*/ 39653 w 41893"/>
                <a:gd name="connsiteY1" fmla="*/ 18724 h 20106"/>
                <a:gd name="connsiteX2" fmla="*/ 41893 w 41893"/>
                <a:gd name="connsiteY2" fmla="*/ 20106 h 20106"/>
                <a:gd name="connsiteX3" fmla="*/ 41888 w 41893"/>
                <a:gd name="connsiteY3" fmla="*/ 20104 h 20106"/>
                <a:gd name="connsiteX4" fmla="*/ 39652 w 41893"/>
                <a:gd name="connsiteY4" fmla="*/ 18724 h 20106"/>
                <a:gd name="connsiteX5" fmla="*/ 61 w 41893"/>
                <a:gd name="connsiteY5" fmla="*/ 29 h 20106"/>
                <a:gd name="connsiteX6" fmla="*/ 0 w 41893"/>
                <a:gd name="connsiteY6" fmla="*/ 0 h 2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93" h="20106">
                  <a:moveTo>
                    <a:pt x="0" y="0"/>
                  </a:moveTo>
                  <a:lnTo>
                    <a:pt x="39653" y="18724"/>
                  </a:lnTo>
                  <a:lnTo>
                    <a:pt x="41893" y="20106"/>
                  </a:lnTo>
                  <a:lnTo>
                    <a:pt x="41888" y="20104"/>
                  </a:lnTo>
                  <a:lnTo>
                    <a:pt x="39652" y="18724"/>
                  </a:lnTo>
                  <a:lnTo>
                    <a:pt x="61" y="29"/>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75" name="자유형: 도형 574">
              <a:extLst>
                <a:ext uri="{FF2B5EF4-FFF2-40B4-BE49-F238E27FC236}">
                  <a16:creationId xmlns:a16="http://schemas.microsoft.com/office/drawing/2014/main" id="{EFC38BF3-5FB9-F3C1-74C2-421FA0CE443B}"/>
                </a:ext>
              </a:extLst>
            </p:cNvPr>
            <p:cNvSpPr/>
            <p:nvPr/>
          </p:nvSpPr>
          <p:spPr>
            <a:xfrm>
              <a:off x="4167137" y="3861960"/>
              <a:ext cx="29399" cy="15504"/>
            </a:xfrm>
            <a:custGeom>
              <a:avLst/>
              <a:gdLst>
                <a:gd name="connsiteX0" fmla="*/ 29399 w 29399"/>
                <a:gd name="connsiteY0" fmla="*/ 0 h 15504"/>
                <a:gd name="connsiteX1" fmla="*/ 0 w 29399"/>
                <a:gd name="connsiteY1" fmla="*/ 15504 h 15504"/>
                <a:gd name="connsiteX2" fmla="*/ 11179 w 29399"/>
                <a:gd name="connsiteY2" fmla="*/ 8604 h 15504"/>
                <a:gd name="connsiteX3" fmla="*/ 29399 w 29399"/>
                <a:gd name="connsiteY3" fmla="*/ 0 h 15504"/>
              </a:gdLst>
              <a:ahLst/>
              <a:cxnLst>
                <a:cxn ang="0">
                  <a:pos x="connsiteX0" y="connsiteY0"/>
                </a:cxn>
                <a:cxn ang="0">
                  <a:pos x="connsiteX1" y="connsiteY1"/>
                </a:cxn>
                <a:cxn ang="0">
                  <a:pos x="connsiteX2" y="connsiteY2"/>
                </a:cxn>
                <a:cxn ang="0">
                  <a:pos x="connsiteX3" y="connsiteY3"/>
                </a:cxn>
              </a:cxnLst>
              <a:rect l="l" t="t" r="r" b="b"/>
              <a:pathLst>
                <a:path w="29399" h="15504">
                  <a:moveTo>
                    <a:pt x="29399" y="0"/>
                  </a:moveTo>
                  <a:lnTo>
                    <a:pt x="0" y="15504"/>
                  </a:lnTo>
                  <a:lnTo>
                    <a:pt x="11179" y="8604"/>
                  </a:lnTo>
                  <a:lnTo>
                    <a:pt x="29399"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76" name="자유형: 도형 575">
              <a:extLst>
                <a:ext uri="{FF2B5EF4-FFF2-40B4-BE49-F238E27FC236}">
                  <a16:creationId xmlns:a16="http://schemas.microsoft.com/office/drawing/2014/main" id="{C3E67655-FD09-CDE0-2B11-C98FCB5A3AC0}"/>
                </a:ext>
              </a:extLst>
            </p:cNvPr>
            <p:cNvSpPr/>
            <p:nvPr/>
          </p:nvSpPr>
          <p:spPr>
            <a:xfrm>
              <a:off x="8326945" y="3871946"/>
              <a:ext cx="33523" cy="20692"/>
            </a:xfrm>
            <a:custGeom>
              <a:avLst/>
              <a:gdLst>
                <a:gd name="connsiteX0" fmla="*/ 0 w 33523"/>
                <a:gd name="connsiteY0" fmla="*/ 0 h 20692"/>
                <a:gd name="connsiteX1" fmla="*/ 4 w 33523"/>
                <a:gd name="connsiteY1" fmla="*/ 3 h 20692"/>
                <a:gd name="connsiteX2" fmla="*/ 33474 w 33523"/>
                <a:gd name="connsiteY2" fmla="*/ 20661 h 20692"/>
                <a:gd name="connsiteX3" fmla="*/ 33523 w 33523"/>
                <a:gd name="connsiteY3" fmla="*/ 20692 h 20692"/>
                <a:gd name="connsiteX4" fmla="*/ 0 w 33523"/>
                <a:gd name="connsiteY4" fmla="*/ 0 h 20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3" h="20692">
                  <a:moveTo>
                    <a:pt x="0" y="0"/>
                  </a:moveTo>
                  <a:lnTo>
                    <a:pt x="4" y="3"/>
                  </a:lnTo>
                  <a:lnTo>
                    <a:pt x="33474" y="20661"/>
                  </a:lnTo>
                  <a:lnTo>
                    <a:pt x="33523" y="20692"/>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77" name="자유형: 도형 576">
              <a:extLst>
                <a:ext uri="{FF2B5EF4-FFF2-40B4-BE49-F238E27FC236}">
                  <a16:creationId xmlns:a16="http://schemas.microsoft.com/office/drawing/2014/main" id="{DA45E2F3-476A-808A-4E89-938C64DEBC0D}"/>
                </a:ext>
              </a:extLst>
            </p:cNvPr>
            <p:cNvSpPr/>
            <p:nvPr/>
          </p:nvSpPr>
          <p:spPr>
            <a:xfrm>
              <a:off x="8326946" y="3871946"/>
              <a:ext cx="33523" cy="20692"/>
            </a:xfrm>
            <a:custGeom>
              <a:avLst/>
              <a:gdLst>
                <a:gd name="connsiteX0" fmla="*/ 0 w 33523"/>
                <a:gd name="connsiteY0" fmla="*/ 0 h 20692"/>
                <a:gd name="connsiteX1" fmla="*/ 2795 w 33523"/>
                <a:gd name="connsiteY1" fmla="*/ 1342 h 20692"/>
                <a:gd name="connsiteX2" fmla="*/ 33523 w 33523"/>
                <a:gd name="connsiteY2" fmla="*/ 20692 h 20692"/>
                <a:gd name="connsiteX3" fmla="*/ 33473 w 33523"/>
                <a:gd name="connsiteY3" fmla="*/ 20661 h 20692"/>
                <a:gd name="connsiteX4" fmla="*/ 2794 w 33523"/>
                <a:gd name="connsiteY4" fmla="*/ 1342 h 20692"/>
                <a:gd name="connsiteX5" fmla="*/ 3 w 33523"/>
                <a:gd name="connsiteY5" fmla="*/ 3 h 20692"/>
                <a:gd name="connsiteX6" fmla="*/ 0 w 33523"/>
                <a:gd name="connsiteY6" fmla="*/ 0 h 2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3" h="20692">
                  <a:moveTo>
                    <a:pt x="0" y="0"/>
                  </a:moveTo>
                  <a:lnTo>
                    <a:pt x="2795" y="1342"/>
                  </a:lnTo>
                  <a:lnTo>
                    <a:pt x="33523" y="20692"/>
                  </a:lnTo>
                  <a:lnTo>
                    <a:pt x="33473" y="20661"/>
                  </a:lnTo>
                  <a:lnTo>
                    <a:pt x="2794" y="1342"/>
                  </a:lnTo>
                  <a:lnTo>
                    <a:pt x="3" y="3"/>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78" name="자유형: 도형 577">
              <a:extLst>
                <a:ext uri="{FF2B5EF4-FFF2-40B4-BE49-F238E27FC236}">
                  <a16:creationId xmlns:a16="http://schemas.microsoft.com/office/drawing/2014/main" id="{6F361BE2-4DE3-F498-0193-5F9AAAA1944A}"/>
                </a:ext>
              </a:extLst>
            </p:cNvPr>
            <p:cNvSpPr/>
            <p:nvPr/>
          </p:nvSpPr>
          <p:spPr>
            <a:xfrm>
              <a:off x="4127810" y="3877464"/>
              <a:ext cx="39327" cy="24273"/>
            </a:xfrm>
            <a:custGeom>
              <a:avLst/>
              <a:gdLst>
                <a:gd name="connsiteX0" fmla="*/ 39327 w 39327"/>
                <a:gd name="connsiteY0" fmla="*/ 0 h 24273"/>
                <a:gd name="connsiteX1" fmla="*/ 0 w 39327"/>
                <a:gd name="connsiteY1" fmla="*/ 24273 h 24273"/>
                <a:gd name="connsiteX2" fmla="*/ 23159 w 39327"/>
                <a:gd name="connsiteY2" fmla="*/ 8526 h 24273"/>
                <a:gd name="connsiteX3" fmla="*/ 39327 w 39327"/>
                <a:gd name="connsiteY3" fmla="*/ 0 h 24273"/>
              </a:gdLst>
              <a:ahLst/>
              <a:cxnLst>
                <a:cxn ang="0">
                  <a:pos x="connsiteX0" y="connsiteY0"/>
                </a:cxn>
                <a:cxn ang="0">
                  <a:pos x="connsiteX1" y="connsiteY1"/>
                </a:cxn>
                <a:cxn ang="0">
                  <a:pos x="connsiteX2" y="connsiteY2"/>
                </a:cxn>
                <a:cxn ang="0">
                  <a:pos x="connsiteX3" y="connsiteY3"/>
                </a:cxn>
              </a:cxnLst>
              <a:rect l="l" t="t" r="r" b="b"/>
              <a:pathLst>
                <a:path w="39327" h="24273">
                  <a:moveTo>
                    <a:pt x="39327" y="0"/>
                  </a:moveTo>
                  <a:lnTo>
                    <a:pt x="0" y="24273"/>
                  </a:lnTo>
                  <a:lnTo>
                    <a:pt x="23159" y="8526"/>
                  </a:lnTo>
                  <a:lnTo>
                    <a:pt x="39327"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79" name="자유형: 도형 578">
              <a:extLst>
                <a:ext uri="{FF2B5EF4-FFF2-40B4-BE49-F238E27FC236}">
                  <a16:creationId xmlns:a16="http://schemas.microsoft.com/office/drawing/2014/main" id="{8B4BAC2F-7728-2A26-1A38-97BFD7639CC4}"/>
                </a:ext>
              </a:extLst>
            </p:cNvPr>
            <p:cNvSpPr/>
            <p:nvPr/>
          </p:nvSpPr>
          <p:spPr>
            <a:xfrm>
              <a:off x="8360467" y="3892638"/>
              <a:ext cx="33420" cy="21044"/>
            </a:xfrm>
            <a:custGeom>
              <a:avLst/>
              <a:gdLst>
                <a:gd name="connsiteX0" fmla="*/ 0 w 33420"/>
                <a:gd name="connsiteY0" fmla="*/ 0 h 21044"/>
                <a:gd name="connsiteX1" fmla="*/ 51 w 33420"/>
                <a:gd name="connsiteY1" fmla="*/ 31 h 21044"/>
                <a:gd name="connsiteX2" fmla="*/ 33417 w 33420"/>
                <a:gd name="connsiteY2" fmla="*/ 21042 h 21044"/>
                <a:gd name="connsiteX3" fmla="*/ 33420 w 33420"/>
                <a:gd name="connsiteY3" fmla="*/ 21044 h 21044"/>
                <a:gd name="connsiteX4" fmla="*/ 0 w 33420"/>
                <a:gd name="connsiteY4" fmla="*/ 0 h 21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20" h="21044">
                  <a:moveTo>
                    <a:pt x="0" y="0"/>
                  </a:moveTo>
                  <a:lnTo>
                    <a:pt x="51" y="31"/>
                  </a:lnTo>
                  <a:lnTo>
                    <a:pt x="33417" y="21042"/>
                  </a:lnTo>
                  <a:lnTo>
                    <a:pt x="33420" y="21044"/>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80" name="자유형: 도형 579">
              <a:extLst>
                <a:ext uri="{FF2B5EF4-FFF2-40B4-BE49-F238E27FC236}">
                  <a16:creationId xmlns:a16="http://schemas.microsoft.com/office/drawing/2014/main" id="{D5D88ED1-4010-5E76-BF3C-7DAD8DD0A420}"/>
                </a:ext>
              </a:extLst>
            </p:cNvPr>
            <p:cNvSpPr/>
            <p:nvPr/>
          </p:nvSpPr>
          <p:spPr>
            <a:xfrm>
              <a:off x="8360468" y="3892638"/>
              <a:ext cx="33420" cy="21044"/>
            </a:xfrm>
            <a:custGeom>
              <a:avLst/>
              <a:gdLst>
                <a:gd name="connsiteX0" fmla="*/ 0 w 33420"/>
                <a:gd name="connsiteY0" fmla="*/ 0 h 21044"/>
                <a:gd name="connsiteX1" fmla="*/ 31772 w 33420"/>
                <a:gd name="connsiteY1" fmla="*/ 19610 h 21044"/>
                <a:gd name="connsiteX2" fmla="*/ 33420 w 33420"/>
                <a:gd name="connsiteY2" fmla="*/ 21044 h 21044"/>
                <a:gd name="connsiteX3" fmla="*/ 33416 w 33420"/>
                <a:gd name="connsiteY3" fmla="*/ 21042 h 21044"/>
                <a:gd name="connsiteX4" fmla="*/ 31771 w 33420"/>
                <a:gd name="connsiteY4" fmla="*/ 19610 h 21044"/>
                <a:gd name="connsiteX5" fmla="*/ 50 w 33420"/>
                <a:gd name="connsiteY5" fmla="*/ 31 h 21044"/>
                <a:gd name="connsiteX6" fmla="*/ 0 w 33420"/>
                <a:gd name="connsiteY6" fmla="*/ 0 h 2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20" h="21044">
                  <a:moveTo>
                    <a:pt x="0" y="0"/>
                  </a:moveTo>
                  <a:lnTo>
                    <a:pt x="31772" y="19610"/>
                  </a:lnTo>
                  <a:lnTo>
                    <a:pt x="33420" y="21044"/>
                  </a:lnTo>
                  <a:lnTo>
                    <a:pt x="33416" y="21042"/>
                  </a:lnTo>
                  <a:lnTo>
                    <a:pt x="31771" y="19610"/>
                  </a:lnTo>
                  <a:lnTo>
                    <a:pt x="50" y="31"/>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81" name="자유형: 도형 580">
              <a:extLst>
                <a:ext uri="{FF2B5EF4-FFF2-40B4-BE49-F238E27FC236}">
                  <a16:creationId xmlns:a16="http://schemas.microsoft.com/office/drawing/2014/main" id="{E2123055-E8EE-8758-10A2-5B1538BC4F5F}"/>
                </a:ext>
              </a:extLst>
            </p:cNvPr>
            <p:cNvSpPr/>
            <p:nvPr/>
          </p:nvSpPr>
          <p:spPr>
            <a:xfrm>
              <a:off x="4105173" y="3901737"/>
              <a:ext cx="22637" cy="15393"/>
            </a:xfrm>
            <a:custGeom>
              <a:avLst/>
              <a:gdLst>
                <a:gd name="connsiteX0" fmla="*/ 22637 w 22637"/>
                <a:gd name="connsiteY0" fmla="*/ 0 h 15393"/>
                <a:gd name="connsiteX1" fmla="*/ 0 w 22637"/>
                <a:gd name="connsiteY1" fmla="*/ 15393 h 15393"/>
                <a:gd name="connsiteX2" fmla="*/ 5608 w 22637"/>
                <a:gd name="connsiteY2" fmla="*/ 10511 h 15393"/>
                <a:gd name="connsiteX3" fmla="*/ 22637 w 22637"/>
                <a:gd name="connsiteY3" fmla="*/ 0 h 15393"/>
              </a:gdLst>
              <a:ahLst/>
              <a:cxnLst>
                <a:cxn ang="0">
                  <a:pos x="connsiteX0" y="connsiteY0"/>
                </a:cxn>
                <a:cxn ang="0">
                  <a:pos x="connsiteX1" y="connsiteY1"/>
                </a:cxn>
                <a:cxn ang="0">
                  <a:pos x="connsiteX2" y="connsiteY2"/>
                </a:cxn>
                <a:cxn ang="0">
                  <a:pos x="connsiteX3" y="connsiteY3"/>
                </a:cxn>
              </a:cxnLst>
              <a:rect l="l" t="t" r="r" b="b"/>
              <a:pathLst>
                <a:path w="22637" h="15393">
                  <a:moveTo>
                    <a:pt x="22637" y="0"/>
                  </a:moveTo>
                  <a:lnTo>
                    <a:pt x="0" y="15393"/>
                  </a:lnTo>
                  <a:lnTo>
                    <a:pt x="5608" y="10511"/>
                  </a:lnTo>
                  <a:lnTo>
                    <a:pt x="22637"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82" name="자유형: 도형 581">
              <a:extLst>
                <a:ext uri="{FF2B5EF4-FFF2-40B4-BE49-F238E27FC236}">
                  <a16:creationId xmlns:a16="http://schemas.microsoft.com/office/drawing/2014/main" id="{9D018C36-492D-32BB-2B8C-0897DCF7AF1E}"/>
                </a:ext>
              </a:extLst>
            </p:cNvPr>
            <p:cNvSpPr/>
            <p:nvPr/>
          </p:nvSpPr>
          <p:spPr>
            <a:xfrm>
              <a:off x="8393887" y="3913682"/>
              <a:ext cx="24724" cy="21523"/>
            </a:xfrm>
            <a:custGeom>
              <a:avLst/>
              <a:gdLst>
                <a:gd name="connsiteX0" fmla="*/ 0 w 24724"/>
                <a:gd name="connsiteY0" fmla="*/ 0 h 21523"/>
                <a:gd name="connsiteX1" fmla="*/ 3 w 24724"/>
                <a:gd name="connsiteY1" fmla="*/ 3 h 21523"/>
                <a:gd name="connsiteX2" fmla="*/ 24688 w 24724"/>
                <a:gd name="connsiteY2" fmla="*/ 21491 h 21523"/>
                <a:gd name="connsiteX3" fmla="*/ 24724 w 24724"/>
                <a:gd name="connsiteY3" fmla="*/ 21523 h 21523"/>
                <a:gd name="connsiteX4" fmla="*/ 0 w 24724"/>
                <a:gd name="connsiteY4" fmla="*/ 0 h 21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4" h="21523">
                  <a:moveTo>
                    <a:pt x="0" y="0"/>
                  </a:moveTo>
                  <a:lnTo>
                    <a:pt x="3" y="3"/>
                  </a:lnTo>
                  <a:lnTo>
                    <a:pt x="24688" y="21491"/>
                  </a:lnTo>
                  <a:lnTo>
                    <a:pt x="24724" y="21523"/>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83" name="자유형: 도형 582">
              <a:extLst>
                <a:ext uri="{FF2B5EF4-FFF2-40B4-BE49-F238E27FC236}">
                  <a16:creationId xmlns:a16="http://schemas.microsoft.com/office/drawing/2014/main" id="{CF69C8F6-5838-E304-E8DF-6952FD0D94A6}"/>
                </a:ext>
              </a:extLst>
            </p:cNvPr>
            <p:cNvSpPr/>
            <p:nvPr/>
          </p:nvSpPr>
          <p:spPr>
            <a:xfrm>
              <a:off x="8393888" y="3913682"/>
              <a:ext cx="24724" cy="21523"/>
            </a:xfrm>
            <a:custGeom>
              <a:avLst/>
              <a:gdLst>
                <a:gd name="connsiteX0" fmla="*/ 0 w 24724"/>
                <a:gd name="connsiteY0" fmla="*/ 0 h 21523"/>
                <a:gd name="connsiteX1" fmla="*/ 2232 w 24724"/>
                <a:gd name="connsiteY1" fmla="*/ 1406 h 21523"/>
                <a:gd name="connsiteX2" fmla="*/ 24724 w 24724"/>
                <a:gd name="connsiteY2" fmla="*/ 21523 h 21523"/>
                <a:gd name="connsiteX3" fmla="*/ 24687 w 24724"/>
                <a:gd name="connsiteY3" fmla="*/ 21491 h 21523"/>
                <a:gd name="connsiteX4" fmla="*/ 2231 w 24724"/>
                <a:gd name="connsiteY4" fmla="*/ 1406 h 21523"/>
                <a:gd name="connsiteX5" fmla="*/ 2 w 24724"/>
                <a:gd name="connsiteY5" fmla="*/ 3 h 21523"/>
                <a:gd name="connsiteX6" fmla="*/ 0 w 24724"/>
                <a:gd name="connsiteY6" fmla="*/ 0 h 2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24" h="21523">
                  <a:moveTo>
                    <a:pt x="0" y="0"/>
                  </a:moveTo>
                  <a:lnTo>
                    <a:pt x="2232" y="1406"/>
                  </a:lnTo>
                  <a:lnTo>
                    <a:pt x="24724" y="21523"/>
                  </a:lnTo>
                  <a:lnTo>
                    <a:pt x="24687" y="21491"/>
                  </a:lnTo>
                  <a:lnTo>
                    <a:pt x="2231" y="1406"/>
                  </a:lnTo>
                  <a:lnTo>
                    <a:pt x="2" y="3"/>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84" name="자유형: 도형 583">
              <a:extLst>
                <a:ext uri="{FF2B5EF4-FFF2-40B4-BE49-F238E27FC236}">
                  <a16:creationId xmlns:a16="http://schemas.microsoft.com/office/drawing/2014/main" id="{8285693B-185B-258D-3B55-036DF85F17D7}"/>
                </a:ext>
              </a:extLst>
            </p:cNvPr>
            <p:cNvSpPr/>
            <p:nvPr/>
          </p:nvSpPr>
          <p:spPr>
            <a:xfrm>
              <a:off x="4073568" y="3917130"/>
              <a:ext cx="31605" cy="27512"/>
            </a:xfrm>
            <a:custGeom>
              <a:avLst/>
              <a:gdLst>
                <a:gd name="connsiteX0" fmla="*/ 31605 w 31605"/>
                <a:gd name="connsiteY0" fmla="*/ 0 h 27512"/>
                <a:gd name="connsiteX1" fmla="*/ 0 w 31605"/>
                <a:gd name="connsiteY1" fmla="*/ 27512 h 27512"/>
                <a:gd name="connsiteX2" fmla="*/ 23069 w 31605"/>
                <a:gd name="connsiteY2" fmla="*/ 5804 h 27512"/>
                <a:gd name="connsiteX3" fmla="*/ 31605 w 31605"/>
                <a:gd name="connsiteY3" fmla="*/ 0 h 27512"/>
              </a:gdLst>
              <a:ahLst/>
              <a:cxnLst>
                <a:cxn ang="0">
                  <a:pos x="connsiteX0" y="connsiteY0"/>
                </a:cxn>
                <a:cxn ang="0">
                  <a:pos x="connsiteX1" y="connsiteY1"/>
                </a:cxn>
                <a:cxn ang="0">
                  <a:pos x="connsiteX2" y="connsiteY2"/>
                </a:cxn>
                <a:cxn ang="0">
                  <a:pos x="connsiteX3" y="connsiteY3"/>
                </a:cxn>
              </a:cxnLst>
              <a:rect l="l" t="t" r="r" b="b"/>
              <a:pathLst>
                <a:path w="31605" h="27512">
                  <a:moveTo>
                    <a:pt x="31605" y="0"/>
                  </a:moveTo>
                  <a:lnTo>
                    <a:pt x="0" y="27512"/>
                  </a:lnTo>
                  <a:lnTo>
                    <a:pt x="23069" y="5804"/>
                  </a:lnTo>
                  <a:lnTo>
                    <a:pt x="31605"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85" name="자유형: 도형 584">
              <a:extLst>
                <a:ext uri="{FF2B5EF4-FFF2-40B4-BE49-F238E27FC236}">
                  <a16:creationId xmlns:a16="http://schemas.microsoft.com/office/drawing/2014/main" id="{F68E35BB-C34D-F331-4D4F-C063C545ED71}"/>
                </a:ext>
              </a:extLst>
            </p:cNvPr>
            <p:cNvSpPr/>
            <p:nvPr/>
          </p:nvSpPr>
          <p:spPr>
            <a:xfrm>
              <a:off x="8418612" y="3935205"/>
              <a:ext cx="24429" cy="21849"/>
            </a:xfrm>
            <a:custGeom>
              <a:avLst/>
              <a:gdLst>
                <a:gd name="connsiteX0" fmla="*/ 0 w 24429"/>
                <a:gd name="connsiteY0" fmla="*/ 0 h 21849"/>
                <a:gd name="connsiteX1" fmla="*/ 38 w 24429"/>
                <a:gd name="connsiteY1" fmla="*/ 33 h 21849"/>
                <a:gd name="connsiteX2" fmla="*/ 24427 w 24429"/>
                <a:gd name="connsiteY2" fmla="*/ 21847 h 21849"/>
                <a:gd name="connsiteX3" fmla="*/ 24429 w 24429"/>
                <a:gd name="connsiteY3" fmla="*/ 21849 h 21849"/>
                <a:gd name="connsiteX4" fmla="*/ 0 w 24429"/>
                <a:gd name="connsiteY4" fmla="*/ 0 h 21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29" h="21849">
                  <a:moveTo>
                    <a:pt x="0" y="0"/>
                  </a:moveTo>
                  <a:lnTo>
                    <a:pt x="38" y="33"/>
                  </a:lnTo>
                  <a:lnTo>
                    <a:pt x="24427" y="21847"/>
                  </a:lnTo>
                  <a:lnTo>
                    <a:pt x="24429" y="21849"/>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86" name="자유형: 도형 585">
              <a:extLst>
                <a:ext uri="{FF2B5EF4-FFF2-40B4-BE49-F238E27FC236}">
                  <a16:creationId xmlns:a16="http://schemas.microsoft.com/office/drawing/2014/main" id="{C3F2461D-BFDD-27AA-E6D8-9AB2C3478312}"/>
                </a:ext>
              </a:extLst>
            </p:cNvPr>
            <p:cNvSpPr/>
            <p:nvPr/>
          </p:nvSpPr>
          <p:spPr>
            <a:xfrm>
              <a:off x="8418613" y="3935205"/>
              <a:ext cx="24429" cy="21849"/>
            </a:xfrm>
            <a:custGeom>
              <a:avLst/>
              <a:gdLst>
                <a:gd name="connsiteX0" fmla="*/ 0 w 24429"/>
                <a:gd name="connsiteY0" fmla="*/ 0 h 21849"/>
                <a:gd name="connsiteX1" fmla="*/ 23404 w 24429"/>
                <a:gd name="connsiteY1" fmla="*/ 20373 h 21849"/>
                <a:gd name="connsiteX2" fmla="*/ 24429 w 24429"/>
                <a:gd name="connsiteY2" fmla="*/ 21849 h 21849"/>
                <a:gd name="connsiteX3" fmla="*/ 24426 w 24429"/>
                <a:gd name="connsiteY3" fmla="*/ 21847 h 21849"/>
                <a:gd name="connsiteX4" fmla="*/ 23403 w 24429"/>
                <a:gd name="connsiteY4" fmla="*/ 20373 h 21849"/>
                <a:gd name="connsiteX5" fmla="*/ 37 w 24429"/>
                <a:gd name="connsiteY5" fmla="*/ 33 h 21849"/>
                <a:gd name="connsiteX6" fmla="*/ 0 w 24429"/>
                <a:gd name="connsiteY6" fmla="*/ 0 h 2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29" h="21849">
                  <a:moveTo>
                    <a:pt x="0" y="0"/>
                  </a:moveTo>
                  <a:lnTo>
                    <a:pt x="23404" y="20373"/>
                  </a:lnTo>
                  <a:lnTo>
                    <a:pt x="24429" y="21849"/>
                  </a:lnTo>
                  <a:lnTo>
                    <a:pt x="24426" y="21847"/>
                  </a:lnTo>
                  <a:lnTo>
                    <a:pt x="23403" y="20373"/>
                  </a:lnTo>
                  <a:lnTo>
                    <a:pt x="37" y="33"/>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87" name="자유형: 도형 586">
              <a:extLst>
                <a:ext uri="{FF2B5EF4-FFF2-40B4-BE49-F238E27FC236}">
                  <a16:creationId xmlns:a16="http://schemas.microsoft.com/office/drawing/2014/main" id="{3A21A4F9-F265-58E5-9138-2FCDD8D76C16}"/>
                </a:ext>
              </a:extLst>
            </p:cNvPr>
            <p:cNvSpPr/>
            <p:nvPr/>
          </p:nvSpPr>
          <p:spPr>
            <a:xfrm>
              <a:off x="4059229" y="3944642"/>
              <a:ext cx="14338" cy="13492"/>
            </a:xfrm>
            <a:custGeom>
              <a:avLst/>
              <a:gdLst>
                <a:gd name="connsiteX0" fmla="*/ 14338 w 14338"/>
                <a:gd name="connsiteY0" fmla="*/ 0 h 13492"/>
                <a:gd name="connsiteX1" fmla="*/ 0 w 14338"/>
                <a:gd name="connsiteY1" fmla="*/ 13492 h 13492"/>
                <a:gd name="connsiteX2" fmla="*/ 1775 w 14338"/>
                <a:gd name="connsiteY2" fmla="*/ 10936 h 13492"/>
                <a:gd name="connsiteX3" fmla="*/ 14338 w 14338"/>
                <a:gd name="connsiteY3" fmla="*/ 0 h 13492"/>
              </a:gdLst>
              <a:ahLst/>
              <a:cxnLst>
                <a:cxn ang="0">
                  <a:pos x="connsiteX0" y="connsiteY0"/>
                </a:cxn>
                <a:cxn ang="0">
                  <a:pos x="connsiteX1" y="connsiteY1"/>
                </a:cxn>
                <a:cxn ang="0">
                  <a:pos x="connsiteX2" y="connsiteY2"/>
                </a:cxn>
                <a:cxn ang="0">
                  <a:pos x="connsiteX3" y="connsiteY3"/>
                </a:cxn>
              </a:cxnLst>
              <a:rect l="l" t="t" r="r" b="b"/>
              <a:pathLst>
                <a:path w="14338" h="13492">
                  <a:moveTo>
                    <a:pt x="14338" y="0"/>
                  </a:moveTo>
                  <a:lnTo>
                    <a:pt x="0" y="13492"/>
                  </a:lnTo>
                  <a:lnTo>
                    <a:pt x="1775" y="10936"/>
                  </a:lnTo>
                  <a:lnTo>
                    <a:pt x="14338"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88" name="자유형: 도형 587">
              <a:extLst>
                <a:ext uri="{FF2B5EF4-FFF2-40B4-BE49-F238E27FC236}">
                  <a16:creationId xmlns:a16="http://schemas.microsoft.com/office/drawing/2014/main" id="{12B07A66-5158-303B-527F-C5466BCF99A9}"/>
                </a:ext>
              </a:extLst>
            </p:cNvPr>
            <p:cNvSpPr/>
            <p:nvPr/>
          </p:nvSpPr>
          <p:spPr>
            <a:xfrm>
              <a:off x="8443040" y="3957054"/>
              <a:ext cx="15430" cy="22221"/>
            </a:xfrm>
            <a:custGeom>
              <a:avLst/>
              <a:gdLst>
                <a:gd name="connsiteX0" fmla="*/ 0 w 15430"/>
                <a:gd name="connsiteY0" fmla="*/ 0 h 22221"/>
                <a:gd name="connsiteX1" fmla="*/ 3 w 15430"/>
                <a:gd name="connsiteY1" fmla="*/ 3 h 22221"/>
                <a:gd name="connsiteX2" fmla="*/ 15408 w 15430"/>
                <a:gd name="connsiteY2" fmla="*/ 22188 h 22221"/>
                <a:gd name="connsiteX3" fmla="*/ 15430 w 15430"/>
                <a:gd name="connsiteY3" fmla="*/ 22221 h 22221"/>
                <a:gd name="connsiteX4" fmla="*/ 0 w 15430"/>
                <a:gd name="connsiteY4" fmla="*/ 0 h 22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0" h="22221">
                  <a:moveTo>
                    <a:pt x="0" y="0"/>
                  </a:moveTo>
                  <a:lnTo>
                    <a:pt x="3" y="3"/>
                  </a:lnTo>
                  <a:lnTo>
                    <a:pt x="15408" y="22188"/>
                  </a:lnTo>
                  <a:lnTo>
                    <a:pt x="15430" y="22221"/>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89" name="자유형: 도형 588">
              <a:extLst>
                <a:ext uri="{FF2B5EF4-FFF2-40B4-BE49-F238E27FC236}">
                  <a16:creationId xmlns:a16="http://schemas.microsoft.com/office/drawing/2014/main" id="{2C72D7BD-C96E-6B19-47E9-B1186303F9AA}"/>
                </a:ext>
              </a:extLst>
            </p:cNvPr>
            <p:cNvSpPr/>
            <p:nvPr/>
          </p:nvSpPr>
          <p:spPr>
            <a:xfrm>
              <a:off x="8443041" y="3957054"/>
              <a:ext cx="15430" cy="22221"/>
            </a:xfrm>
            <a:custGeom>
              <a:avLst/>
              <a:gdLst>
                <a:gd name="connsiteX0" fmla="*/ 0 w 15430"/>
                <a:gd name="connsiteY0" fmla="*/ 0 h 22221"/>
                <a:gd name="connsiteX1" fmla="*/ 1639 w 15430"/>
                <a:gd name="connsiteY1" fmla="*/ 1466 h 22221"/>
                <a:gd name="connsiteX2" fmla="*/ 15430 w 15430"/>
                <a:gd name="connsiteY2" fmla="*/ 22221 h 22221"/>
                <a:gd name="connsiteX3" fmla="*/ 15407 w 15430"/>
                <a:gd name="connsiteY3" fmla="*/ 22188 h 22221"/>
                <a:gd name="connsiteX4" fmla="*/ 1638 w 15430"/>
                <a:gd name="connsiteY4" fmla="*/ 1466 h 22221"/>
                <a:gd name="connsiteX5" fmla="*/ 2 w 15430"/>
                <a:gd name="connsiteY5" fmla="*/ 3 h 22221"/>
                <a:gd name="connsiteX6" fmla="*/ 0 w 15430"/>
                <a:gd name="connsiteY6" fmla="*/ 0 h 2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 h="22221">
                  <a:moveTo>
                    <a:pt x="0" y="0"/>
                  </a:moveTo>
                  <a:lnTo>
                    <a:pt x="1639" y="1466"/>
                  </a:lnTo>
                  <a:lnTo>
                    <a:pt x="15430" y="22221"/>
                  </a:lnTo>
                  <a:lnTo>
                    <a:pt x="15407" y="22188"/>
                  </a:lnTo>
                  <a:lnTo>
                    <a:pt x="1638" y="1466"/>
                  </a:lnTo>
                  <a:lnTo>
                    <a:pt x="2" y="3"/>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90" name="자유형: 도형 589">
              <a:extLst>
                <a:ext uri="{FF2B5EF4-FFF2-40B4-BE49-F238E27FC236}">
                  <a16:creationId xmlns:a16="http://schemas.microsoft.com/office/drawing/2014/main" id="{A77BC895-6A40-A7BC-AF7B-F4A943BE9135}"/>
                </a:ext>
              </a:extLst>
            </p:cNvPr>
            <p:cNvSpPr/>
            <p:nvPr/>
          </p:nvSpPr>
          <p:spPr>
            <a:xfrm>
              <a:off x="4029937" y="3958134"/>
              <a:ext cx="29293" cy="42184"/>
            </a:xfrm>
            <a:custGeom>
              <a:avLst/>
              <a:gdLst>
                <a:gd name="connsiteX0" fmla="*/ 29293 w 29293"/>
                <a:gd name="connsiteY0" fmla="*/ 0 h 42184"/>
                <a:gd name="connsiteX1" fmla="*/ 0 w 29293"/>
                <a:gd name="connsiteY1" fmla="*/ 42184 h 42184"/>
                <a:gd name="connsiteX2" fmla="*/ 26141 w 29293"/>
                <a:gd name="connsiteY2" fmla="*/ 2966 h 42184"/>
                <a:gd name="connsiteX3" fmla="*/ 29293 w 29293"/>
                <a:gd name="connsiteY3" fmla="*/ 0 h 42184"/>
              </a:gdLst>
              <a:ahLst/>
              <a:cxnLst>
                <a:cxn ang="0">
                  <a:pos x="connsiteX0" y="connsiteY0"/>
                </a:cxn>
                <a:cxn ang="0">
                  <a:pos x="connsiteX1" y="connsiteY1"/>
                </a:cxn>
                <a:cxn ang="0">
                  <a:pos x="connsiteX2" y="connsiteY2"/>
                </a:cxn>
                <a:cxn ang="0">
                  <a:pos x="connsiteX3" y="connsiteY3"/>
                </a:cxn>
              </a:cxnLst>
              <a:rect l="l" t="t" r="r" b="b"/>
              <a:pathLst>
                <a:path w="29293" h="42184">
                  <a:moveTo>
                    <a:pt x="29293" y="0"/>
                  </a:moveTo>
                  <a:lnTo>
                    <a:pt x="0" y="42184"/>
                  </a:lnTo>
                  <a:lnTo>
                    <a:pt x="26141" y="2966"/>
                  </a:lnTo>
                  <a:lnTo>
                    <a:pt x="29293"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91" name="자유형: 도형 590">
              <a:extLst>
                <a:ext uri="{FF2B5EF4-FFF2-40B4-BE49-F238E27FC236}">
                  <a16:creationId xmlns:a16="http://schemas.microsoft.com/office/drawing/2014/main" id="{82DB16D3-8034-AE9A-1135-549BDF796B6D}"/>
                </a:ext>
              </a:extLst>
            </p:cNvPr>
            <p:cNvSpPr/>
            <p:nvPr/>
          </p:nvSpPr>
          <p:spPr>
            <a:xfrm>
              <a:off x="8458470" y="3979275"/>
              <a:ext cx="14982" cy="22547"/>
            </a:xfrm>
            <a:custGeom>
              <a:avLst/>
              <a:gdLst>
                <a:gd name="connsiteX0" fmla="*/ 0 w 14982"/>
                <a:gd name="connsiteY0" fmla="*/ 0 h 22547"/>
                <a:gd name="connsiteX1" fmla="*/ 24 w 14982"/>
                <a:gd name="connsiteY1" fmla="*/ 34 h 22547"/>
                <a:gd name="connsiteX2" fmla="*/ 14982 w 14982"/>
                <a:gd name="connsiteY2" fmla="*/ 22544 h 22547"/>
                <a:gd name="connsiteX3" fmla="*/ 14982 w 14982"/>
                <a:gd name="connsiteY3" fmla="*/ 22547 h 22547"/>
                <a:gd name="connsiteX4" fmla="*/ 0 w 14982"/>
                <a:gd name="connsiteY4" fmla="*/ 0 h 22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2" h="22547">
                  <a:moveTo>
                    <a:pt x="0" y="0"/>
                  </a:moveTo>
                  <a:lnTo>
                    <a:pt x="24" y="34"/>
                  </a:lnTo>
                  <a:lnTo>
                    <a:pt x="14982" y="22544"/>
                  </a:lnTo>
                  <a:lnTo>
                    <a:pt x="14982" y="22547"/>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92" name="자유형: 도형 591">
              <a:extLst>
                <a:ext uri="{FF2B5EF4-FFF2-40B4-BE49-F238E27FC236}">
                  <a16:creationId xmlns:a16="http://schemas.microsoft.com/office/drawing/2014/main" id="{CEB7B805-F70C-5041-AC8F-9F9526D46930}"/>
                </a:ext>
              </a:extLst>
            </p:cNvPr>
            <p:cNvSpPr/>
            <p:nvPr/>
          </p:nvSpPr>
          <p:spPr>
            <a:xfrm>
              <a:off x="8458471" y="3979275"/>
              <a:ext cx="14982" cy="22547"/>
            </a:xfrm>
            <a:custGeom>
              <a:avLst/>
              <a:gdLst>
                <a:gd name="connsiteX0" fmla="*/ 0 w 14982"/>
                <a:gd name="connsiteY0" fmla="*/ 0 h 22547"/>
                <a:gd name="connsiteX1" fmla="*/ 14638 w 14982"/>
                <a:gd name="connsiteY1" fmla="*/ 21079 h 22547"/>
                <a:gd name="connsiteX2" fmla="*/ 14982 w 14982"/>
                <a:gd name="connsiteY2" fmla="*/ 22547 h 22547"/>
                <a:gd name="connsiteX3" fmla="*/ 14981 w 14982"/>
                <a:gd name="connsiteY3" fmla="*/ 22544 h 22547"/>
                <a:gd name="connsiteX4" fmla="*/ 14637 w 14982"/>
                <a:gd name="connsiteY4" fmla="*/ 21079 h 22547"/>
                <a:gd name="connsiteX5" fmla="*/ 23 w 14982"/>
                <a:gd name="connsiteY5" fmla="*/ 34 h 22547"/>
                <a:gd name="connsiteX6" fmla="*/ 0 w 14982"/>
                <a:gd name="connsiteY6" fmla="*/ 0 h 2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82" h="22547">
                  <a:moveTo>
                    <a:pt x="0" y="0"/>
                  </a:moveTo>
                  <a:lnTo>
                    <a:pt x="14638" y="21079"/>
                  </a:lnTo>
                  <a:lnTo>
                    <a:pt x="14982" y="22547"/>
                  </a:lnTo>
                  <a:lnTo>
                    <a:pt x="14981" y="22544"/>
                  </a:lnTo>
                  <a:lnTo>
                    <a:pt x="14637" y="21079"/>
                  </a:lnTo>
                  <a:lnTo>
                    <a:pt x="23" y="34"/>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93" name="자유형: 도형 592">
              <a:extLst>
                <a:ext uri="{FF2B5EF4-FFF2-40B4-BE49-F238E27FC236}">
                  <a16:creationId xmlns:a16="http://schemas.microsoft.com/office/drawing/2014/main" id="{22C8D82B-E8BA-CE47-2C19-F2B6CAAA3C0A}"/>
                </a:ext>
              </a:extLst>
            </p:cNvPr>
            <p:cNvSpPr/>
            <p:nvPr/>
          </p:nvSpPr>
          <p:spPr>
            <a:xfrm>
              <a:off x="8473453" y="4001822"/>
              <a:ext cx="11169" cy="47595"/>
            </a:xfrm>
            <a:custGeom>
              <a:avLst/>
              <a:gdLst>
                <a:gd name="connsiteX0" fmla="*/ 0 w 11169"/>
                <a:gd name="connsiteY0" fmla="*/ 0 h 47595"/>
                <a:gd name="connsiteX1" fmla="*/ 2 w 11169"/>
                <a:gd name="connsiteY1" fmla="*/ 2 h 47595"/>
                <a:gd name="connsiteX2" fmla="*/ 11154 w 11169"/>
                <a:gd name="connsiteY2" fmla="*/ 47526 h 47595"/>
                <a:gd name="connsiteX3" fmla="*/ 11169 w 11169"/>
                <a:gd name="connsiteY3" fmla="*/ 47595 h 47595"/>
                <a:gd name="connsiteX4" fmla="*/ 0 w 11169"/>
                <a:gd name="connsiteY4" fmla="*/ 0 h 47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69" h="47595">
                  <a:moveTo>
                    <a:pt x="0" y="0"/>
                  </a:moveTo>
                  <a:lnTo>
                    <a:pt x="2" y="2"/>
                  </a:lnTo>
                  <a:lnTo>
                    <a:pt x="11154" y="47526"/>
                  </a:lnTo>
                  <a:lnTo>
                    <a:pt x="11169" y="47595"/>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94" name="자유형: 도형 593">
              <a:extLst>
                <a:ext uri="{FF2B5EF4-FFF2-40B4-BE49-F238E27FC236}">
                  <a16:creationId xmlns:a16="http://schemas.microsoft.com/office/drawing/2014/main" id="{18939EEE-75BD-AC0C-B2BB-41BCB8C9809B}"/>
                </a:ext>
              </a:extLst>
            </p:cNvPr>
            <p:cNvSpPr/>
            <p:nvPr/>
          </p:nvSpPr>
          <p:spPr>
            <a:xfrm>
              <a:off x="8473454" y="4001822"/>
              <a:ext cx="11169" cy="47595"/>
            </a:xfrm>
            <a:custGeom>
              <a:avLst/>
              <a:gdLst>
                <a:gd name="connsiteX0" fmla="*/ 0 w 11169"/>
                <a:gd name="connsiteY0" fmla="*/ 0 h 47595"/>
                <a:gd name="connsiteX1" fmla="*/ 1040 w 11169"/>
                <a:gd name="connsiteY1" fmla="*/ 1564 h 47595"/>
                <a:gd name="connsiteX2" fmla="*/ 11169 w 11169"/>
                <a:gd name="connsiteY2" fmla="*/ 47595 h 47595"/>
                <a:gd name="connsiteX3" fmla="*/ 11153 w 11169"/>
                <a:gd name="connsiteY3" fmla="*/ 47526 h 47595"/>
                <a:gd name="connsiteX4" fmla="*/ 1039 w 11169"/>
                <a:gd name="connsiteY4" fmla="*/ 1564 h 47595"/>
                <a:gd name="connsiteX5" fmla="*/ 1 w 11169"/>
                <a:gd name="connsiteY5" fmla="*/ 2 h 47595"/>
                <a:gd name="connsiteX6" fmla="*/ 0 w 11169"/>
                <a:gd name="connsiteY6" fmla="*/ 0 h 4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69" h="47595">
                  <a:moveTo>
                    <a:pt x="0" y="0"/>
                  </a:moveTo>
                  <a:lnTo>
                    <a:pt x="1040" y="1564"/>
                  </a:lnTo>
                  <a:lnTo>
                    <a:pt x="11169" y="47595"/>
                  </a:lnTo>
                  <a:lnTo>
                    <a:pt x="11153" y="47526"/>
                  </a:lnTo>
                  <a:lnTo>
                    <a:pt x="1039" y="1564"/>
                  </a:lnTo>
                  <a:lnTo>
                    <a:pt x="1" y="2"/>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95" name="자유형: 도형 594">
              <a:extLst>
                <a:ext uri="{FF2B5EF4-FFF2-40B4-BE49-F238E27FC236}">
                  <a16:creationId xmlns:a16="http://schemas.microsoft.com/office/drawing/2014/main" id="{29002100-191E-FEA6-D64A-5994FEE70B2D}"/>
                </a:ext>
              </a:extLst>
            </p:cNvPr>
            <p:cNvSpPr/>
            <p:nvPr/>
          </p:nvSpPr>
          <p:spPr>
            <a:xfrm>
              <a:off x="8473454" y="4049622"/>
              <a:ext cx="11152" cy="47524"/>
            </a:xfrm>
            <a:custGeom>
              <a:avLst/>
              <a:gdLst>
                <a:gd name="connsiteX0" fmla="*/ 11152 w 11152"/>
                <a:gd name="connsiteY0" fmla="*/ 0 h 47524"/>
                <a:gd name="connsiteX1" fmla="*/ 1038 w 11152"/>
                <a:gd name="connsiteY1" fmla="*/ 45962 h 47524"/>
                <a:gd name="connsiteX2" fmla="*/ 0 w 11152"/>
                <a:gd name="connsiteY2" fmla="*/ 47524 h 47524"/>
                <a:gd name="connsiteX3" fmla="*/ 11152 w 11152"/>
                <a:gd name="connsiteY3" fmla="*/ 0 h 47524"/>
              </a:gdLst>
              <a:ahLst/>
              <a:cxnLst>
                <a:cxn ang="0">
                  <a:pos x="connsiteX0" y="connsiteY0"/>
                </a:cxn>
                <a:cxn ang="0">
                  <a:pos x="connsiteX1" y="connsiteY1"/>
                </a:cxn>
                <a:cxn ang="0">
                  <a:pos x="connsiteX2" y="connsiteY2"/>
                </a:cxn>
                <a:cxn ang="0">
                  <a:pos x="connsiteX3" y="connsiteY3"/>
                </a:cxn>
              </a:cxnLst>
              <a:rect l="l" t="t" r="r" b="b"/>
              <a:pathLst>
                <a:path w="11152" h="47524">
                  <a:moveTo>
                    <a:pt x="11152" y="0"/>
                  </a:moveTo>
                  <a:lnTo>
                    <a:pt x="1038" y="45962"/>
                  </a:lnTo>
                  <a:lnTo>
                    <a:pt x="0" y="47524"/>
                  </a:lnTo>
                  <a:lnTo>
                    <a:pt x="11152"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96" name="자유형: 도형 595">
              <a:extLst>
                <a:ext uri="{FF2B5EF4-FFF2-40B4-BE49-F238E27FC236}">
                  <a16:creationId xmlns:a16="http://schemas.microsoft.com/office/drawing/2014/main" id="{DD499B1F-41E6-04D3-F45D-B3C4B8F957FD}"/>
                </a:ext>
              </a:extLst>
            </p:cNvPr>
            <p:cNvSpPr/>
            <p:nvPr/>
          </p:nvSpPr>
          <p:spPr>
            <a:xfrm>
              <a:off x="8458448" y="4097146"/>
              <a:ext cx="15006" cy="22583"/>
            </a:xfrm>
            <a:custGeom>
              <a:avLst/>
              <a:gdLst>
                <a:gd name="connsiteX0" fmla="*/ 15006 w 15006"/>
                <a:gd name="connsiteY0" fmla="*/ 0 h 22583"/>
                <a:gd name="connsiteX1" fmla="*/ 15005 w 15006"/>
                <a:gd name="connsiteY1" fmla="*/ 3 h 22583"/>
                <a:gd name="connsiteX2" fmla="*/ 23 w 15006"/>
                <a:gd name="connsiteY2" fmla="*/ 22549 h 22583"/>
                <a:gd name="connsiteX3" fmla="*/ 0 w 15006"/>
                <a:gd name="connsiteY3" fmla="*/ 22583 h 22583"/>
                <a:gd name="connsiteX4" fmla="*/ 15006 w 15006"/>
                <a:gd name="connsiteY4" fmla="*/ 0 h 22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06" h="22583">
                  <a:moveTo>
                    <a:pt x="15006" y="0"/>
                  </a:moveTo>
                  <a:lnTo>
                    <a:pt x="15005" y="3"/>
                  </a:lnTo>
                  <a:lnTo>
                    <a:pt x="23" y="22549"/>
                  </a:lnTo>
                  <a:lnTo>
                    <a:pt x="0" y="22583"/>
                  </a:lnTo>
                  <a:lnTo>
                    <a:pt x="15006"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97" name="자유형: 도형 596">
              <a:extLst>
                <a:ext uri="{FF2B5EF4-FFF2-40B4-BE49-F238E27FC236}">
                  <a16:creationId xmlns:a16="http://schemas.microsoft.com/office/drawing/2014/main" id="{BD50BF67-3E75-7326-8F69-0876B4F1CA88}"/>
                </a:ext>
              </a:extLst>
            </p:cNvPr>
            <p:cNvSpPr/>
            <p:nvPr/>
          </p:nvSpPr>
          <p:spPr>
            <a:xfrm>
              <a:off x="8443044" y="4119729"/>
              <a:ext cx="15405" cy="22185"/>
            </a:xfrm>
            <a:custGeom>
              <a:avLst/>
              <a:gdLst>
                <a:gd name="connsiteX0" fmla="*/ 15405 w 15405"/>
                <a:gd name="connsiteY0" fmla="*/ 0 h 22185"/>
                <a:gd name="connsiteX1" fmla="*/ 1636 w 15405"/>
                <a:gd name="connsiteY1" fmla="*/ 20721 h 22185"/>
                <a:gd name="connsiteX2" fmla="*/ 0 w 15405"/>
                <a:gd name="connsiteY2" fmla="*/ 22185 h 22185"/>
                <a:gd name="connsiteX3" fmla="*/ 15405 w 15405"/>
                <a:gd name="connsiteY3" fmla="*/ 0 h 22185"/>
              </a:gdLst>
              <a:ahLst/>
              <a:cxnLst>
                <a:cxn ang="0">
                  <a:pos x="connsiteX0" y="connsiteY0"/>
                </a:cxn>
                <a:cxn ang="0">
                  <a:pos x="connsiteX1" y="connsiteY1"/>
                </a:cxn>
                <a:cxn ang="0">
                  <a:pos x="connsiteX2" y="connsiteY2"/>
                </a:cxn>
                <a:cxn ang="0">
                  <a:pos x="connsiteX3" y="connsiteY3"/>
                </a:cxn>
              </a:cxnLst>
              <a:rect l="l" t="t" r="r" b="b"/>
              <a:pathLst>
                <a:path w="15405" h="22185">
                  <a:moveTo>
                    <a:pt x="15405" y="0"/>
                  </a:moveTo>
                  <a:lnTo>
                    <a:pt x="1636" y="20721"/>
                  </a:lnTo>
                  <a:lnTo>
                    <a:pt x="0" y="22185"/>
                  </a:lnTo>
                  <a:lnTo>
                    <a:pt x="15405"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98" name="자유형: 도형 597">
              <a:extLst>
                <a:ext uri="{FF2B5EF4-FFF2-40B4-BE49-F238E27FC236}">
                  <a16:creationId xmlns:a16="http://schemas.microsoft.com/office/drawing/2014/main" id="{23A4C135-3C0A-2204-432C-D9E2997AAEF8}"/>
                </a:ext>
              </a:extLst>
            </p:cNvPr>
            <p:cNvSpPr/>
            <p:nvPr/>
          </p:nvSpPr>
          <p:spPr>
            <a:xfrm>
              <a:off x="8418575" y="4141914"/>
              <a:ext cx="24468" cy="21884"/>
            </a:xfrm>
            <a:custGeom>
              <a:avLst/>
              <a:gdLst>
                <a:gd name="connsiteX0" fmla="*/ 24468 w 24468"/>
                <a:gd name="connsiteY0" fmla="*/ 0 h 21884"/>
                <a:gd name="connsiteX1" fmla="*/ 24466 w 24468"/>
                <a:gd name="connsiteY1" fmla="*/ 2 h 21884"/>
                <a:gd name="connsiteX2" fmla="*/ 37 w 24468"/>
                <a:gd name="connsiteY2" fmla="*/ 21851 h 21884"/>
                <a:gd name="connsiteX3" fmla="*/ 0 w 24468"/>
                <a:gd name="connsiteY3" fmla="*/ 21884 h 21884"/>
                <a:gd name="connsiteX4" fmla="*/ 24468 w 24468"/>
                <a:gd name="connsiteY4" fmla="*/ 0 h 2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68" h="21884">
                  <a:moveTo>
                    <a:pt x="24468" y="0"/>
                  </a:moveTo>
                  <a:lnTo>
                    <a:pt x="24466" y="2"/>
                  </a:lnTo>
                  <a:lnTo>
                    <a:pt x="37" y="21851"/>
                  </a:lnTo>
                  <a:lnTo>
                    <a:pt x="0" y="21884"/>
                  </a:lnTo>
                  <a:lnTo>
                    <a:pt x="24468"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99" name="자유형: 도형 598">
              <a:extLst>
                <a:ext uri="{FF2B5EF4-FFF2-40B4-BE49-F238E27FC236}">
                  <a16:creationId xmlns:a16="http://schemas.microsoft.com/office/drawing/2014/main" id="{64BA3BFC-2821-0253-178B-D62403D24EA9}"/>
                </a:ext>
              </a:extLst>
            </p:cNvPr>
            <p:cNvSpPr/>
            <p:nvPr/>
          </p:nvSpPr>
          <p:spPr>
            <a:xfrm>
              <a:off x="8393891" y="4163798"/>
              <a:ext cx="24685" cy="21488"/>
            </a:xfrm>
            <a:custGeom>
              <a:avLst/>
              <a:gdLst>
                <a:gd name="connsiteX0" fmla="*/ 24685 w 24685"/>
                <a:gd name="connsiteY0" fmla="*/ 0 h 21488"/>
                <a:gd name="connsiteX1" fmla="*/ 2229 w 24685"/>
                <a:gd name="connsiteY1" fmla="*/ 20084 h 21488"/>
                <a:gd name="connsiteX2" fmla="*/ 0 w 24685"/>
                <a:gd name="connsiteY2" fmla="*/ 21488 h 21488"/>
                <a:gd name="connsiteX3" fmla="*/ 24685 w 24685"/>
                <a:gd name="connsiteY3" fmla="*/ 0 h 21488"/>
              </a:gdLst>
              <a:ahLst/>
              <a:cxnLst>
                <a:cxn ang="0">
                  <a:pos x="connsiteX0" y="connsiteY0"/>
                </a:cxn>
                <a:cxn ang="0">
                  <a:pos x="connsiteX1" y="connsiteY1"/>
                </a:cxn>
                <a:cxn ang="0">
                  <a:pos x="connsiteX2" y="connsiteY2"/>
                </a:cxn>
                <a:cxn ang="0">
                  <a:pos x="connsiteX3" y="connsiteY3"/>
                </a:cxn>
              </a:cxnLst>
              <a:rect l="l" t="t" r="r" b="b"/>
              <a:pathLst>
                <a:path w="24685" h="21488">
                  <a:moveTo>
                    <a:pt x="24685" y="0"/>
                  </a:moveTo>
                  <a:lnTo>
                    <a:pt x="2229" y="20084"/>
                  </a:lnTo>
                  <a:lnTo>
                    <a:pt x="0" y="21488"/>
                  </a:lnTo>
                  <a:lnTo>
                    <a:pt x="24685"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00" name="자유형: 도형 599">
              <a:extLst>
                <a:ext uri="{FF2B5EF4-FFF2-40B4-BE49-F238E27FC236}">
                  <a16:creationId xmlns:a16="http://schemas.microsoft.com/office/drawing/2014/main" id="{0FA06F83-B9BC-AC9F-8A86-016C8404D916}"/>
                </a:ext>
              </a:extLst>
            </p:cNvPr>
            <p:cNvSpPr/>
            <p:nvPr/>
          </p:nvSpPr>
          <p:spPr>
            <a:xfrm>
              <a:off x="8360418" y="4185286"/>
              <a:ext cx="33472" cy="21077"/>
            </a:xfrm>
            <a:custGeom>
              <a:avLst/>
              <a:gdLst>
                <a:gd name="connsiteX0" fmla="*/ 33472 w 33472"/>
                <a:gd name="connsiteY0" fmla="*/ 0 h 21077"/>
                <a:gd name="connsiteX1" fmla="*/ 33470 w 33472"/>
                <a:gd name="connsiteY1" fmla="*/ 2 h 21077"/>
                <a:gd name="connsiteX2" fmla="*/ 50 w 33472"/>
                <a:gd name="connsiteY2" fmla="*/ 21046 h 21077"/>
                <a:gd name="connsiteX3" fmla="*/ 0 w 33472"/>
                <a:gd name="connsiteY3" fmla="*/ 21077 h 21077"/>
                <a:gd name="connsiteX4" fmla="*/ 33472 w 33472"/>
                <a:gd name="connsiteY4" fmla="*/ 0 h 21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72" h="21077">
                  <a:moveTo>
                    <a:pt x="33472" y="0"/>
                  </a:moveTo>
                  <a:lnTo>
                    <a:pt x="33470" y="2"/>
                  </a:lnTo>
                  <a:lnTo>
                    <a:pt x="50" y="21046"/>
                  </a:lnTo>
                  <a:lnTo>
                    <a:pt x="0" y="21077"/>
                  </a:lnTo>
                  <a:lnTo>
                    <a:pt x="33472"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01" name="자유형: 도형 600">
              <a:extLst>
                <a:ext uri="{FF2B5EF4-FFF2-40B4-BE49-F238E27FC236}">
                  <a16:creationId xmlns:a16="http://schemas.microsoft.com/office/drawing/2014/main" id="{4C041125-A08F-ED4C-ECA3-F20F7F5249D0}"/>
                </a:ext>
              </a:extLst>
            </p:cNvPr>
            <p:cNvSpPr/>
            <p:nvPr/>
          </p:nvSpPr>
          <p:spPr>
            <a:xfrm>
              <a:off x="8326948" y="4206363"/>
              <a:ext cx="33470" cy="20659"/>
            </a:xfrm>
            <a:custGeom>
              <a:avLst/>
              <a:gdLst>
                <a:gd name="connsiteX0" fmla="*/ 33470 w 33470"/>
                <a:gd name="connsiteY0" fmla="*/ 0 h 20659"/>
                <a:gd name="connsiteX1" fmla="*/ 2791 w 33470"/>
                <a:gd name="connsiteY1" fmla="*/ 19319 h 20659"/>
                <a:gd name="connsiteX2" fmla="*/ 0 w 33470"/>
                <a:gd name="connsiteY2" fmla="*/ 20659 h 20659"/>
                <a:gd name="connsiteX3" fmla="*/ 33470 w 33470"/>
                <a:gd name="connsiteY3" fmla="*/ 0 h 20659"/>
              </a:gdLst>
              <a:ahLst/>
              <a:cxnLst>
                <a:cxn ang="0">
                  <a:pos x="connsiteX0" y="connsiteY0"/>
                </a:cxn>
                <a:cxn ang="0">
                  <a:pos x="connsiteX1" y="connsiteY1"/>
                </a:cxn>
                <a:cxn ang="0">
                  <a:pos x="connsiteX2" y="connsiteY2"/>
                </a:cxn>
                <a:cxn ang="0">
                  <a:pos x="connsiteX3" y="connsiteY3"/>
                </a:cxn>
              </a:cxnLst>
              <a:rect l="l" t="t" r="r" b="b"/>
              <a:pathLst>
                <a:path w="33470" h="20659">
                  <a:moveTo>
                    <a:pt x="33470" y="0"/>
                  </a:moveTo>
                  <a:lnTo>
                    <a:pt x="2791" y="19319"/>
                  </a:lnTo>
                  <a:lnTo>
                    <a:pt x="0" y="20659"/>
                  </a:lnTo>
                  <a:lnTo>
                    <a:pt x="3347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02" name="자유형: 도형 601">
              <a:extLst>
                <a:ext uri="{FF2B5EF4-FFF2-40B4-BE49-F238E27FC236}">
                  <a16:creationId xmlns:a16="http://schemas.microsoft.com/office/drawing/2014/main" id="{B57E3F50-0010-6337-89FC-5F59ED928B71}"/>
                </a:ext>
              </a:extLst>
            </p:cNvPr>
            <p:cNvSpPr/>
            <p:nvPr/>
          </p:nvSpPr>
          <p:spPr>
            <a:xfrm>
              <a:off x="8284990" y="4227022"/>
              <a:ext cx="41958" cy="20138"/>
            </a:xfrm>
            <a:custGeom>
              <a:avLst/>
              <a:gdLst>
                <a:gd name="connsiteX0" fmla="*/ 41958 w 41958"/>
                <a:gd name="connsiteY0" fmla="*/ 0 h 20138"/>
                <a:gd name="connsiteX1" fmla="*/ 41955 w 41958"/>
                <a:gd name="connsiteY1" fmla="*/ 2 h 20138"/>
                <a:gd name="connsiteX2" fmla="*/ 62 w 41958"/>
                <a:gd name="connsiteY2" fmla="*/ 20109 h 20138"/>
                <a:gd name="connsiteX3" fmla="*/ 0 w 41958"/>
                <a:gd name="connsiteY3" fmla="*/ 20138 h 20138"/>
                <a:gd name="connsiteX4" fmla="*/ 41958 w 41958"/>
                <a:gd name="connsiteY4" fmla="*/ 0 h 20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58" h="20138">
                  <a:moveTo>
                    <a:pt x="41958" y="0"/>
                  </a:moveTo>
                  <a:lnTo>
                    <a:pt x="41955" y="2"/>
                  </a:lnTo>
                  <a:lnTo>
                    <a:pt x="62" y="20109"/>
                  </a:lnTo>
                  <a:lnTo>
                    <a:pt x="0" y="20138"/>
                  </a:lnTo>
                  <a:lnTo>
                    <a:pt x="41958"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03" name="자유형: 도형 602">
              <a:extLst>
                <a:ext uri="{FF2B5EF4-FFF2-40B4-BE49-F238E27FC236}">
                  <a16:creationId xmlns:a16="http://schemas.microsoft.com/office/drawing/2014/main" id="{695123FB-ED18-57F2-D0FD-9313C78C2CA9}"/>
                </a:ext>
              </a:extLst>
            </p:cNvPr>
            <p:cNvSpPr/>
            <p:nvPr/>
          </p:nvSpPr>
          <p:spPr>
            <a:xfrm>
              <a:off x="8243142" y="4247160"/>
              <a:ext cx="41848" cy="19761"/>
            </a:xfrm>
            <a:custGeom>
              <a:avLst/>
              <a:gdLst>
                <a:gd name="connsiteX0" fmla="*/ 41848 w 41848"/>
                <a:gd name="connsiteY0" fmla="*/ 0 h 19761"/>
                <a:gd name="connsiteX1" fmla="*/ 3321 w 41848"/>
                <a:gd name="connsiteY1" fmla="*/ 18491 h 19761"/>
                <a:gd name="connsiteX2" fmla="*/ 0 w 41848"/>
                <a:gd name="connsiteY2" fmla="*/ 19761 h 19761"/>
                <a:gd name="connsiteX3" fmla="*/ 41848 w 41848"/>
                <a:gd name="connsiteY3" fmla="*/ 0 h 19761"/>
              </a:gdLst>
              <a:ahLst/>
              <a:cxnLst>
                <a:cxn ang="0">
                  <a:pos x="connsiteX0" y="connsiteY0"/>
                </a:cxn>
                <a:cxn ang="0">
                  <a:pos x="connsiteX1" y="connsiteY1"/>
                </a:cxn>
                <a:cxn ang="0">
                  <a:pos x="connsiteX2" y="connsiteY2"/>
                </a:cxn>
                <a:cxn ang="0">
                  <a:pos x="connsiteX3" y="connsiteY3"/>
                </a:cxn>
              </a:cxnLst>
              <a:rect l="l" t="t" r="r" b="b"/>
              <a:pathLst>
                <a:path w="41848" h="19761">
                  <a:moveTo>
                    <a:pt x="41848" y="0"/>
                  </a:moveTo>
                  <a:lnTo>
                    <a:pt x="3321" y="18491"/>
                  </a:lnTo>
                  <a:lnTo>
                    <a:pt x="0" y="19761"/>
                  </a:lnTo>
                  <a:lnTo>
                    <a:pt x="41848"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04" name="자유형: 도형 603">
              <a:extLst>
                <a:ext uri="{FF2B5EF4-FFF2-40B4-BE49-F238E27FC236}">
                  <a16:creationId xmlns:a16="http://schemas.microsoft.com/office/drawing/2014/main" id="{05F1DF91-81DF-460D-87C4-88B33E0A7999}"/>
                </a:ext>
              </a:extLst>
            </p:cNvPr>
            <p:cNvSpPr/>
            <p:nvPr/>
          </p:nvSpPr>
          <p:spPr>
            <a:xfrm>
              <a:off x="8193202" y="4266921"/>
              <a:ext cx="49940" cy="19090"/>
            </a:xfrm>
            <a:custGeom>
              <a:avLst/>
              <a:gdLst>
                <a:gd name="connsiteX0" fmla="*/ 49940 w 49940"/>
                <a:gd name="connsiteY0" fmla="*/ 0 h 19090"/>
                <a:gd name="connsiteX1" fmla="*/ 49936 w 49940"/>
                <a:gd name="connsiteY1" fmla="*/ 2 h 19090"/>
                <a:gd name="connsiteX2" fmla="*/ 72 w 49940"/>
                <a:gd name="connsiteY2" fmla="*/ 19063 h 19090"/>
                <a:gd name="connsiteX3" fmla="*/ 0 w 49940"/>
                <a:gd name="connsiteY3" fmla="*/ 19090 h 19090"/>
                <a:gd name="connsiteX4" fmla="*/ 49940 w 49940"/>
                <a:gd name="connsiteY4" fmla="*/ 0 h 1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40" h="19090">
                  <a:moveTo>
                    <a:pt x="49940" y="0"/>
                  </a:moveTo>
                  <a:lnTo>
                    <a:pt x="49936" y="2"/>
                  </a:lnTo>
                  <a:lnTo>
                    <a:pt x="72" y="19063"/>
                  </a:lnTo>
                  <a:lnTo>
                    <a:pt x="0" y="19090"/>
                  </a:lnTo>
                  <a:lnTo>
                    <a:pt x="4994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05" name="자유형: 도형 604">
              <a:extLst>
                <a:ext uri="{FF2B5EF4-FFF2-40B4-BE49-F238E27FC236}">
                  <a16:creationId xmlns:a16="http://schemas.microsoft.com/office/drawing/2014/main" id="{D98D0685-84A0-0720-FD27-544F0F6EBBE0}"/>
                </a:ext>
              </a:extLst>
            </p:cNvPr>
            <p:cNvSpPr/>
            <p:nvPr/>
          </p:nvSpPr>
          <p:spPr>
            <a:xfrm>
              <a:off x="8143396" y="4286011"/>
              <a:ext cx="49806" cy="18773"/>
            </a:xfrm>
            <a:custGeom>
              <a:avLst/>
              <a:gdLst>
                <a:gd name="connsiteX0" fmla="*/ 49806 w 49806"/>
                <a:gd name="connsiteY0" fmla="*/ 0 h 18773"/>
                <a:gd name="connsiteX1" fmla="*/ 3820 w 49806"/>
                <a:gd name="connsiteY1" fmla="*/ 17579 h 18773"/>
                <a:gd name="connsiteX2" fmla="*/ 0 w 49806"/>
                <a:gd name="connsiteY2" fmla="*/ 18773 h 18773"/>
                <a:gd name="connsiteX3" fmla="*/ 49806 w 49806"/>
                <a:gd name="connsiteY3" fmla="*/ 0 h 18773"/>
              </a:gdLst>
              <a:ahLst/>
              <a:cxnLst>
                <a:cxn ang="0">
                  <a:pos x="connsiteX0" y="connsiteY0"/>
                </a:cxn>
                <a:cxn ang="0">
                  <a:pos x="connsiteX1" y="connsiteY1"/>
                </a:cxn>
                <a:cxn ang="0">
                  <a:pos x="connsiteX2" y="connsiteY2"/>
                </a:cxn>
                <a:cxn ang="0">
                  <a:pos x="connsiteX3" y="connsiteY3"/>
                </a:cxn>
              </a:cxnLst>
              <a:rect l="l" t="t" r="r" b="b"/>
              <a:pathLst>
                <a:path w="49806" h="18773">
                  <a:moveTo>
                    <a:pt x="49806" y="0"/>
                  </a:moveTo>
                  <a:lnTo>
                    <a:pt x="3820" y="17579"/>
                  </a:lnTo>
                  <a:lnTo>
                    <a:pt x="0" y="18773"/>
                  </a:lnTo>
                  <a:lnTo>
                    <a:pt x="49806"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06" name="자유형: 도형 605">
              <a:extLst>
                <a:ext uri="{FF2B5EF4-FFF2-40B4-BE49-F238E27FC236}">
                  <a16:creationId xmlns:a16="http://schemas.microsoft.com/office/drawing/2014/main" id="{825BD017-3BCF-9794-F195-2C1810F2E885}"/>
                </a:ext>
              </a:extLst>
            </p:cNvPr>
            <p:cNvSpPr/>
            <p:nvPr/>
          </p:nvSpPr>
          <p:spPr>
            <a:xfrm>
              <a:off x="8085926" y="4304784"/>
              <a:ext cx="57470" cy="17955"/>
            </a:xfrm>
            <a:custGeom>
              <a:avLst/>
              <a:gdLst>
                <a:gd name="connsiteX0" fmla="*/ 57470 w 57470"/>
                <a:gd name="connsiteY0" fmla="*/ 0 h 17955"/>
                <a:gd name="connsiteX1" fmla="*/ 57465 w 57470"/>
                <a:gd name="connsiteY1" fmla="*/ 2 h 17955"/>
                <a:gd name="connsiteX2" fmla="*/ 79 w 57470"/>
                <a:gd name="connsiteY2" fmla="*/ 17931 h 17955"/>
                <a:gd name="connsiteX3" fmla="*/ 0 w 57470"/>
                <a:gd name="connsiteY3" fmla="*/ 17955 h 17955"/>
                <a:gd name="connsiteX4" fmla="*/ 57470 w 57470"/>
                <a:gd name="connsiteY4" fmla="*/ 0 h 17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70" h="17955">
                  <a:moveTo>
                    <a:pt x="57470" y="0"/>
                  </a:moveTo>
                  <a:lnTo>
                    <a:pt x="57465" y="2"/>
                  </a:lnTo>
                  <a:lnTo>
                    <a:pt x="79" y="17931"/>
                  </a:lnTo>
                  <a:lnTo>
                    <a:pt x="0" y="17955"/>
                  </a:lnTo>
                  <a:lnTo>
                    <a:pt x="5747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07" name="자유형: 도형 606">
              <a:extLst>
                <a:ext uri="{FF2B5EF4-FFF2-40B4-BE49-F238E27FC236}">
                  <a16:creationId xmlns:a16="http://schemas.microsoft.com/office/drawing/2014/main" id="{BAD0B2E5-F1E6-AC56-7866-0C522D256853}"/>
                </a:ext>
              </a:extLst>
            </p:cNvPr>
            <p:cNvSpPr/>
            <p:nvPr/>
          </p:nvSpPr>
          <p:spPr>
            <a:xfrm>
              <a:off x="8028648" y="4322739"/>
              <a:ext cx="57279" cy="17669"/>
            </a:xfrm>
            <a:custGeom>
              <a:avLst/>
              <a:gdLst>
                <a:gd name="connsiteX0" fmla="*/ 57279 w 57279"/>
                <a:gd name="connsiteY0" fmla="*/ 0 h 17669"/>
                <a:gd name="connsiteX1" fmla="*/ 4277 w 57279"/>
                <a:gd name="connsiteY1" fmla="*/ 16560 h 17669"/>
                <a:gd name="connsiteX2" fmla="*/ 0 w 57279"/>
                <a:gd name="connsiteY2" fmla="*/ 17669 h 17669"/>
                <a:gd name="connsiteX3" fmla="*/ 57279 w 57279"/>
                <a:gd name="connsiteY3" fmla="*/ 0 h 17669"/>
              </a:gdLst>
              <a:ahLst/>
              <a:cxnLst>
                <a:cxn ang="0">
                  <a:pos x="connsiteX0" y="connsiteY0"/>
                </a:cxn>
                <a:cxn ang="0">
                  <a:pos x="connsiteX1" y="connsiteY1"/>
                </a:cxn>
                <a:cxn ang="0">
                  <a:pos x="connsiteX2" y="connsiteY2"/>
                </a:cxn>
                <a:cxn ang="0">
                  <a:pos x="connsiteX3" y="connsiteY3"/>
                </a:cxn>
              </a:cxnLst>
              <a:rect l="l" t="t" r="r" b="b"/>
              <a:pathLst>
                <a:path w="57279" h="17669">
                  <a:moveTo>
                    <a:pt x="57279" y="0"/>
                  </a:moveTo>
                  <a:lnTo>
                    <a:pt x="4277" y="16560"/>
                  </a:lnTo>
                  <a:lnTo>
                    <a:pt x="0" y="17669"/>
                  </a:lnTo>
                  <a:lnTo>
                    <a:pt x="57279"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08" name="자유형: 도형 607">
              <a:extLst>
                <a:ext uri="{FF2B5EF4-FFF2-40B4-BE49-F238E27FC236}">
                  <a16:creationId xmlns:a16="http://schemas.microsoft.com/office/drawing/2014/main" id="{EC5B7C30-D777-AD9A-A086-9616BC0BF1F0}"/>
                </a:ext>
              </a:extLst>
            </p:cNvPr>
            <p:cNvSpPr/>
            <p:nvPr/>
          </p:nvSpPr>
          <p:spPr>
            <a:xfrm>
              <a:off x="7964211" y="4340408"/>
              <a:ext cx="64437" cy="16700"/>
            </a:xfrm>
            <a:custGeom>
              <a:avLst/>
              <a:gdLst>
                <a:gd name="connsiteX0" fmla="*/ 64437 w 64437"/>
                <a:gd name="connsiteY0" fmla="*/ 0 h 16700"/>
                <a:gd name="connsiteX1" fmla="*/ 64432 w 64437"/>
                <a:gd name="connsiteY1" fmla="*/ 1 h 16700"/>
                <a:gd name="connsiteX2" fmla="*/ 83 w 64437"/>
                <a:gd name="connsiteY2" fmla="*/ 16679 h 16700"/>
                <a:gd name="connsiteX3" fmla="*/ 0 w 64437"/>
                <a:gd name="connsiteY3" fmla="*/ 16700 h 16700"/>
                <a:gd name="connsiteX4" fmla="*/ 64437 w 64437"/>
                <a:gd name="connsiteY4" fmla="*/ 0 h 16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7" h="16700">
                  <a:moveTo>
                    <a:pt x="64437" y="0"/>
                  </a:moveTo>
                  <a:lnTo>
                    <a:pt x="64432" y="1"/>
                  </a:lnTo>
                  <a:lnTo>
                    <a:pt x="83" y="16679"/>
                  </a:lnTo>
                  <a:lnTo>
                    <a:pt x="0" y="16700"/>
                  </a:lnTo>
                  <a:lnTo>
                    <a:pt x="64437"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09" name="자유형: 도형 608">
              <a:extLst>
                <a:ext uri="{FF2B5EF4-FFF2-40B4-BE49-F238E27FC236}">
                  <a16:creationId xmlns:a16="http://schemas.microsoft.com/office/drawing/2014/main" id="{A767FB0D-CB4B-1493-2F24-62F2BCD86381}"/>
                </a:ext>
              </a:extLst>
            </p:cNvPr>
            <p:cNvSpPr/>
            <p:nvPr/>
          </p:nvSpPr>
          <p:spPr>
            <a:xfrm>
              <a:off x="7899782" y="4357108"/>
              <a:ext cx="64428" cy="16497"/>
            </a:xfrm>
            <a:custGeom>
              <a:avLst/>
              <a:gdLst>
                <a:gd name="connsiteX0" fmla="*/ 64428 w 64428"/>
                <a:gd name="connsiteY0" fmla="*/ 0 h 16497"/>
                <a:gd name="connsiteX1" fmla="*/ 4728 w 64428"/>
                <a:gd name="connsiteY1" fmla="*/ 15473 h 16497"/>
                <a:gd name="connsiteX2" fmla="*/ 0 w 64428"/>
                <a:gd name="connsiteY2" fmla="*/ 16497 h 16497"/>
                <a:gd name="connsiteX3" fmla="*/ 64428 w 64428"/>
                <a:gd name="connsiteY3" fmla="*/ 0 h 16497"/>
              </a:gdLst>
              <a:ahLst/>
              <a:cxnLst>
                <a:cxn ang="0">
                  <a:pos x="connsiteX0" y="connsiteY0"/>
                </a:cxn>
                <a:cxn ang="0">
                  <a:pos x="connsiteX1" y="connsiteY1"/>
                </a:cxn>
                <a:cxn ang="0">
                  <a:pos x="connsiteX2" y="connsiteY2"/>
                </a:cxn>
                <a:cxn ang="0">
                  <a:pos x="connsiteX3" y="connsiteY3"/>
                </a:cxn>
              </a:cxnLst>
              <a:rect l="l" t="t" r="r" b="b"/>
              <a:pathLst>
                <a:path w="64428" h="16497">
                  <a:moveTo>
                    <a:pt x="64428" y="0"/>
                  </a:moveTo>
                  <a:lnTo>
                    <a:pt x="4728" y="15473"/>
                  </a:lnTo>
                  <a:lnTo>
                    <a:pt x="0" y="16497"/>
                  </a:lnTo>
                  <a:lnTo>
                    <a:pt x="64428"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10" name="자유형: 도형 609">
              <a:extLst>
                <a:ext uri="{FF2B5EF4-FFF2-40B4-BE49-F238E27FC236}">
                  <a16:creationId xmlns:a16="http://schemas.microsoft.com/office/drawing/2014/main" id="{DAF0047A-2602-F2E7-0EFB-EC2DCC637561}"/>
                </a:ext>
              </a:extLst>
            </p:cNvPr>
            <p:cNvSpPr/>
            <p:nvPr/>
          </p:nvSpPr>
          <p:spPr>
            <a:xfrm>
              <a:off x="7828966" y="4373605"/>
              <a:ext cx="70816" cy="15329"/>
            </a:xfrm>
            <a:custGeom>
              <a:avLst/>
              <a:gdLst>
                <a:gd name="connsiteX0" fmla="*/ 70816 w 70816"/>
                <a:gd name="connsiteY0" fmla="*/ 0 h 15329"/>
                <a:gd name="connsiteX1" fmla="*/ 70811 w 70816"/>
                <a:gd name="connsiteY1" fmla="*/ 1 h 15329"/>
                <a:gd name="connsiteX2" fmla="*/ 84 w 70816"/>
                <a:gd name="connsiteY2" fmla="*/ 15311 h 15329"/>
                <a:gd name="connsiteX3" fmla="*/ 0 w 70816"/>
                <a:gd name="connsiteY3" fmla="*/ 15329 h 15329"/>
                <a:gd name="connsiteX4" fmla="*/ 70816 w 70816"/>
                <a:gd name="connsiteY4" fmla="*/ 0 h 15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16" h="15329">
                  <a:moveTo>
                    <a:pt x="70816" y="0"/>
                  </a:moveTo>
                  <a:lnTo>
                    <a:pt x="70811" y="1"/>
                  </a:lnTo>
                  <a:lnTo>
                    <a:pt x="84" y="15311"/>
                  </a:lnTo>
                  <a:lnTo>
                    <a:pt x="0" y="15329"/>
                  </a:lnTo>
                  <a:lnTo>
                    <a:pt x="70816"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11" name="자유형: 도형 610">
              <a:extLst>
                <a:ext uri="{FF2B5EF4-FFF2-40B4-BE49-F238E27FC236}">
                  <a16:creationId xmlns:a16="http://schemas.microsoft.com/office/drawing/2014/main" id="{1A6A628B-9AF5-AD4C-EECB-BC131FDBC2BF}"/>
                </a:ext>
              </a:extLst>
            </p:cNvPr>
            <p:cNvSpPr/>
            <p:nvPr/>
          </p:nvSpPr>
          <p:spPr>
            <a:xfrm>
              <a:off x="7757778" y="4388934"/>
              <a:ext cx="71189" cy="15228"/>
            </a:xfrm>
            <a:custGeom>
              <a:avLst/>
              <a:gdLst>
                <a:gd name="connsiteX0" fmla="*/ 71189 w 71189"/>
                <a:gd name="connsiteY0" fmla="*/ 0 h 15228"/>
                <a:gd name="connsiteX1" fmla="*/ 5123 w 71189"/>
                <a:gd name="connsiteY1" fmla="*/ 14301 h 15228"/>
                <a:gd name="connsiteX2" fmla="*/ 0 w 71189"/>
                <a:gd name="connsiteY2" fmla="*/ 15228 h 15228"/>
                <a:gd name="connsiteX3" fmla="*/ 71189 w 71189"/>
                <a:gd name="connsiteY3" fmla="*/ 0 h 15228"/>
              </a:gdLst>
              <a:ahLst/>
              <a:cxnLst>
                <a:cxn ang="0">
                  <a:pos x="connsiteX0" y="connsiteY0"/>
                </a:cxn>
                <a:cxn ang="0">
                  <a:pos x="connsiteX1" y="connsiteY1"/>
                </a:cxn>
                <a:cxn ang="0">
                  <a:pos x="connsiteX2" y="connsiteY2"/>
                </a:cxn>
                <a:cxn ang="0">
                  <a:pos x="connsiteX3" y="connsiteY3"/>
                </a:cxn>
              </a:cxnLst>
              <a:rect l="l" t="t" r="r" b="b"/>
              <a:pathLst>
                <a:path w="71189" h="15228">
                  <a:moveTo>
                    <a:pt x="71189" y="0"/>
                  </a:moveTo>
                  <a:lnTo>
                    <a:pt x="5123" y="14301"/>
                  </a:lnTo>
                  <a:lnTo>
                    <a:pt x="0" y="15228"/>
                  </a:lnTo>
                  <a:lnTo>
                    <a:pt x="71189"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12" name="자유형: 도형 611">
              <a:extLst>
                <a:ext uri="{FF2B5EF4-FFF2-40B4-BE49-F238E27FC236}">
                  <a16:creationId xmlns:a16="http://schemas.microsoft.com/office/drawing/2014/main" id="{5A189E39-B4D9-6CEB-1EA6-FA04F838A6C7}"/>
                </a:ext>
              </a:extLst>
            </p:cNvPr>
            <p:cNvSpPr/>
            <p:nvPr/>
          </p:nvSpPr>
          <p:spPr>
            <a:xfrm>
              <a:off x="7680745" y="4404162"/>
              <a:ext cx="77033" cy="13930"/>
            </a:xfrm>
            <a:custGeom>
              <a:avLst/>
              <a:gdLst>
                <a:gd name="connsiteX0" fmla="*/ 77033 w 77033"/>
                <a:gd name="connsiteY0" fmla="*/ 0 h 13930"/>
                <a:gd name="connsiteX1" fmla="*/ 77027 w 77033"/>
                <a:gd name="connsiteY1" fmla="*/ 1 h 13930"/>
                <a:gd name="connsiteX2" fmla="*/ 83 w 77033"/>
                <a:gd name="connsiteY2" fmla="*/ 13915 h 13930"/>
                <a:gd name="connsiteX3" fmla="*/ 0 w 77033"/>
                <a:gd name="connsiteY3" fmla="*/ 13930 h 13930"/>
                <a:gd name="connsiteX4" fmla="*/ 77033 w 77033"/>
                <a:gd name="connsiteY4" fmla="*/ 0 h 13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33" h="13930">
                  <a:moveTo>
                    <a:pt x="77033" y="0"/>
                  </a:moveTo>
                  <a:lnTo>
                    <a:pt x="77027" y="1"/>
                  </a:lnTo>
                  <a:lnTo>
                    <a:pt x="83" y="13915"/>
                  </a:lnTo>
                  <a:lnTo>
                    <a:pt x="0" y="13930"/>
                  </a:lnTo>
                  <a:lnTo>
                    <a:pt x="77033"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13" name="자유형: 도형 612">
              <a:extLst>
                <a:ext uri="{FF2B5EF4-FFF2-40B4-BE49-F238E27FC236}">
                  <a16:creationId xmlns:a16="http://schemas.microsoft.com/office/drawing/2014/main" id="{4452118A-8237-55F0-3E54-40D2899F2EBD}"/>
                </a:ext>
              </a:extLst>
            </p:cNvPr>
            <p:cNvSpPr/>
            <p:nvPr/>
          </p:nvSpPr>
          <p:spPr>
            <a:xfrm>
              <a:off x="7603544" y="4418092"/>
              <a:ext cx="77200" cy="13792"/>
            </a:xfrm>
            <a:custGeom>
              <a:avLst/>
              <a:gdLst>
                <a:gd name="connsiteX0" fmla="*/ 77200 w 77200"/>
                <a:gd name="connsiteY0" fmla="*/ 0 h 13792"/>
                <a:gd name="connsiteX1" fmla="*/ 5475 w 77200"/>
                <a:gd name="connsiteY1" fmla="*/ 12970 h 13792"/>
                <a:gd name="connsiteX2" fmla="*/ 0 w 77200"/>
                <a:gd name="connsiteY2" fmla="*/ 13792 h 13792"/>
                <a:gd name="connsiteX3" fmla="*/ 77200 w 77200"/>
                <a:gd name="connsiteY3" fmla="*/ 0 h 13792"/>
              </a:gdLst>
              <a:ahLst/>
              <a:cxnLst>
                <a:cxn ang="0">
                  <a:pos x="connsiteX0" y="connsiteY0"/>
                </a:cxn>
                <a:cxn ang="0">
                  <a:pos x="connsiteX1" y="connsiteY1"/>
                </a:cxn>
                <a:cxn ang="0">
                  <a:pos x="connsiteX2" y="connsiteY2"/>
                </a:cxn>
                <a:cxn ang="0">
                  <a:pos x="connsiteX3" y="connsiteY3"/>
                </a:cxn>
              </a:cxnLst>
              <a:rect l="l" t="t" r="r" b="b"/>
              <a:pathLst>
                <a:path w="77200" h="13792">
                  <a:moveTo>
                    <a:pt x="77200" y="0"/>
                  </a:moveTo>
                  <a:lnTo>
                    <a:pt x="5475" y="12970"/>
                  </a:lnTo>
                  <a:lnTo>
                    <a:pt x="0" y="13792"/>
                  </a:lnTo>
                  <a:lnTo>
                    <a:pt x="7720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14" name="자유형: 도형 613">
              <a:extLst>
                <a:ext uri="{FF2B5EF4-FFF2-40B4-BE49-F238E27FC236}">
                  <a16:creationId xmlns:a16="http://schemas.microsoft.com/office/drawing/2014/main" id="{D8D63FAB-AF7E-D65C-0BB5-502803C7C139}"/>
                </a:ext>
              </a:extLst>
            </p:cNvPr>
            <p:cNvSpPr/>
            <p:nvPr/>
          </p:nvSpPr>
          <p:spPr>
            <a:xfrm>
              <a:off x="7520858" y="4431884"/>
              <a:ext cx="82687" cy="12413"/>
            </a:xfrm>
            <a:custGeom>
              <a:avLst/>
              <a:gdLst>
                <a:gd name="connsiteX0" fmla="*/ 82687 w 82687"/>
                <a:gd name="connsiteY0" fmla="*/ 0 h 12413"/>
                <a:gd name="connsiteX1" fmla="*/ 82682 w 82687"/>
                <a:gd name="connsiteY1" fmla="*/ 1 h 12413"/>
                <a:gd name="connsiteX2" fmla="*/ 78 w 82687"/>
                <a:gd name="connsiteY2" fmla="*/ 12401 h 12413"/>
                <a:gd name="connsiteX3" fmla="*/ 0 w 82687"/>
                <a:gd name="connsiteY3" fmla="*/ 12413 h 12413"/>
                <a:gd name="connsiteX4" fmla="*/ 82687 w 82687"/>
                <a:gd name="connsiteY4" fmla="*/ 0 h 12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87" h="12413">
                  <a:moveTo>
                    <a:pt x="82687" y="0"/>
                  </a:moveTo>
                  <a:lnTo>
                    <a:pt x="82682" y="1"/>
                  </a:lnTo>
                  <a:lnTo>
                    <a:pt x="78" y="12401"/>
                  </a:lnTo>
                  <a:lnTo>
                    <a:pt x="0" y="12413"/>
                  </a:lnTo>
                  <a:lnTo>
                    <a:pt x="82687"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15" name="자유형: 도형 614">
              <a:extLst>
                <a:ext uri="{FF2B5EF4-FFF2-40B4-BE49-F238E27FC236}">
                  <a16:creationId xmlns:a16="http://schemas.microsoft.com/office/drawing/2014/main" id="{002FFB1F-54D2-CE70-7A2F-FD5DE793061D}"/>
                </a:ext>
              </a:extLst>
            </p:cNvPr>
            <p:cNvSpPr/>
            <p:nvPr/>
          </p:nvSpPr>
          <p:spPr>
            <a:xfrm>
              <a:off x="7517021" y="4444297"/>
              <a:ext cx="3836" cy="575"/>
            </a:xfrm>
            <a:custGeom>
              <a:avLst/>
              <a:gdLst>
                <a:gd name="connsiteX0" fmla="*/ 3836 w 3836"/>
                <a:gd name="connsiteY0" fmla="*/ 0 h 575"/>
                <a:gd name="connsiteX1" fmla="*/ 0 w 3836"/>
                <a:gd name="connsiteY1" fmla="*/ 575 h 575"/>
                <a:gd name="connsiteX2" fmla="*/ 0 w 3836"/>
                <a:gd name="connsiteY2" fmla="*/ 568 h 575"/>
                <a:gd name="connsiteX3" fmla="*/ 3836 w 3836"/>
                <a:gd name="connsiteY3" fmla="*/ 0 h 575"/>
              </a:gdLst>
              <a:ahLst/>
              <a:cxnLst>
                <a:cxn ang="0">
                  <a:pos x="connsiteX0" y="connsiteY0"/>
                </a:cxn>
                <a:cxn ang="0">
                  <a:pos x="connsiteX1" y="connsiteY1"/>
                </a:cxn>
                <a:cxn ang="0">
                  <a:pos x="connsiteX2" y="connsiteY2"/>
                </a:cxn>
                <a:cxn ang="0">
                  <a:pos x="connsiteX3" y="connsiteY3"/>
                </a:cxn>
              </a:cxnLst>
              <a:rect l="l" t="t" r="r" b="b"/>
              <a:pathLst>
                <a:path w="3836" h="575">
                  <a:moveTo>
                    <a:pt x="3836" y="0"/>
                  </a:moveTo>
                  <a:lnTo>
                    <a:pt x="0" y="575"/>
                  </a:lnTo>
                  <a:lnTo>
                    <a:pt x="0" y="568"/>
                  </a:lnTo>
                  <a:lnTo>
                    <a:pt x="3836"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16" name="자유형: 도형 615">
              <a:extLst>
                <a:ext uri="{FF2B5EF4-FFF2-40B4-BE49-F238E27FC236}">
                  <a16:creationId xmlns:a16="http://schemas.microsoft.com/office/drawing/2014/main" id="{EC9DF5D2-BF33-E147-EBEB-51C86F027E9B}"/>
                </a:ext>
              </a:extLst>
            </p:cNvPr>
            <p:cNvSpPr/>
            <p:nvPr/>
          </p:nvSpPr>
          <p:spPr>
            <a:xfrm>
              <a:off x="7437971" y="4444872"/>
              <a:ext cx="79050" cy="11708"/>
            </a:xfrm>
            <a:custGeom>
              <a:avLst/>
              <a:gdLst>
                <a:gd name="connsiteX0" fmla="*/ 79050 w 79050"/>
                <a:gd name="connsiteY0" fmla="*/ 0 h 11708"/>
                <a:gd name="connsiteX1" fmla="*/ 79050 w 79050"/>
                <a:gd name="connsiteY1" fmla="*/ 1 h 11708"/>
                <a:gd name="connsiteX2" fmla="*/ 5822 w 79050"/>
                <a:gd name="connsiteY2" fmla="*/ 10993 h 11708"/>
                <a:gd name="connsiteX3" fmla="*/ 0 w 79050"/>
                <a:gd name="connsiteY3" fmla="*/ 11708 h 11708"/>
                <a:gd name="connsiteX4" fmla="*/ 5 w 79050"/>
                <a:gd name="connsiteY4" fmla="*/ 11708 h 11708"/>
                <a:gd name="connsiteX5" fmla="*/ 5821 w 79050"/>
                <a:gd name="connsiteY5" fmla="*/ 10993 h 11708"/>
                <a:gd name="connsiteX6" fmla="*/ 79050 w 79050"/>
                <a:gd name="connsiteY6" fmla="*/ 0 h 11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50" h="11708">
                  <a:moveTo>
                    <a:pt x="79050" y="0"/>
                  </a:moveTo>
                  <a:lnTo>
                    <a:pt x="79050" y="1"/>
                  </a:lnTo>
                  <a:lnTo>
                    <a:pt x="5822" y="10993"/>
                  </a:lnTo>
                  <a:lnTo>
                    <a:pt x="0" y="11708"/>
                  </a:lnTo>
                  <a:lnTo>
                    <a:pt x="5" y="11708"/>
                  </a:lnTo>
                  <a:lnTo>
                    <a:pt x="5821" y="10993"/>
                  </a:lnTo>
                  <a:lnTo>
                    <a:pt x="7905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17" name="자유형: 도형 616">
              <a:extLst>
                <a:ext uri="{FF2B5EF4-FFF2-40B4-BE49-F238E27FC236}">
                  <a16:creationId xmlns:a16="http://schemas.microsoft.com/office/drawing/2014/main" id="{2D8D4EE4-D273-7907-D55C-355243882849}"/>
                </a:ext>
              </a:extLst>
            </p:cNvPr>
            <p:cNvSpPr/>
            <p:nvPr/>
          </p:nvSpPr>
          <p:spPr>
            <a:xfrm>
              <a:off x="7350281" y="4456580"/>
              <a:ext cx="87691" cy="10773"/>
            </a:xfrm>
            <a:custGeom>
              <a:avLst/>
              <a:gdLst>
                <a:gd name="connsiteX0" fmla="*/ 87691 w 87691"/>
                <a:gd name="connsiteY0" fmla="*/ 0 h 10773"/>
                <a:gd name="connsiteX1" fmla="*/ 82119 w 87691"/>
                <a:gd name="connsiteY1" fmla="*/ 826 h 10773"/>
                <a:gd name="connsiteX2" fmla="*/ 0 w 87691"/>
                <a:gd name="connsiteY2" fmla="*/ 10773 h 10773"/>
                <a:gd name="connsiteX3" fmla="*/ 87691 w 87691"/>
                <a:gd name="connsiteY3" fmla="*/ 0 h 10773"/>
              </a:gdLst>
              <a:ahLst/>
              <a:cxnLst>
                <a:cxn ang="0">
                  <a:pos x="connsiteX0" y="connsiteY0"/>
                </a:cxn>
                <a:cxn ang="0">
                  <a:pos x="connsiteX1" y="connsiteY1"/>
                </a:cxn>
                <a:cxn ang="0">
                  <a:pos x="connsiteX2" y="connsiteY2"/>
                </a:cxn>
                <a:cxn ang="0">
                  <a:pos x="connsiteX3" y="connsiteY3"/>
                </a:cxn>
              </a:cxnLst>
              <a:rect l="l" t="t" r="r" b="b"/>
              <a:pathLst>
                <a:path w="87691" h="10773">
                  <a:moveTo>
                    <a:pt x="87691" y="0"/>
                  </a:moveTo>
                  <a:lnTo>
                    <a:pt x="82119" y="826"/>
                  </a:lnTo>
                  <a:lnTo>
                    <a:pt x="0" y="10773"/>
                  </a:lnTo>
                  <a:lnTo>
                    <a:pt x="87691"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18" name="자유형: 도형 617">
              <a:extLst>
                <a:ext uri="{FF2B5EF4-FFF2-40B4-BE49-F238E27FC236}">
                  <a16:creationId xmlns:a16="http://schemas.microsoft.com/office/drawing/2014/main" id="{9C037B88-0ED7-F63F-B704-1E193E530671}"/>
                </a:ext>
              </a:extLst>
            </p:cNvPr>
            <p:cNvSpPr/>
            <p:nvPr/>
          </p:nvSpPr>
          <p:spPr>
            <a:xfrm>
              <a:off x="7262020" y="4467353"/>
              <a:ext cx="88261" cy="10691"/>
            </a:xfrm>
            <a:custGeom>
              <a:avLst/>
              <a:gdLst>
                <a:gd name="connsiteX0" fmla="*/ 88261 w 88261"/>
                <a:gd name="connsiteY0" fmla="*/ 0 h 10691"/>
                <a:gd name="connsiteX1" fmla="*/ 6125 w 88261"/>
                <a:gd name="connsiteY1" fmla="*/ 10090 h 10691"/>
                <a:gd name="connsiteX2" fmla="*/ 0 w 88261"/>
                <a:gd name="connsiteY2" fmla="*/ 10691 h 10691"/>
                <a:gd name="connsiteX3" fmla="*/ 4 w 88261"/>
                <a:gd name="connsiteY3" fmla="*/ 10690 h 10691"/>
                <a:gd name="connsiteX4" fmla="*/ 6124 w 88261"/>
                <a:gd name="connsiteY4" fmla="*/ 10090 h 10691"/>
                <a:gd name="connsiteX5" fmla="*/ 88189 w 88261"/>
                <a:gd name="connsiteY5" fmla="*/ 9 h 10691"/>
                <a:gd name="connsiteX6" fmla="*/ 88261 w 88261"/>
                <a:gd name="connsiteY6" fmla="*/ 0 h 1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61" h="10691">
                  <a:moveTo>
                    <a:pt x="88261" y="0"/>
                  </a:moveTo>
                  <a:lnTo>
                    <a:pt x="6125" y="10090"/>
                  </a:lnTo>
                  <a:lnTo>
                    <a:pt x="0" y="10691"/>
                  </a:lnTo>
                  <a:lnTo>
                    <a:pt x="4" y="10690"/>
                  </a:lnTo>
                  <a:lnTo>
                    <a:pt x="6124" y="10090"/>
                  </a:lnTo>
                  <a:lnTo>
                    <a:pt x="88189" y="9"/>
                  </a:lnTo>
                  <a:lnTo>
                    <a:pt x="88261"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19" name="자유형: 도형 618">
              <a:extLst>
                <a:ext uri="{FF2B5EF4-FFF2-40B4-BE49-F238E27FC236}">
                  <a16:creationId xmlns:a16="http://schemas.microsoft.com/office/drawing/2014/main" id="{72466976-6B0C-560F-0286-AE9601A4912C}"/>
                </a:ext>
              </a:extLst>
            </p:cNvPr>
            <p:cNvSpPr/>
            <p:nvPr/>
          </p:nvSpPr>
          <p:spPr>
            <a:xfrm>
              <a:off x="7169899" y="4478044"/>
              <a:ext cx="92120" cy="9033"/>
            </a:xfrm>
            <a:custGeom>
              <a:avLst/>
              <a:gdLst>
                <a:gd name="connsiteX0" fmla="*/ 92120 w 92120"/>
                <a:gd name="connsiteY0" fmla="*/ 0 h 9033"/>
                <a:gd name="connsiteX1" fmla="*/ 86189 w 92120"/>
                <a:gd name="connsiteY1" fmla="*/ 718 h 9033"/>
                <a:gd name="connsiteX2" fmla="*/ 0 w 92120"/>
                <a:gd name="connsiteY2" fmla="*/ 9033 h 9033"/>
                <a:gd name="connsiteX3" fmla="*/ 92120 w 92120"/>
                <a:gd name="connsiteY3" fmla="*/ 0 h 9033"/>
              </a:gdLst>
              <a:ahLst/>
              <a:cxnLst>
                <a:cxn ang="0">
                  <a:pos x="connsiteX0" y="connsiteY0"/>
                </a:cxn>
                <a:cxn ang="0">
                  <a:pos x="connsiteX1" y="connsiteY1"/>
                </a:cxn>
                <a:cxn ang="0">
                  <a:pos x="connsiteX2" y="connsiteY2"/>
                </a:cxn>
                <a:cxn ang="0">
                  <a:pos x="connsiteX3" y="connsiteY3"/>
                </a:cxn>
              </a:cxnLst>
              <a:rect l="l" t="t" r="r" b="b"/>
              <a:pathLst>
                <a:path w="92120" h="9033">
                  <a:moveTo>
                    <a:pt x="92120" y="0"/>
                  </a:moveTo>
                  <a:lnTo>
                    <a:pt x="86189" y="718"/>
                  </a:lnTo>
                  <a:lnTo>
                    <a:pt x="0" y="9033"/>
                  </a:lnTo>
                  <a:lnTo>
                    <a:pt x="9212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20" name="자유형: 도형 619">
              <a:extLst>
                <a:ext uri="{FF2B5EF4-FFF2-40B4-BE49-F238E27FC236}">
                  <a16:creationId xmlns:a16="http://schemas.microsoft.com/office/drawing/2014/main" id="{FE86F341-EEAD-E94E-BED8-201DB6E7F373}"/>
                </a:ext>
              </a:extLst>
            </p:cNvPr>
            <p:cNvSpPr/>
            <p:nvPr/>
          </p:nvSpPr>
          <p:spPr>
            <a:xfrm>
              <a:off x="7076571" y="4487077"/>
              <a:ext cx="93329" cy="9004"/>
            </a:xfrm>
            <a:custGeom>
              <a:avLst/>
              <a:gdLst>
                <a:gd name="connsiteX0" fmla="*/ 93329 w 93329"/>
                <a:gd name="connsiteY0" fmla="*/ 0 h 9004"/>
                <a:gd name="connsiteX1" fmla="*/ 6429 w 93329"/>
                <a:gd name="connsiteY1" fmla="*/ 8521 h 9004"/>
                <a:gd name="connsiteX2" fmla="*/ 0 w 93329"/>
                <a:gd name="connsiteY2" fmla="*/ 9004 h 9004"/>
                <a:gd name="connsiteX3" fmla="*/ 3 w 93329"/>
                <a:gd name="connsiteY3" fmla="*/ 9003 h 9004"/>
                <a:gd name="connsiteX4" fmla="*/ 6428 w 93329"/>
                <a:gd name="connsiteY4" fmla="*/ 8521 h 9004"/>
                <a:gd name="connsiteX5" fmla="*/ 93267 w 93329"/>
                <a:gd name="connsiteY5" fmla="*/ 6 h 9004"/>
                <a:gd name="connsiteX6" fmla="*/ 93329 w 93329"/>
                <a:gd name="connsiteY6" fmla="*/ 0 h 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29" h="9004">
                  <a:moveTo>
                    <a:pt x="93329" y="0"/>
                  </a:moveTo>
                  <a:lnTo>
                    <a:pt x="6429" y="8521"/>
                  </a:lnTo>
                  <a:lnTo>
                    <a:pt x="0" y="9004"/>
                  </a:lnTo>
                  <a:lnTo>
                    <a:pt x="3" y="9003"/>
                  </a:lnTo>
                  <a:lnTo>
                    <a:pt x="6428" y="8521"/>
                  </a:lnTo>
                  <a:lnTo>
                    <a:pt x="93267" y="6"/>
                  </a:lnTo>
                  <a:lnTo>
                    <a:pt x="93329"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21" name="자유형: 도형 620">
              <a:extLst>
                <a:ext uri="{FF2B5EF4-FFF2-40B4-BE49-F238E27FC236}">
                  <a16:creationId xmlns:a16="http://schemas.microsoft.com/office/drawing/2014/main" id="{0E0E5773-B95A-0093-5CA2-881E611988ED}"/>
                </a:ext>
              </a:extLst>
            </p:cNvPr>
            <p:cNvSpPr/>
            <p:nvPr/>
          </p:nvSpPr>
          <p:spPr>
            <a:xfrm>
              <a:off x="6980400" y="4496081"/>
              <a:ext cx="96170" cy="7214"/>
            </a:xfrm>
            <a:custGeom>
              <a:avLst/>
              <a:gdLst>
                <a:gd name="connsiteX0" fmla="*/ 96170 w 96170"/>
                <a:gd name="connsiteY0" fmla="*/ 0 h 7214"/>
                <a:gd name="connsiteX1" fmla="*/ 89943 w 96170"/>
                <a:gd name="connsiteY1" fmla="*/ 600 h 7214"/>
                <a:gd name="connsiteX2" fmla="*/ 0 w 96170"/>
                <a:gd name="connsiteY2" fmla="*/ 7214 h 7214"/>
                <a:gd name="connsiteX3" fmla="*/ 96170 w 96170"/>
                <a:gd name="connsiteY3" fmla="*/ 0 h 7214"/>
              </a:gdLst>
              <a:ahLst/>
              <a:cxnLst>
                <a:cxn ang="0">
                  <a:pos x="connsiteX0" y="connsiteY0"/>
                </a:cxn>
                <a:cxn ang="0">
                  <a:pos x="connsiteX1" y="connsiteY1"/>
                </a:cxn>
                <a:cxn ang="0">
                  <a:pos x="connsiteX2" y="connsiteY2"/>
                </a:cxn>
                <a:cxn ang="0">
                  <a:pos x="connsiteX3" y="connsiteY3"/>
                </a:cxn>
              </a:cxnLst>
              <a:rect l="l" t="t" r="r" b="b"/>
              <a:pathLst>
                <a:path w="96170" h="7214">
                  <a:moveTo>
                    <a:pt x="96170" y="0"/>
                  </a:moveTo>
                  <a:lnTo>
                    <a:pt x="89943" y="600"/>
                  </a:lnTo>
                  <a:lnTo>
                    <a:pt x="0" y="7214"/>
                  </a:lnTo>
                  <a:lnTo>
                    <a:pt x="9617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22" name="자유형: 도형 621">
              <a:extLst>
                <a:ext uri="{FF2B5EF4-FFF2-40B4-BE49-F238E27FC236}">
                  <a16:creationId xmlns:a16="http://schemas.microsoft.com/office/drawing/2014/main" id="{763E7BD1-F4D5-E003-6EFE-9A4D7FDB5FAD}"/>
                </a:ext>
              </a:extLst>
            </p:cNvPr>
            <p:cNvSpPr/>
            <p:nvPr/>
          </p:nvSpPr>
          <p:spPr>
            <a:xfrm>
              <a:off x="6918912" y="4503295"/>
              <a:ext cx="61488" cy="4613"/>
            </a:xfrm>
            <a:custGeom>
              <a:avLst/>
              <a:gdLst>
                <a:gd name="connsiteX0" fmla="*/ 61488 w 61488"/>
                <a:gd name="connsiteY0" fmla="*/ 0 h 4613"/>
                <a:gd name="connsiteX1" fmla="*/ 0 w 61488"/>
                <a:gd name="connsiteY1" fmla="*/ 4613 h 4613"/>
                <a:gd name="connsiteX2" fmla="*/ 0 w 61488"/>
                <a:gd name="connsiteY2" fmla="*/ 4613 h 4613"/>
                <a:gd name="connsiteX3" fmla="*/ 61437 w 61488"/>
                <a:gd name="connsiteY3" fmla="*/ 4 h 4613"/>
                <a:gd name="connsiteX4" fmla="*/ 61488 w 61488"/>
                <a:gd name="connsiteY4" fmla="*/ 0 h 4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88" h="4613">
                  <a:moveTo>
                    <a:pt x="61488" y="0"/>
                  </a:moveTo>
                  <a:lnTo>
                    <a:pt x="0" y="4613"/>
                  </a:lnTo>
                  <a:lnTo>
                    <a:pt x="0" y="4613"/>
                  </a:lnTo>
                  <a:lnTo>
                    <a:pt x="61437" y="4"/>
                  </a:lnTo>
                  <a:lnTo>
                    <a:pt x="61488"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23" name="자유형: 도형 622">
              <a:extLst>
                <a:ext uri="{FF2B5EF4-FFF2-40B4-BE49-F238E27FC236}">
                  <a16:creationId xmlns:a16="http://schemas.microsoft.com/office/drawing/2014/main" id="{210F6FD9-331F-FBB7-FE0A-EB31BDBC188C}"/>
                </a:ext>
              </a:extLst>
            </p:cNvPr>
            <p:cNvSpPr/>
            <p:nvPr/>
          </p:nvSpPr>
          <p:spPr>
            <a:xfrm>
              <a:off x="6882633" y="4507816"/>
              <a:ext cx="36286" cy="2668"/>
            </a:xfrm>
            <a:custGeom>
              <a:avLst/>
              <a:gdLst>
                <a:gd name="connsiteX0" fmla="*/ 36286 w 36286"/>
                <a:gd name="connsiteY0" fmla="*/ 0 h 2668"/>
                <a:gd name="connsiteX1" fmla="*/ 36279 w 36286"/>
                <a:gd name="connsiteY1" fmla="*/ 92 h 2668"/>
                <a:gd name="connsiteX2" fmla="*/ 6649 w 36286"/>
                <a:gd name="connsiteY2" fmla="*/ 2314 h 2668"/>
                <a:gd name="connsiteX3" fmla="*/ 0 w 36286"/>
                <a:gd name="connsiteY3" fmla="*/ 2668 h 2668"/>
                <a:gd name="connsiteX4" fmla="*/ 36286 w 36286"/>
                <a:gd name="connsiteY4" fmla="*/ 0 h 2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86" h="2668">
                  <a:moveTo>
                    <a:pt x="36286" y="0"/>
                  </a:moveTo>
                  <a:lnTo>
                    <a:pt x="36279" y="92"/>
                  </a:lnTo>
                  <a:lnTo>
                    <a:pt x="6649" y="2314"/>
                  </a:lnTo>
                  <a:lnTo>
                    <a:pt x="0" y="2668"/>
                  </a:lnTo>
                  <a:lnTo>
                    <a:pt x="36286"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24" name="자유형: 도형 623">
              <a:extLst>
                <a:ext uri="{FF2B5EF4-FFF2-40B4-BE49-F238E27FC236}">
                  <a16:creationId xmlns:a16="http://schemas.microsoft.com/office/drawing/2014/main" id="{E6CD5B12-F4AA-8D86-C525-D330502CFC7F}"/>
                </a:ext>
              </a:extLst>
            </p:cNvPr>
            <p:cNvSpPr/>
            <p:nvPr/>
          </p:nvSpPr>
          <p:spPr>
            <a:xfrm>
              <a:off x="6782565" y="4510484"/>
              <a:ext cx="100068" cy="5323"/>
            </a:xfrm>
            <a:custGeom>
              <a:avLst/>
              <a:gdLst>
                <a:gd name="connsiteX0" fmla="*/ 100068 w 100068"/>
                <a:gd name="connsiteY0" fmla="*/ 0 h 5323"/>
                <a:gd name="connsiteX1" fmla="*/ 100065 w 100068"/>
                <a:gd name="connsiteY1" fmla="*/ 0 h 5323"/>
                <a:gd name="connsiteX2" fmla="*/ 38 w 100068"/>
                <a:gd name="connsiteY2" fmla="*/ 5321 h 5323"/>
                <a:gd name="connsiteX3" fmla="*/ 0 w 100068"/>
                <a:gd name="connsiteY3" fmla="*/ 5323 h 5323"/>
                <a:gd name="connsiteX4" fmla="*/ 100068 w 100068"/>
                <a:gd name="connsiteY4" fmla="*/ 0 h 5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68" h="5323">
                  <a:moveTo>
                    <a:pt x="100068" y="0"/>
                  </a:moveTo>
                  <a:lnTo>
                    <a:pt x="100065" y="0"/>
                  </a:lnTo>
                  <a:lnTo>
                    <a:pt x="38" y="5321"/>
                  </a:lnTo>
                  <a:lnTo>
                    <a:pt x="0" y="5323"/>
                  </a:lnTo>
                  <a:lnTo>
                    <a:pt x="100068"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25" name="자유형: 도형 624">
              <a:extLst>
                <a:ext uri="{FF2B5EF4-FFF2-40B4-BE49-F238E27FC236}">
                  <a16:creationId xmlns:a16="http://schemas.microsoft.com/office/drawing/2014/main" id="{AC610F42-6D2E-3AA2-B2A1-DCC5ED3E42F7}"/>
                </a:ext>
              </a:extLst>
            </p:cNvPr>
            <p:cNvSpPr/>
            <p:nvPr/>
          </p:nvSpPr>
          <p:spPr>
            <a:xfrm>
              <a:off x="6681051" y="4515807"/>
              <a:ext cx="101514" cy="5255"/>
            </a:xfrm>
            <a:custGeom>
              <a:avLst/>
              <a:gdLst>
                <a:gd name="connsiteX0" fmla="*/ 101514 w 101514"/>
                <a:gd name="connsiteY0" fmla="*/ 0 h 5255"/>
                <a:gd name="connsiteX1" fmla="*/ 6867 w 101514"/>
                <a:gd name="connsiteY1" fmla="*/ 5034 h 5255"/>
                <a:gd name="connsiteX2" fmla="*/ 0 w 101514"/>
                <a:gd name="connsiteY2" fmla="*/ 5255 h 5255"/>
                <a:gd name="connsiteX3" fmla="*/ 101514 w 101514"/>
                <a:gd name="connsiteY3" fmla="*/ 0 h 5255"/>
              </a:gdLst>
              <a:ahLst/>
              <a:cxnLst>
                <a:cxn ang="0">
                  <a:pos x="connsiteX0" y="connsiteY0"/>
                </a:cxn>
                <a:cxn ang="0">
                  <a:pos x="connsiteX1" y="connsiteY1"/>
                </a:cxn>
                <a:cxn ang="0">
                  <a:pos x="connsiteX2" y="connsiteY2"/>
                </a:cxn>
                <a:cxn ang="0">
                  <a:pos x="connsiteX3" y="connsiteY3"/>
                </a:cxn>
              </a:cxnLst>
              <a:rect l="l" t="t" r="r" b="b"/>
              <a:pathLst>
                <a:path w="101514" h="5255">
                  <a:moveTo>
                    <a:pt x="101514" y="0"/>
                  </a:moveTo>
                  <a:lnTo>
                    <a:pt x="6867" y="5034"/>
                  </a:lnTo>
                  <a:lnTo>
                    <a:pt x="0" y="5255"/>
                  </a:lnTo>
                  <a:lnTo>
                    <a:pt x="101514"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26" name="자유형: 도형 625">
              <a:extLst>
                <a:ext uri="{FF2B5EF4-FFF2-40B4-BE49-F238E27FC236}">
                  <a16:creationId xmlns:a16="http://schemas.microsoft.com/office/drawing/2014/main" id="{BF5CBA95-71A8-E278-E9D1-F02A260486B1}"/>
                </a:ext>
              </a:extLst>
            </p:cNvPr>
            <p:cNvSpPr/>
            <p:nvPr/>
          </p:nvSpPr>
          <p:spPr>
            <a:xfrm>
              <a:off x="6662947" y="4521062"/>
              <a:ext cx="18104" cy="582"/>
            </a:xfrm>
            <a:custGeom>
              <a:avLst/>
              <a:gdLst>
                <a:gd name="connsiteX0" fmla="*/ 18104 w 18104"/>
                <a:gd name="connsiteY0" fmla="*/ 0 h 582"/>
                <a:gd name="connsiteX1" fmla="*/ 18102 w 18104"/>
                <a:gd name="connsiteY1" fmla="*/ 0 h 582"/>
                <a:gd name="connsiteX2" fmla="*/ 3 w 18104"/>
                <a:gd name="connsiteY2" fmla="*/ 582 h 582"/>
                <a:gd name="connsiteX3" fmla="*/ 0 w 18104"/>
                <a:gd name="connsiteY3" fmla="*/ 582 h 582"/>
                <a:gd name="connsiteX4" fmla="*/ 18104 w 18104"/>
                <a:gd name="connsiteY4" fmla="*/ 0 h 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4" h="582">
                  <a:moveTo>
                    <a:pt x="18104" y="0"/>
                  </a:moveTo>
                  <a:lnTo>
                    <a:pt x="18102" y="0"/>
                  </a:lnTo>
                  <a:lnTo>
                    <a:pt x="3" y="582"/>
                  </a:lnTo>
                  <a:lnTo>
                    <a:pt x="0" y="582"/>
                  </a:lnTo>
                  <a:lnTo>
                    <a:pt x="18104"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27" name="자유형: 도형 626">
              <a:extLst>
                <a:ext uri="{FF2B5EF4-FFF2-40B4-BE49-F238E27FC236}">
                  <a16:creationId xmlns:a16="http://schemas.microsoft.com/office/drawing/2014/main" id="{787C2929-DC8F-AEAD-D171-E009A8CF5639}"/>
                </a:ext>
              </a:extLst>
            </p:cNvPr>
            <p:cNvSpPr/>
            <p:nvPr/>
          </p:nvSpPr>
          <p:spPr>
            <a:xfrm>
              <a:off x="6251513" y="4521644"/>
              <a:ext cx="411435" cy="8368"/>
            </a:xfrm>
            <a:custGeom>
              <a:avLst/>
              <a:gdLst>
                <a:gd name="connsiteX0" fmla="*/ 411435 w 411435"/>
                <a:gd name="connsiteY0" fmla="*/ 0 h 8368"/>
                <a:gd name="connsiteX1" fmla="*/ 228321 w 411435"/>
                <a:gd name="connsiteY1" fmla="*/ 5887 h 8368"/>
                <a:gd name="connsiteX2" fmla="*/ 0 w 411435"/>
                <a:gd name="connsiteY2" fmla="*/ 8368 h 8368"/>
                <a:gd name="connsiteX3" fmla="*/ 411435 w 411435"/>
                <a:gd name="connsiteY3" fmla="*/ 0 h 8368"/>
              </a:gdLst>
              <a:ahLst/>
              <a:cxnLst>
                <a:cxn ang="0">
                  <a:pos x="connsiteX0" y="connsiteY0"/>
                </a:cxn>
                <a:cxn ang="0">
                  <a:pos x="connsiteX1" y="connsiteY1"/>
                </a:cxn>
                <a:cxn ang="0">
                  <a:pos x="connsiteX2" y="connsiteY2"/>
                </a:cxn>
                <a:cxn ang="0">
                  <a:pos x="connsiteX3" y="connsiteY3"/>
                </a:cxn>
              </a:cxnLst>
              <a:rect l="l" t="t" r="r" b="b"/>
              <a:pathLst>
                <a:path w="411435" h="8368">
                  <a:moveTo>
                    <a:pt x="411435" y="0"/>
                  </a:moveTo>
                  <a:lnTo>
                    <a:pt x="228321" y="5887"/>
                  </a:lnTo>
                  <a:lnTo>
                    <a:pt x="0" y="8368"/>
                  </a:lnTo>
                  <a:lnTo>
                    <a:pt x="411435"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28" name="자유형: 도형 627">
              <a:extLst>
                <a:ext uri="{FF2B5EF4-FFF2-40B4-BE49-F238E27FC236}">
                  <a16:creationId xmlns:a16="http://schemas.microsoft.com/office/drawing/2014/main" id="{DCEE6CFF-D907-459E-6AB4-0C67D4AB1735}"/>
                </a:ext>
              </a:extLst>
            </p:cNvPr>
            <p:cNvSpPr/>
            <p:nvPr/>
          </p:nvSpPr>
          <p:spPr>
            <a:xfrm>
              <a:off x="5799093" y="1816359"/>
              <a:ext cx="904743" cy="565469"/>
            </a:xfrm>
            <a:custGeom>
              <a:avLst/>
              <a:gdLst>
                <a:gd name="connsiteX0" fmla="*/ 452418 w 904743"/>
                <a:gd name="connsiteY0" fmla="*/ 0 h 565469"/>
                <a:gd name="connsiteX1" fmla="*/ 452435 w 904743"/>
                <a:gd name="connsiteY1" fmla="*/ 1 h 565469"/>
                <a:gd name="connsiteX2" fmla="*/ 522140 w 904743"/>
                <a:gd name="connsiteY2" fmla="*/ 11527 h 565469"/>
                <a:gd name="connsiteX3" fmla="*/ 886178 w 904743"/>
                <a:gd name="connsiteY3" fmla="*/ 509936 h 565469"/>
                <a:gd name="connsiteX4" fmla="*/ 904743 w 904743"/>
                <a:gd name="connsiteY4" fmla="*/ 565192 h 565469"/>
                <a:gd name="connsiteX5" fmla="*/ 634637 w 904743"/>
                <a:gd name="connsiteY5" fmla="*/ 553712 h 565469"/>
                <a:gd name="connsiteX6" fmla="*/ 452418 w 904743"/>
                <a:gd name="connsiteY6" fmla="*/ 551732 h 565469"/>
                <a:gd name="connsiteX7" fmla="*/ 115041 w 904743"/>
                <a:gd name="connsiteY7" fmla="*/ 558594 h 565469"/>
                <a:gd name="connsiteX8" fmla="*/ 0 w 904743"/>
                <a:gd name="connsiteY8" fmla="*/ 565469 h 565469"/>
                <a:gd name="connsiteX9" fmla="*/ 18658 w 904743"/>
                <a:gd name="connsiteY9" fmla="*/ 509936 h 565469"/>
                <a:gd name="connsiteX10" fmla="*/ 382696 w 904743"/>
                <a:gd name="connsiteY10" fmla="*/ 11527 h 565469"/>
                <a:gd name="connsiteX11" fmla="*/ 452401 w 904743"/>
                <a:gd name="connsiteY11" fmla="*/ 1 h 565469"/>
                <a:gd name="connsiteX12" fmla="*/ 452418 w 904743"/>
                <a:gd name="connsiteY12" fmla="*/ 0 h 56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4743" h="565469">
                  <a:moveTo>
                    <a:pt x="452418" y="0"/>
                  </a:moveTo>
                  <a:lnTo>
                    <a:pt x="452435" y="1"/>
                  </a:lnTo>
                  <a:lnTo>
                    <a:pt x="522140" y="11527"/>
                  </a:lnTo>
                  <a:cubicBezTo>
                    <a:pt x="659683" y="57271"/>
                    <a:pt x="785143" y="236877"/>
                    <a:pt x="886178" y="509936"/>
                  </a:cubicBezTo>
                  <a:lnTo>
                    <a:pt x="904743" y="565192"/>
                  </a:lnTo>
                  <a:lnTo>
                    <a:pt x="634637" y="553712"/>
                  </a:lnTo>
                  <a:lnTo>
                    <a:pt x="452418" y="551732"/>
                  </a:lnTo>
                  <a:lnTo>
                    <a:pt x="115041" y="558594"/>
                  </a:lnTo>
                  <a:lnTo>
                    <a:pt x="0" y="565469"/>
                  </a:lnTo>
                  <a:lnTo>
                    <a:pt x="18658" y="509936"/>
                  </a:lnTo>
                  <a:cubicBezTo>
                    <a:pt x="119694" y="236877"/>
                    <a:pt x="245153" y="57271"/>
                    <a:pt x="382696" y="11527"/>
                  </a:cubicBezTo>
                  <a:lnTo>
                    <a:pt x="452401" y="1"/>
                  </a:lnTo>
                  <a:lnTo>
                    <a:pt x="452418"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29" name="자유형: 도형 628">
              <a:extLst>
                <a:ext uri="{FF2B5EF4-FFF2-40B4-BE49-F238E27FC236}">
                  <a16:creationId xmlns:a16="http://schemas.microsoft.com/office/drawing/2014/main" id="{E1151C06-F9CC-10A6-E28B-19CAB2E48F96}"/>
                </a:ext>
              </a:extLst>
            </p:cNvPr>
            <p:cNvSpPr/>
            <p:nvPr/>
          </p:nvSpPr>
          <p:spPr>
            <a:xfrm>
              <a:off x="4018383" y="1816360"/>
              <a:ext cx="2233102" cy="2233119"/>
            </a:xfrm>
            <a:custGeom>
              <a:avLst/>
              <a:gdLst>
                <a:gd name="connsiteX0" fmla="*/ 2233102 w 2233102"/>
                <a:gd name="connsiteY0" fmla="*/ 0 h 2233119"/>
                <a:gd name="connsiteX1" fmla="*/ 2101554 w 2233102"/>
                <a:gd name="connsiteY1" fmla="*/ 11527 h 2233119"/>
                <a:gd name="connsiteX2" fmla="*/ 1414573 w 2233102"/>
                <a:gd name="connsiteY2" fmla="*/ 509936 h 2233119"/>
                <a:gd name="connsiteX3" fmla="*/ 1356634 w 2233102"/>
                <a:gd name="connsiteY3" fmla="*/ 601316 h 2233119"/>
                <a:gd name="connsiteX4" fmla="*/ 1126513 w 2233102"/>
                <a:gd name="connsiteY4" fmla="*/ 634596 h 2233119"/>
                <a:gd name="connsiteX5" fmla="*/ 460117 w 2233102"/>
                <a:gd name="connsiteY5" fmla="*/ 896019 h 2233119"/>
                <a:gd name="connsiteX6" fmla="*/ 450917 w 2233102"/>
                <a:gd name="connsiteY6" fmla="*/ 935224 h 2233119"/>
                <a:gd name="connsiteX7" fmla="*/ 450917 w 2233102"/>
                <a:gd name="connsiteY7" fmla="*/ 935230 h 2233119"/>
                <a:gd name="connsiteX8" fmla="*/ 450917 w 2233102"/>
                <a:gd name="connsiteY8" fmla="*/ 935233 h 2233119"/>
                <a:gd name="connsiteX9" fmla="*/ 460117 w 2233102"/>
                <a:gd name="connsiteY9" fmla="*/ 974440 h 2233119"/>
                <a:gd name="connsiteX10" fmla="*/ 556729 w 2233102"/>
                <a:gd name="connsiteY10" fmla="*/ 1065711 h 2233119"/>
                <a:gd name="connsiteX11" fmla="*/ 609560 w 2233102"/>
                <a:gd name="connsiteY11" fmla="*/ 1093572 h 2233119"/>
                <a:gd name="connsiteX12" fmla="*/ 537020 w 2233102"/>
                <a:gd name="connsiteY12" fmla="*/ 1115161 h 2233119"/>
                <a:gd name="connsiteX13" fmla="*/ 208480 w 2233102"/>
                <a:gd name="connsiteY13" fmla="*/ 1312497 h 2233119"/>
                <a:gd name="connsiteX14" fmla="*/ 197974 w 2233102"/>
                <a:gd name="connsiteY14" fmla="*/ 1357267 h 2233119"/>
                <a:gd name="connsiteX15" fmla="*/ 197974 w 2233102"/>
                <a:gd name="connsiteY15" fmla="*/ 1357274 h 2233119"/>
                <a:gd name="connsiteX16" fmla="*/ 197974 w 2233102"/>
                <a:gd name="connsiteY16" fmla="*/ 1357277 h 2233119"/>
                <a:gd name="connsiteX17" fmla="*/ 208480 w 2233102"/>
                <a:gd name="connsiteY17" fmla="*/ 1402048 h 2233119"/>
                <a:gd name="connsiteX18" fmla="*/ 969454 w 2233102"/>
                <a:gd name="connsiteY18" fmla="*/ 1700574 h 2233119"/>
                <a:gd name="connsiteX19" fmla="*/ 984302 w 2233102"/>
                <a:gd name="connsiteY19" fmla="*/ 1702910 h 2233119"/>
                <a:gd name="connsiteX20" fmla="*/ 972424 w 2233102"/>
                <a:gd name="connsiteY20" fmla="*/ 1783072 h 2233119"/>
                <a:gd name="connsiteX21" fmla="*/ 967648 w 2233102"/>
                <a:gd name="connsiteY21" fmla="*/ 1837377 h 2233119"/>
                <a:gd name="connsiteX22" fmla="*/ 927682 w 2233102"/>
                <a:gd name="connsiteY22" fmla="*/ 1843664 h 2233119"/>
                <a:gd name="connsiteX23" fmla="*/ 886288 w 2233102"/>
                <a:gd name="connsiteY23" fmla="*/ 1849798 h 2233119"/>
                <a:gd name="connsiteX24" fmla="*/ 868642 w 2233102"/>
                <a:gd name="connsiteY24" fmla="*/ 1852951 h 2233119"/>
                <a:gd name="connsiteX25" fmla="*/ 846529 w 2233102"/>
                <a:gd name="connsiteY25" fmla="*/ 1856429 h 2233119"/>
                <a:gd name="connsiteX26" fmla="*/ 770299 w 2233102"/>
                <a:gd name="connsiteY26" fmla="*/ 1870520 h 2233119"/>
                <a:gd name="connsiteX27" fmla="*/ 731622 w 2233102"/>
                <a:gd name="connsiteY27" fmla="*/ 1877430 h 2233119"/>
                <a:gd name="connsiteX28" fmla="*/ 723376 w 2233102"/>
                <a:gd name="connsiteY28" fmla="*/ 1879194 h 2233119"/>
                <a:gd name="connsiteX29" fmla="*/ 713129 w 2233102"/>
                <a:gd name="connsiteY29" fmla="*/ 1881088 h 2233119"/>
                <a:gd name="connsiteX30" fmla="*/ 589345 w 2233102"/>
                <a:gd name="connsiteY30" fmla="*/ 1907864 h 2233119"/>
                <a:gd name="connsiteX31" fmla="*/ 589165 w 2233102"/>
                <a:gd name="connsiteY31" fmla="*/ 1907902 h 2233119"/>
                <a:gd name="connsiteX32" fmla="*/ 588990 w 2233102"/>
                <a:gd name="connsiteY32" fmla="*/ 1907947 h 2233119"/>
                <a:gd name="connsiteX33" fmla="*/ 475260 w 2233102"/>
                <a:gd name="connsiteY33" fmla="*/ 1936738 h 2233119"/>
                <a:gd name="connsiteX34" fmla="*/ 467358 w 2233102"/>
                <a:gd name="connsiteY34" fmla="*/ 1939090 h 2233119"/>
                <a:gd name="connsiteX35" fmla="*/ 459843 w 2233102"/>
                <a:gd name="connsiteY35" fmla="*/ 1941014 h 2233119"/>
                <a:gd name="connsiteX36" fmla="*/ 431007 w 2233102"/>
                <a:gd name="connsiteY36" fmla="*/ 1949909 h 2233119"/>
                <a:gd name="connsiteX37" fmla="*/ 372029 w 2233102"/>
                <a:gd name="connsiteY37" fmla="*/ 1967462 h 2233119"/>
                <a:gd name="connsiteX38" fmla="*/ 357770 w 2233102"/>
                <a:gd name="connsiteY38" fmla="*/ 1972500 h 2233119"/>
                <a:gd name="connsiteX39" fmla="*/ 344580 w 2233102"/>
                <a:gd name="connsiteY39" fmla="*/ 1976568 h 2233119"/>
                <a:gd name="connsiteX40" fmla="*/ 319568 w 2233102"/>
                <a:gd name="connsiteY40" fmla="*/ 1985996 h 2233119"/>
                <a:gd name="connsiteX41" fmla="*/ 280093 w 2233102"/>
                <a:gd name="connsiteY41" fmla="*/ 1999941 h 2233119"/>
                <a:gd name="connsiteX42" fmla="*/ 261141 w 2233102"/>
                <a:gd name="connsiteY42" fmla="*/ 2008017 h 2233119"/>
                <a:gd name="connsiteX43" fmla="*/ 244302 w 2233102"/>
                <a:gd name="connsiteY43" fmla="*/ 2014364 h 2233119"/>
                <a:gd name="connsiteX44" fmla="*/ 226309 w 2233102"/>
                <a:gd name="connsiteY44" fmla="*/ 2022861 h 2233119"/>
                <a:gd name="connsiteX45" fmla="*/ 200072 w 2233102"/>
                <a:gd name="connsiteY45" fmla="*/ 2034041 h 2233119"/>
                <a:gd name="connsiteX46" fmla="*/ 178152 w 2233102"/>
                <a:gd name="connsiteY46" fmla="*/ 2045600 h 2233119"/>
                <a:gd name="connsiteX47" fmla="*/ 159932 w 2233102"/>
                <a:gd name="connsiteY47" fmla="*/ 2054204 h 2233119"/>
                <a:gd name="connsiteX48" fmla="*/ 148753 w 2233102"/>
                <a:gd name="connsiteY48" fmla="*/ 2061104 h 2233119"/>
                <a:gd name="connsiteX49" fmla="*/ 132585 w 2233102"/>
                <a:gd name="connsiteY49" fmla="*/ 2069630 h 2233119"/>
                <a:gd name="connsiteX50" fmla="*/ 109426 w 2233102"/>
                <a:gd name="connsiteY50" fmla="*/ 2085377 h 2233119"/>
                <a:gd name="connsiteX51" fmla="*/ 92397 w 2233102"/>
                <a:gd name="connsiteY51" fmla="*/ 2095888 h 2233119"/>
                <a:gd name="connsiteX52" fmla="*/ 86789 w 2233102"/>
                <a:gd name="connsiteY52" fmla="*/ 2100770 h 2233119"/>
                <a:gd name="connsiteX53" fmla="*/ 78253 w 2233102"/>
                <a:gd name="connsiteY53" fmla="*/ 2106574 h 2233119"/>
                <a:gd name="connsiteX54" fmla="*/ 55184 w 2233102"/>
                <a:gd name="connsiteY54" fmla="*/ 2128282 h 2233119"/>
                <a:gd name="connsiteX55" fmla="*/ 42621 w 2233102"/>
                <a:gd name="connsiteY55" fmla="*/ 2139218 h 2233119"/>
                <a:gd name="connsiteX56" fmla="*/ 40846 w 2233102"/>
                <a:gd name="connsiteY56" fmla="*/ 2141774 h 2233119"/>
                <a:gd name="connsiteX57" fmla="*/ 37694 w 2233102"/>
                <a:gd name="connsiteY57" fmla="*/ 2144740 h 2233119"/>
                <a:gd name="connsiteX58" fmla="*/ 11553 w 2233102"/>
                <a:gd name="connsiteY58" fmla="*/ 2183958 h 2233119"/>
                <a:gd name="connsiteX59" fmla="*/ 11528 w 2233102"/>
                <a:gd name="connsiteY59" fmla="*/ 2183994 h 2233119"/>
                <a:gd name="connsiteX60" fmla="*/ 0 w 2233102"/>
                <a:gd name="connsiteY60" fmla="*/ 2233119 h 2233119"/>
                <a:gd name="connsiteX61" fmla="*/ 11529 w 2233102"/>
                <a:gd name="connsiteY61" fmla="*/ 2004802 h 2233119"/>
                <a:gd name="connsiteX62" fmla="*/ 2018891 w 2233102"/>
                <a:gd name="connsiteY62" fmla="*/ 10143 h 2233119"/>
                <a:gd name="connsiteX63" fmla="*/ 2233102 w 2233102"/>
                <a:gd name="connsiteY63" fmla="*/ 0 h 2233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233102" h="2233119">
                  <a:moveTo>
                    <a:pt x="2233102" y="0"/>
                  </a:moveTo>
                  <a:lnTo>
                    <a:pt x="2101554" y="11527"/>
                  </a:lnTo>
                  <a:cubicBezTo>
                    <a:pt x="1841994" y="57271"/>
                    <a:pt x="1605239" y="236877"/>
                    <a:pt x="1414573" y="509936"/>
                  </a:cubicBezTo>
                  <a:lnTo>
                    <a:pt x="1356634" y="601316"/>
                  </a:lnTo>
                  <a:lnTo>
                    <a:pt x="1126513" y="634596"/>
                  </a:lnTo>
                  <a:cubicBezTo>
                    <a:pt x="759634" y="697211"/>
                    <a:pt x="510029" y="790263"/>
                    <a:pt x="460117" y="896019"/>
                  </a:cubicBezTo>
                  <a:lnTo>
                    <a:pt x="450917" y="935224"/>
                  </a:lnTo>
                  <a:lnTo>
                    <a:pt x="450917" y="935230"/>
                  </a:lnTo>
                  <a:lnTo>
                    <a:pt x="450917" y="935233"/>
                  </a:lnTo>
                  <a:lnTo>
                    <a:pt x="460117" y="974440"/>
                  </a:lnTo>
                  <a:cubicBezTo>
                    <a:pt x="475091" y="1006167"/>
                    <a:pt x="508037" y="1036750"/>
                    <a:pt x="556729" y="1065711"/>
                  </a:cubicBezTo>
                  <a:lnTo>
                    <a:pt x="609560" y="1093572"/>
                  </a:lnTo>
                  <a:lnTo>
                    <a:pt x="537020" y="1115161"/>
                  </a:lnTo>
                  <a:cubicBezTo>
                    <a:pt x="358967" y="1172802"/>
                    <a:pt x="242678" y="1240039"/>
                    <a:pt x="208480" y="1312497"/>
                  </a:cubicBezTo>
                  <a:lnTo>
                    <a:pt x="197974" y="1357267"/>
                  </a:lnTo>
                  <a:lnTo>
                    <a:pt x="197974" y="1357274"/>
                  </a:lnTo>
                  <a:lnTo>
                    <a:pt x="197974" y="1357277"/>
                  </a:lnTo>
                  <a:lnTo>
                    <a:pt x="208480" y="1402048"/>
                  </a:lnTo>
                  <a:cubicBezTo>
                    <a:pt x="265476" y="1522814"/>
                    <a:pt x="550505" y="1629073"/>
                    <a:pt x="969454" y="1700574"/>
                  </a:cubicBezTo>
                  <a:lnTo>
                    <a:pt x="984302" y="1702910"/>
                  </a:lnTo>
                  <a:lnTo>
                    <a:pt x="972424" y="1783072"/>
                  </a:lnTo>
                  <a:lnTo>
                    <a:pt x="967648" y="1837377"/>
                  </a:lnTo>
                  <a:lnTo>
                    <a:pt x="927682" y="1843664"/>
                  </a:lnTo>
                  <a:lnTo>
                    <a:pt x="886288" y="1849798"/>
                  </a:lnTo>
                  <a:lnTo>
                    <a:pt x="868642" y="1852951"/>
                  </a:lnTo>
                  <a:lnTo>
                    <a:pt x="846529" y="1856429"/>
                  </a:lnTo>
                  <a:lnTo>
                    <a:pt x="770299" y="1870520"/>
                  </a:lnTo>
                  <a:lnTo>
                    <a:pt x="731622" y="1877430"/>
                  </a:lnTo>
                  <a:lnTo>
                    <a:pt x="723376" y="1879194"/>
                  </a:lnTo>
                  <a:lnTo>
                    <a:pt x="713129" y="1881088"/>
                  </a:lnTo>
                  <a:lnTo>
                    <a:pt x="589345" y="1907864"/>
                  </a:lnTo>
                  <a:lnTo>
                    <a:pt x="589165" y="1907902"/>
                  </a:lnTo>
                  <a:lnTo>
                    <a:pt x="588990" y="1907947"/>
                  </a:lnTo>
                  <a:lnTo>
                    <a:pt x="475260" y="1936738"/>
                  </a:lnTo>
                  <a:lnTo>
                    <a:pt x="467358" y="1939090"/>
                  </a:lnTo>
                  <a:lnTo>
                    <a:pt x="459843" y="1941014"/>
                  </a:lnTo>
                  <a:lnTo>
                    <a:pt x="431007" y="1949909"/>
                  </a:lnTo>
                  <a:lnTo>
                    <a:pt x="372029" y="1967462"/>
                  </a:lnTo>
                  <a:lnTo>
                    <a:pt x="357770" y="1972500"/>
                  </a:lnTo>
                  <a:lnTo>
                    <a:pt x="344580" y="1976568"/>
                  </a:lnTo>
                  <a:lnTo>
                    <a:pt x="319568" y="1985996"/>
                  </a:lnTo>
                  <a:lnTo>
                    <a:pt x="280093" y="1999941"/>
                  </a:lnTo>
                  <a:lnTo>
                    <a:pt x="261141" y="2008017"/>
                  </a:lnTo>
                  <a:lnTo>
                    <a:pt x="244302" y="2014364"/>
                  </a:lnTo>
                  <a:lnTo>
                    <a:pt x="226309" y="2022861"/>
                  </a:lnTo>
                  <a:lnTo>
                    <a:pt x="200072" y="2034041"/>
                  </a:lnTo>
                  <a:lnTo>
                    <a:pt x="178152" y="2045600"/>
                  </a:lnTo>
                  <a:lnTo>
                    <a:pt x="159932" y="2054204"/>
                  </a:lnTo>
                  <a:lnTo>
                    <a:pt x="148753" y="2061104"/>
                  </a:lnTo>
                  <a:lnTo>
                    <a:pt x="132585" y="2069630"/>
                  </a:lnTo>
                  <a:lnTo>
                    <a:pt x="109426" y="2085377"/>
                  </a:lnTo>
                  <a:lnTo>
                    <a:pt x="92397" y="2095888"/>
                  </a:lnTo>
                  <a:lnTo>
                    <a:pt x="86789" y="2100770"/>
                  </a:lnTo>
                  <a:lnTo>
                    <a:pt x="78253" y="2106574"/>
                  </a:lnTo>
                  <a:lnTo>
                    <a:pt x="55184" y="2128282"/>
                  </a:lnTo>
                  <a:lnTo>
                    <a:pt x="42621" y="2139218"/>
                  </a:lnTo>
                  <a:lnTo>
                    <a:pt x="40846" y="2141774"/>
                  </a:lnTo>
                  <a:lnTo>
                    <a:pt x="37694" y="2144740"/>
                  </a:lnTo>
                  <a:lnTo>
                    <a:pt x="11553" y="2183958"/>
                  </a:lnTo>
                  <a:lnTo>
                    <a:pt x="11528" y="2183994"/>
                  </a:lnTo>
                  <a:lnTo>
                    <a:pt x="0" y="2233119"/>
                  </a:lnTo>
                  <a:lnTo>
                    <a:pt x="11529" y="2004802"/>
                  </a:lnTo>
                  <a:cubicBezTo>
                    <a:pt x="118740" y="949113"/>
                    <a:pt x="961281" y="110807"/>
                    <a:pt x="2018891" y="10143"/>
                  </a:cubicBezTo>
                  <a:lnTo>
                    <a:pt x="2233102" y="0"/>
                  </a:lnTo>
                  <a:close/>
                </a:path>
              </a:pathLst>
            </a:custGeom>
            <a:noFill/>
            <a:ln>
              <a:prstDash val="solid"/>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30" name="자유형: 도형 629">
              <a:extLst>
                <a:ext uri="{FF2B5EF4-FFF2-40B4-BE49-F238E27FC236}">
                  <a16:creationId xmlns:a16="http://schemas.microsoft.com/office/drawing/2014/main" id="{5006B54F-7AB6-A0F9-BFD3-D8AE0CFF9A25}"/>
                </a:ext>
              </a:extLst>
            </p:cNvPr>
            <p:cNvSpPr/>
            <p:nvPr/>
          </p:nvSpPr>
          <p:spPr>
            <a:xfrm>
              <a:off x="6251535" y="1816359"/>
              <a:ext cx="2233102" cy="2233120"/>
            </a:xfrm>
            <a:custGeom>
              <a:avLst/>
              <a:gdLst>
                <a:gd name="connsiteX0" fmla="*/ 0 w 2233102"/>
                <a:gd name="connsiteY0" fmla="*/ 0 h 2233120"/>
                <a:gd name="connsiteX1" fmla="*/ 214211 w 2233102"/>
                <a:gd name="connsiteY1" fmla="*/ 10143 h 2233120"/>
                <a:gd name="connsiteX2" fmla="*/ 2221573 w 2233102"/>
                <a:gd name="connsiteY2" fmla="*/ 2004802 h 2233120"/>
                <a:gd name="connsiteX3" fmla="*/ 2233102 w 2233102"/>
                <a:gd name="connsiteY3" fmla="*/ 2233120 h 2233120"/>
                <a:gd name="connsiteX4" fmla="*/ 2233087 w 2233102"/>
                <a:gd name="connsiteY4" fmla="*/ 2233057 h 2233120"/>
                <a:gd name="connsiteX5" fmla="*/ 2222958 w 2233102"/>
                <a:gd name="connsiteY5" fmla="*/ 2187026 h 2233120"/>
                <a:gd name="connsiteX6" fmla="*/ 2221918 w 2233102"/>
                <a:gd name="connsiteY6" fmla="*/ 2185462 h 2233120"/>
                <a:gd name="connsiteX7" fmla="*/ 2221574 w 2233102"/>
                <a:gd name="connsiteY7" fmla="*/ 2183994 h 2233120"/>
                <a:gd name="connsiteX8" fmla="*/ 2206936 w 2233102"/>
                <a:gd name="connsiteY8" fmla="*/ 2162915 h 2233120"/>
                <a:gd name="connsiteX9" fmla="*/ 2193145 w 2233102"/>
                <a:gd name="connsiteY9" fmla="*/ 2142160 h 2233120"/>
                <a:gd name="connsiteX10" fmla="*/ 2191506 w 2233102"/>
                <a:gd name="connsiteY10" fmla="*/ 2140694 h 2233120"/>
                <a:gd name="connsiteX11" fmla="*/ 2190481 w 2233102"/>
                <a:gd name="connsiteY11" fmla="*/ 2139218 h 2233120"/>
                <a:gd name="connsiteX12" fmla="*/ 2167077 w 2233102"/>
                <a:gd name="connsiteY12" fmla="*/ 2118845 h 2233120"/>
                <a:gd name="connsiteX13" fmla="*/ 2144585 w 2233102"/>
                <a:gd name="connsiteY13" fmla="*/ 2098728 h 2233120"/>
                <a:gd name="connsiteX14" fmla="*/ 2142353 w 2233102"/>
                <a:gd name="connsiteY14" fmla="*/ 2097322 h 2233120"/>
                <a:gd name="connsiteX15" fmla="*/ 2140705 w 2233102"/>
                <a:gd name="connsiteY15" fmla="*/ 2095888 h 2233120"/>
                <a:gd name="connsiteX16" fmla="*/ 2108933 w 2233102"/>
                <a:gd name="connsiteY16" fmla="*/ 2076278 h 2233120"/>
                <a:gd name="connsiteX17" fmla="*/ 2078205 w 2233102"/>
                <a:gd name="connsiteY17" fmla="*/ 2056928 h 2233120"/>
                <a:gd name="connsiteX18" fmla="*/ 2075410 w 2233102"/>
                <a:gd name="connsiteY18" fmla="*/ 2055586 h 2233120"/>
                <a:gd name="connsiteX19" fmla="*/ 2073170 w 2233102"/>
                <a:gd name="connsiteY19" fmla="*/ 2054204 h 2233120"/>
                <a:gd name="connsiteX20" fmla="*/ 2033517 w 2233102"/>
                <a:gd name="connsiteY20" fmla="*/ 2035480 h 2233120"/>
                <a:gd name="connsiteX21" fmla="*/ 1994929 w 2233102"/>
                <a:gd name="connsiteY21" fmla="*/ 2016959 h 2233120"/>
                <a:gd name="connsiteX22" fmla="*/ 1991603 w 2233102"/>
                <a:gd name="connsiteY22" fmla="*/ 2015688 h 2233120"/>
                <a:gd name="connsiteX23" fmla="*/ 1988800 w 2233102"/>
                <a:gd name="connsiteY23" fmla="*/ 2014364 h 2233120"/>
                <a:gd name="connsiteX24" fmla="*/ 1941739 w 2233102"/>
                <a:gd name="connsiteY24" fmla="*/ 1996626 h 2233120"/>
                <a:gd name="connsiteX25" fmla="*/ 1895682 w 2233102"/>
                <a:gd name="connsiteY25" fmla="*/ 1979020 h 2233120"/>
                <a:gd name="connsiteX26" fmla="*/ 1891856 w 2233102"/>
                <a:gd name="connsiteY26" fmla="*/ 1977825 h 2233120"/>
                <a:gd name="connsiteX27" fmla="*/ 1888522 w 2233102"/>
                <a:gd name="connsiteY27" fmla="*/ 1976568 h 2233120"/>
                <a:gd name="connsiteX28" fmla="*/ 1834470 w 2233102"/>
                <a:gd name="connsiteY28" fmla="*/ 1959895 h 2233120"/>
                <a:gd name="connsiteX29" fmla="*/ 1781390 w 2233102"/>
                <a:gd name="connsiteY29" fmla="*/ 1943311 h 2233120"/>
                <a:gd name="connsiteX30" fmla="*/ 1777108 w 2233102"/>
                <a:gd name="connsiteY30" fmla="*/ 1942201 h 2233120"/>
                <a:gd name="connsiteX31" fmla="*/ 1773259 w 2233102"/>
                <a:gd name="connsiteY31" fmla="*/ 1941014 h 2233120"/>
                <a:gd name="connsiteX32" fmla="*/ 1712587 w 2233102"/>
                <a:gd name="connsiteY32" fmla="*/ 1925479 h 2233120"/>
                <a:gd name="connsiteX33" fmla="*/ 1652976 w 2233102"/>
                <a:gd name="connsiteY33" fmla="*/ 1910030 h 2233120"/>
                <a:gd name="connsiteX34" fmla="*/ 1648267 w 2233102"/>
                <a:gd name="connsiteY34" fmla="*/ 1909011 h 2233120"/>
                <a:gd name="connsiteX35" fmla="*/ 1643937 w 2233102"/>
                <a:gd name="connsiteY35" fmla="*/ 1907902 h 2233120"/>
                <a:gd name="connsiteX36" fmla="*/ 1577125 w 2233102"/>
                <a:gd name="connsiteY36" fmla="*/ 1893611 h 2233120"/>
                <a:gd name="connsiteX37" fmla="*/ 1511366 w 2233102"/>
                <a:gd name="connsiteY37" fmla="*/ 1879376 h 2233120"/>
                <a:gd name="connsiteX38" fmla="*/ 1506265 w 2233102"/>
                <a:gd name="connsiteY38" fmla="*/ 1878454 h 2233120"/>
                <a:gd name="connsiteX39" fmla="*/ 1501480 w 2233102"/>
                <a:gd name="connsiteY39" fmla="*/ 1877430 h 2233120"/>
                <a:gd name="connsiteX40" fmla="*/ 1429078 w 2233102"/>
                <a:gd name="connsiteY40" fmla="*/ 1864495 h 2233120"/>
                <a:gd name="connsiteX41" fmla="*/ 1357485 w 2233102"/>
                <a:gd name="connsiteY41" fmla="*/ 1851548 h 2233120"/>
                <a:gd name="connsiteX42" fmla="*/ 1352005 w 2233102"/>
                <a:gd name="connsiteY42" fmla="*/ 1850726 h 2233120"/>
                <a:gd name="connsiteX43" fmla="*/ 1346814 w 2233102"/>
                <a:gd name="connsiteY43" fmla="*/ 1849798 h 2233120"/>
                <a:gd name="connsiteX44" fmla="*/ 1269121 w 2233102"/>
                <a:gd name="connsiteY44" fmla="*/ 1838284 h 2233120"/>
                <a:gd name="connsiteX45" fmla="*/ 1265486 w 2233102"/>
                <a:gd name="connsiteY45" fmla="*/ 1837738 h 2233120"/>
                <a:gd name="connsiteX46" fmla="*/ 1260678 w 2233102"/>
                <a:gd name="connsiteY46" fmla="*/ 1783072 h 2233120"/>
                <a:gd name="connsiteX47" fmla="*/ 1248801 w 2233102"/>
                <a:gd name="connsiteY47" fmla="*/ 1702913 h 2233120"/>
                <a:gd name="connsiteX48" fmla="*/ 1377375 w 2233102"/>
                <a:gd name="connsiteY48" fmla="*/ 1679662 h 2233120"/>
                <a:gd name="connsiteX49" fmla="*/ 2035126 w 2233102"/>
                <a:gd name="connsiteY49" fmla="*/ 1357273 h 2233120"/>
                <a:gd name="connsiteX50" fmla="*/ 1623460 w 2233102"/>
                <a:gd name="connsiteY50" fmla="*/ 1093152 h 2233120"/>
                <a:gd name="connsiteX51" fmla="*/ 1622844 w 2233102"/>
                <a:gd name="connsiteY51" fmla="*/ 1092992 h 2233120"/>
                <a:gd name="connsiteX52" fmla="*/ 1658564 w 2233102"/>
                <a:gd name="connsiteY52" fmla="*/ 1075848 h 2233120"/>
                <a:gd name="connsiteX53" fmla="*/ 1782184 w 2233102"/>
                <a:gd name="connsiteY53" fmla="*/ 935229 h 2233120"/>
                <a:gd name="connsiteX54" fmla="*/ 951509 w 2233102"/>
                <a:gd name="connsiteY54" fmla="*/ 610907 h 2233120"/>
                <a:gd name="connsiteX55" fmla="*/ 876724 w 2233102"/>
                <a:gd name="connsiteY55" fmla="*/ 601720 h 2233120"/>
                <a:gd name="connsiteX56" fmla="*/ 818529 w 2233102"/>
                <a:gd name="connsiteY56" fmla="*/ 509936 h 2233120"/>
                <a:gd name="connsiteX57" fmla="*/ 131548 w 2233102"/>
                <a:gd name="connsiteY57" fmla="*/ 11527 h 2233120"/>
                <a:gd name="connsiteX58" fmla="*/ 0 w 2233102"/>
                <a:gd name="connsiteY58" fmla="*/ 0 h 22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233102" h="2233120">
                  <a:moveTo>
                    <a:pt x="0" y="0"/>
                  </a:moveTo>
                  <a:lnTo>
                    <a:pt x="214211" y="10143"/>
                  </a:lnTo>
                  <a:cubicBezTo>
                    <a:pt x="1271822" y="110807"/>
                    <a:pt x="2114361" y="949113"/>
                    <a:pt x="2221573" y="2004802"/>
                  </a:cubicBezTo>
                  <a:lnTo>
                    <a:pt x="2233102" y="2233120"/>
                  </a:lnTo>
                  <a:lnTo>
                    <a:pt x="2233087" y="2233057"/>
                  </a:lnTo>
                  <a:lnTo>
                    <a:pt x="2222958" y="2187026"/>
                  </a:lnTo>
                  <a:lnTo>
                    <a:pt x="2221918" y="2185462"/>
                  </a:lnTo>
                  <a:lnTo>
                    <a:pt x="2221574" y="2183994"/>
                  </a:lnTo>
                  <a:lnTo>
                    <a:pt x="2206936" y="2162915"/>
                  </a:lnTo>
                  <a:lnTo>
                    <a:pt x="2193145" y="2142160"/>
                  </a:lnTo>
                  <a:lnTo>
                    <a:pt x="2191506" y="2140694"/>
                  </a:lnTo>
                  <a:lnTo>
                    <a:pt x="2190481" y="2139218"/>
                  </a:lnTo>
                  <a:lnTo>
                    <a:pt x="2167077" y="2118845"/>
                  </a:lnTo>
                  <a:lnTo>
                    <a:pt x="2144585" y="2098728"/>
                  </a:lnTo>
                  <a:lnTo>
                    <a:pt x="2142353" y="2097322"/>
                  </a:lnTo>
                  <a:lnTo>
                    <a:pt x="2140705" y="2095888"/>
                  </a:lnTo>
                  <a:lnTo>
                    <a:pt x="2108933" y="2076278"/>
                  </a:lnTo>
                  <a:lnTo>
                    <a:pt x="2078205" y="2056928"/>
                  </a:lnTo>
                  <a:lnTo>
                    <a:pt x="2075410" y="2055586"/>
                  </a:lnTo>
                  <a:lnTo>
                    <a:pt x="2073170" y="2054204"/>
                  </a:lnTo>
                  <a:lnTo>
                    <a:pt x="2033517" y="2035480"/>
                  </a:lnTo>
                  <a:lnTo>
                    <a:pt x="1994929" y="2016959"/>
                  </a:lnTo>
                  <a:lnTo>
                    <a:pt x="1991603" y="2015688"/>
                  </a:lnTo>
                  <a:lnTo>
                    <a:pt x="1988800" y="2014364"/>
                  </a:lnTo>
                  <a:lnTo>
                    <a:pt x="1941739" y="1996626"/>
                  </a:lnTo>
                  <a:lnTo>
                    <a:pt x="1895682" y="1979020"/>
                  </a:lnTo>
                  <a:lnTo>
                    <a:pt x="1891856" y="1977825"/>
                  </a:lnTo>
                  <a:lnTo>
                    <a:pt x="1888522" y="1976568"/>
                  </a:lnTo>
                  <a:lnTo>
                    <a:pt x="1834470" y="1959895"/>
                  </a:lnTo>
                  <a:lnTo>
                    <a:pt x="1781390" y="1943311"/>
                  </a:lnTo>
                  <a:lnTo>
                    <a:pt x="1777108" y="1942201"/>
                  </a:lnTo>
                  <a:lnTo>
                    <a:pt x="1773259" y="1941014"/>
                  </a:lnTo>
                  <a:lnTo>
                    <a:pt x="1712587" y="1925479"/>
                  </a:lnTo>
                  <a:lnTo>
                    <a:pt x="1652976" y="1910030"/>
                  </a:lnTo>
                  <a:lnTo>
                    <a:pt x="1648267" y="1909011"/>
                  </a:lnTo>
                  <a:lnTo>
                    <a:pt x="1643937" y="1907902"/>
                  </a:lnTo>
                  <a:lnTo>
                    <a:pt x="1577125" y="1893611"/>
                  </a:lnTo>
                  <a:lnTo>
                    <a:pt x="1511366" y="1879376"/>
                  </a:lnTo>
                  <a:lnTo>
                    <a:pt x="1506265" y="1878454"/>
                  </a:lnTo>
                  <a:lnTo>
                    <a:pt x="1501480" y="1877430"/>
                  </a:lnTo>
                  <a:lnTo>
                    <a:pt x="1429078" y="1864495"/>
                  </a:lnTo>
                  <a:lnTo>
                    <a:pt x="1357485" y="1851548"/>
                  </a:lnTo>
                  <a:lnTo>
                    <a:pt x="1352005" y="1850726"/>
                  </a:lnTo>
                  <a:lnTo>
                    <a:pt x="1346814" y="1849798"/>
                  </a:lnTo>
                  <a:lnTo>
                    <a:pt x="1269121" y="1838284"/>
                  </a:lnTo>
                  <a:lnTo>
                    <a:pt x="1265486" y="1837738"/>
                  </a:lnTo>
                  <a:lnTo>
                    <a:pt x="1260678" y="1783072"/>
                  </a:lnTo>
                  <a:lnTo>
                    <a:pt x="1248801" y="1702913"/>
                  </a:lnTo>
                  <a:lnTo>
                    <a:pt x="1377375" y="1679662"/>
                  </a:lnTo>
                  <a:cubicBezTo>
                    <a:pt x="1781738" y="1599625"/>
                    <a:pt x="2035126" y="1484817"/>
                    <a:pt x="2035126" y="1357273"/>
                  </a:cubicBezTo>
                  <a:cubicBezTo>
                    <a:pt x="2035126" y="1258073"/>
                    <a:pt x="1881842" y="1166576"/>
                    <a:pt x="1623460" y="1093152"/>
                  </a:cubicBezTo>
                  <a:lnTo>
                    <a:pt x="1622844" y="1092992"/>
                  </a:lnTo>
                  <a:lnTo>
                    <a:pt x="1658564" y="1075848"/>
                  </a:lnTo>
                  <a:cubicBezTo>
                    <a:pt x="1738353" y="1032308"/>
                    <a:pt x="1782184" y="984870"/>
                    <a:pt x="1782184" y="935229"/>
                  </a:cubicBezTo>
                  <a:cubicBezTo>
                    <a:pt x="1782184" y="798717"/>
                    <a:pt x="1450711" y="678865"/>
                    <a:pt x="951509" y="610907"/>
                  </a:cubicBezTo>
                  <a:lnTo>
                    <a:pt x="876724" y="601720"/>
                  </a:lnTo>
                  <a:lnTo>
                    <a:pt x="818529" y="509936"/>
                  </a:lnTo>
                  <a:cubicBezTo>
                    <a:pt x="627864" y="236877"/>
                    <a:pt x="391108" y="57271"/>
                    <a:pt x="131548" y="11527"/>
                  </a:cubicBez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31" name="자유형: 도형 630">
              <a:extLst>
                <a:ext uri="{FF2B5EF4-FFF2-40B4-BE49-F238E27FC236}">
                  <a16:creationId xmlns:a16="http://schemas.microsoft.com/office/drawing/2014/main" id="{A2B1B8ED-38C9-4ED8-9545-62958E6F4F38}"/>
                </a:ext>
              </a:extLst>
            </p:cNvPr>
            <p:cNvSpPr/>
            <p:nvPr/>
          </p:nvSpPr>
          <p:spPr>
            <a:xfrm>
              <a:off x="6703835" y="2381551"/>
              <a:ext cx="614732" cy="419330"/>
            </a:xfrm>
            <a:custGeom>
              <a:avLst/>
              <a:gdLst>
                <a:gd name="connsiteX0" fmla="*/ 0 w 614732"/>
                <a:gd name="connsiteY0" fmla="*/ 0 h 419330"/>
                <a:gd name="connsiteX1" fmla="*/ 56666 w 614732"/>
                <a:gd name="connsiteY1" fmla="*/ 2408 h 419330"/>
                <a:gd name="connsiteX2" fmla="*/ 359028 w 614732"/>
                <a:gd name="connsiteY2" fmla="*/ 28495 h 419330"/>
                <a:gd name="connsiteX3" fmla="*/ 424424 w 614732"/>
                <a:gd name="connsiteY3" fmla="*/ 36529 h 419330"/>
                <a:gd name="connsiteX4" fmla="*/ 457613 w 614732"/>
                <a:gd name="connsiteY4" fmla="*/ 88875 h 419330"/>
                <a:gd name="connsiteX5" fmla="*/ 540669 w 614732"/>
                <a:gd name="connsiteY5" fmla="*/ 247458 h 419330"/>
                <a:gd name="connsiteX6" fmla="*/ 614732 w 614732"/>
                <a:gd name="connsiteY6" fmla="*/ 419330 h 419330"/>
                <a:gd name="connsiteX7" fmla="*/ 474180 w 614732"/>
                <a:gd name="connsiteY7" fmla="*/ 402064 h 419330"/>
                <a:gd name="connsiteX8" fmla="*/ 128905 w 614732"/>
                <a:gd name="connsiteY8" fmla="*/ 372275 h 419330"/>
                <a:gd name="connsiteX9" fmla="*/ 102114 w 614732"/>
                <a:gd name="connsiteY9" fmla="*/ 371136 h 419330"/>
                <a:gd name="connsiteX10" fmla="*/ 73872 w 614732"/>
                <a:gd name="connsiteY10" fmla="*/ 247457 h 419330"/>
                <a:gd name="connsiteX11" fmla="*/ 29860 w 614732"/>
                <a:gd name="connsiteY11" fmla="*/ 88874 h 419330"/>
                <a:gd name="connsiteX12" fmla="*/ 0 w 614732"/>
                <a:gd name="connsiteY12" fmla="*/ 0 h 419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732" h="419330">
                  <a:moveTo>
                    <a:pt x="0" y="0"/>
                  </a:moveTo>
                  <a:lnTo>
                    <a:pt x="56666" y="2408"/>
                  </a:lnTo>
                  <a:cubicBezTo>
                    <a:pt x="161850" y="9141"/>
                    <a:pt x="262965" y="17907"/>
                    <a:pt x="359028" y="28495"/>
                  </a:cubicBezTo>
                  <a:lnTo>
                    <a:pt x="424424" y="36529"/>
                  </a:lnTo>
                  <a:lnTo>
                    <a:pt x="457613" y="88875"/>
                  </a:lnTo>
                  <a:cubicBezTo>
                    <a:pt x="486723" y="139389"/>
                    <a:pt x="514444" y="192313"/>
                    <a:pt x="540669" y="247458"/>
                  </a:cubicBezTo>
                  <a:lnTo>
                    <a:pt x="614732" y="419330"/>
                  </a:lnTo>
                  <a:lnTo>
                    <a:pt x="474180" y="402064"/>
                  </a:lnTo>
                  <a:cubicBezTo>
                    <a:pt x="364484" y="389974"/>
                    <a:pt x="249018" y="379964"/>
                    <a:pt x="128905" y="372275"/>
                  </a:cubicBezTo>
                  <a:lnTo>
                    <a:pt x="102114" y="371136"/>
                  </a:lnTo>
                  <a:lnTo>
                    <a:pt x="73872" y="247457"/>
                  </a:lnTo>
                  <a:cubicBezTo>
                    <a:pt x="59975" y="192312"/>
                    <a:pt x="45286" y="139388"/>
                    <a:pt x="29860" y="88874"/>
                  </a:cubicBez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32" name="자유형: 도형 631">
              <a:extLst>
                <a:ext uri="{FF2B5EF4-FFF2-40B4-BE49-F238E27FC236}">
                  <a16:creationId xmlns:a16="http://schemas.microsoft.com/office/drawing/2014/main" id="{FABF0329-8037-DD0D-BA58-86C3C1B4A858}"/>
                </a:ext>
              </a:extLst>
            </p:cNvPr>
            <p:cNvSpPr/>
            <p:nvPr/>
          </p:nvSpPr>
          <p:spPr>
            <a:xfrm>
              <a:off x="5184386" y="2381828"/>
              <a:ext cx="614706" cy="419239"/>
            </a:xfrm>
            <a:custGeom>
              <a:avLst/>
              <a:gdLst>
                <a:gd name="connsiteX0" fmla="*/ 614706 w 614706"/>
                <a:gd name="connsiteY0" fmla="*/ 0 h 419239"/>
                <a:gd name="connsiteX1" fmla="*/ 584939 w 614706"/>
                <a:gd name="connsiteY1" fmla="*/ 88597 h 419239"/>
                <a:gd name="connsiteX2" fmla="*/ 540927 w 614706"/>
                <a:gd name="connsiteY2" fmla="*/ 247180 h 419239"/>
                <a:gd name="connsiteX3" fmla="*/ 512462 w 614706"/>
                <a:gd name="connsiteY3" fmla="*/ 371837 h 419239"/>
                <a:gd name="connsiteX4" fmla="*/ 364448 w 614706"/>
                <a:gd name="connsiteY4" fmla="*/ 380682 h 419239"/>
                <a:gd name="connsiteX5" fmla="*/ 70138 w 614706"/>
                <a:gd name="connsiteY5" fmla="*/ 409936 h 419239"/>
                <a:gd name="connsiteX6" fmla="*/ 0 w 614706"/>
                <a:gd name="connsiteY6" fmla="*/ 419239 h 419239"/>
                <a:gd name="connsiteX7" fmla="*/ 50 w 614706"/>
                <a:gd name="connsiteY7" fmla="*/ 419094 h 419239"/>
                <a:gd name="connsiteX8" fmla="*/ 157186 w 614706"/>
                <a:gd name="connsiteY8" fmla="*/ 88598 h 419239"/>
                <a:gd name="connsiteX9" fmla="*/ 190631 w 614706"/>
                <a:gd name="connsiteY9" fmla="*/ 35848 h 419239"/>
                <a:gd name="connsiteX10" fmla="*/ 194051 w 614706"/>
                <a:gd name="connsiteY10" fmla="*/ 35354 h 419239"/>
                <a:gd name="connsiteX11" fmla="*/ 451782 w 614706"/>
                <a:gd name="connsiteY11" fmla="*/ 9736 h 419239"/>
                <a:gd name="connsiteX12" fmla="*/ 614706 w 614706"/>
                <a:gd name="connsiteY12" fmla="*/ 0 h 419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706" h="419239">
                  <a:moveTo>
                    <a:pt x="614706" y="0"/>
                  </a:moveTo>
                  <a:lnTo>
                    <a:pt x="584939" y="88597"/>
                  </a:lnTo>
                  <a:cubicBezTo>
                    <a:pt x="569514" y="139111"/>
                    <a:pt x="554824" y="192035"/>
                    <a:pt x="540927" y="247180"/>
                  </a:cubicBezTo>
                  <a:lnTo>
                    <a:pt x="512462" y="371837"/>
                  </a:lnTo>
                  <a:lnTo>
                    <a:pt x="364448" y="380682"/>
                  </a:lnTo>
                  <a:cubicBezTo>
                    <a:pt x="262243" y="388773"/>
                    <a:pt x="163889" y="398579"/>
                    <a:pt x="70138" y="409936"/>
                  </a:cubicBezTo>
                  <a:lnTo>
                    <a:pt x="0" y="419239"/>
                  </a:lnTo>
                  <a:lnTo>
                    <a:pt x="50" y="419094"/>
                  </a:lnTo>
                  <a:cubicBezTo>
                    <a:pt x="46302" y="300291"/>
                    <a:pt x="98968" y="189627"/>
                    <a:pt x="157186" y="88598"/>
                  </a:cubicBezTo>
                  <a:lnTo>
                    <a:pt x="190631" y="35848"/>
                  </a:lnTo>
                  <a:lnTo>
                    <a:pt x="194051" y="35354"/>
                  </a:lnTo>
                  <a:cubicBezTo>
                    <a:pt x="276150" y="25407"/>
                    <a:pt x="362280" y="16821"/>
                    <a:pt x="451782" y="9736"/>
                  </a:cubicBezTo>
                  <a:lnTo>
                    <a:pt x="614706"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33" name="자유형: 도형 632">
              <a:extLst>
                <a:ext uri="{FF2B5EF4-FFF2-40B4-BE49-F238E27FC236}">
                  <a16:creationId xmlns:a16="http://schemas.microsoft.com/office/drawing/2014/main" id="{11F6F08C-A54F-33BA-D8A0-EC3CAAAA67B2}"/>
                </a:ext>
              </a:extLst>
            </p:cNvPr>
            <p:cNvSpPr/>
            <p:nvPr/>
          </p:nvSpPr>
          <p:spPr>
            <a:xfrm>
              <a:off x="5633323" y="2735706"/>
              <a:ext cx="1236330" cy="399381"/>
            </a:xfrm>
            <a:custGeom>
              <a:avLst/>
              <a:gdLst>
                <a:gd name="connsiteX0" fmla="*/ 618186 w 1236330"/>
                <a:gd name="connsiteY0" fmla="*/ 0 h 399381"/>
                <a:gd name="connsiteX1" fmla="*/ 826268 w 1236330"/>
                <a:gd name="connsiteY1" fmla="*/ 2261 h 399381"/>
                <a:gd name="connsiteX2" fmla="*/ 1172626 w 1236330"/>
                <a:gd name="connsiteY2" fmla="*/ 16981 h 399381"/>
                <a:gd name="connsiteX3" fmla="*/ 1183640 w 1236330"/>
                <a:gd name="connsiteY3" fmla="*/ 65215 h 399381"/>
                <a:gd name="connsiteX4" fmla="*/ 1217797 w 1236330"/>
                <a:gd name="connsiteY4" fmla="*/ 249337 h 399381"/>
                <a:gd name="connsiteX5" fmla="*/ 1236330 w 1236330"/>
                <a:gd name="connsiteY5" fmla="*/ 375326 h 399381"/>
                <a:gd name="connsiteX6" fmla="*/ 1127178 w 1236330"/>
                <a:gd name="connsiteY6" fmla="*/ 383514 h 399381"/>
                <a:gd name="connsiteX7" fmla="*/ 800406 w 1236330"/>
                <a:gd name="connsiteY7" fmla="*/ 397401 h 399381"/>
                <a:gd name="connsiteX8" fmla="*/ 618187 w 1236330"/>
                <a:gd name="connsiteY8" fmla="*/ 399381 h 399381"/>
                <a:gd name="connsiteX9" fmla="*/ 280810 w 1236330"/>
                <a:gd name="connsiteY9" fmla="*/ 392519 h 399381"/>
                <a:gd name="connsiteX10" fmla="*/ 2845 w 1236330"/>
                <a:gd name="connsiteY10" fmla="*/ 375908 h 399381"/>
                <a:gd name="connsiteX11" fmla="*/ 0 w 1236330"/>
                <a:gd name="connsiteY11" fmla="*/ 375625 h 399381"/>
                <a:gd name="connsiteX12" fmla="*/ 18577 w 1236330"/>
                <a:gd name="connsiteY12" fmla="*/ 249337 h 399381"/>
                <a:gd name="connsiteX13" fmla="*/ 52734 w 1236330"/>
                <a:gd name="connsiteY13" fmla="*/ 65215 h 399381"/>
                <a:gd name="connsiteX14" fmla="*/ 63525 w 1236330"/>
                <a:gd name="connsiteY14" fmla="*/ 17959 h 399381"/>
                <a:gd name="connsiteX15" fmla="*/ 232927 w 1236330"/>
                <a:gd name="connsiteY15" fmla="*/ 7836 h 399381"/>
                <a:gd name="connsiteX16" fmla="*/ 618186 w 1236330"/>
                <a:gd name="connsiteY16" fmla="*/ 0 h 39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6330" h="399381">
                  <a:moveTo>
                    <a:pt x="618186" y="0"/>
                  </a:moveTo>
                  <a:lnTo>
                    <a:pt x="826268" y="2261"/>
                  </a:lnTo>
                  <a:lnTo>
                    <a:pt x="1172626" y="16981"/>
                  </a:lnTo>
                  <a:lnTo>
                    <a:pt x="1183640" y="65215"/>
                  </a:lnTo>
                  <a:cubicBezTo>
                    <a:pt x="1195895" y="124617"/>
                    <a:pt x="1207299" y="186053"/>
                    <a:pt x="1217797" y="249337"/>
                  </a:cubicBezTo>
                  <a:lnTo>
                    <a:pt x="1236330" y="375326"/>
                  </a:lnTo>
                  <a:lnTo>
                    <a:pt x="1127178" y="383514"/>
                  </a:lnTo>
                  <a:cubicBezTo>
                    <a:pt x="1021995" y="390247"/>
                    <a:pt x="912743" y="394946"/>
                    <a:pt x="800406" y="397401"/>
                  </a:cubicBezTo>
                  <a:lnTo>
                    <a:pt x="618187" y="399381"/>
                  </a:lnTo>
                  <a:lnTo>
                    <a:pt x="280810" y="392519"/>
                  </a:lnTo>
                  <a:cubicBezTo>
                    <a:pt x="185222" y="388578"/>
                    <a:pt x="92348" y="382994"/>
                    <a:pt x="2845" y="375908"/>
                  </a:cubicBezTo>
                  <a:lnTo>
                    <a:pt x="0" y="375625"/>
                  </a:lnTo>
                  <a:lnTo>
                    <a:pt x="18577" y="249337"/>
                  </a:lnTo>
                  <a:cubicBezTo>
                    <a:pt x="29075" y="186053"/>
                    <a:pt x="40480" y="124617"/>
                    <a:pt x="52734" y="65215"/>
                  </a:cubicBezTo>
                  <a:lnTo>
                    <a:pt x="63525" y="17959"/>
                  </a:lnTo>
                  <a:lnTo>
                    <a:pt x="232927" y="7836"/>
                  </a:lnTo>
                  <a:lnTo>
                    <a:pt x="618186"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34" name="자유형: 도형 633">
              <a:extLst>
                <a:ext uri="{FF2B5EF4-FFF2-40B4-BE49-F238E27FC236}">
                  <a16:creationId xmlns:a16="http://schemas.microsoft.com/office/drawing/2014/main" id="{F4513D52-F390-92CC-4E20-F8A23D5C2066}"/>
                </a:ext>
              </a:extLst>
            </p:cNvPr>
            <p:cNvSpPr/>
            <p:nvPr/>
          </p:nvSpPr>
          <p:spPr>
            <a:xfrm>
              <a:off x="7318567" y="2800881"/>
              <a:ext cx="555812" cy="243551"/>
            </a:xfrm>
            <a:custGeom>
              <a:avLst/>
              <a:gdLst>
                <a:gd name="connsiteX0" fmla="*/ 0 w 555812"/>
                <a:gd name="connsiteY0" fmla="*/ 0 h 243551"/>
                <a:gd name="connsiteX1" fmla="*/ 19525 w 555812"/>
                <a:gd name="connsiteY1" fmla="*/ 2399 h 243551"/>
                <a:gd name="connsiteX2" fmla="*/ 439398 w 555812"/>
                <a:gd name="connsiteY2" fmla="*/ 78300 h 243551"/>
                <a:gd name="connsiteX3" fmla="*/ 555812 w 555812"/>
                <a:gd name="connsiteY3" fmla="*/ 108471 h 243551"/>
                <a:gd name="connsiteX4" fmla="*/ 525071 w 555812"/>
                <a:gd name="connsiteY4" fmla="*/ 123226 h 243551"/>
                <a:gd name="connsiteX5" fmla="*/ 139150 w 555812"/>
                <a:gd name="connsiteY5" fmla="*/ 233028 h 243551"/>
                <a:gd name="connsiteX6" fmla="*/ 80961 w 555812"/>
                <a:gd name="connsiteY6" fmla="*/ 243551 h 243551"/>
                <a:gd name="connsiteX7" fmla="*/ 64475 w 555812"/>
                <a:gd name="connsiteY7" fmla="*/ 184163 h 243551"/>
                <a:gd name="connsiteX8" fmla="*/ 17 w 555812"/>
                <a:gd name="connsiteY8" fmla="*/ 41 h 243551"/>
                <a:gd name="connsiteX9" fmla="*/ 0 w 555812"/>
                <a:gd name="connsiteY9" fmla="*/ 0 h 24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812" h="243551">
                  <a:moveTo>
                    <a:pt x="0" y="0"/>
                  </a:moveTo>
                  <a:lnTo>
                    <a:pt x="19525" y="2399"/>
                  </a:lnTo>
                  <a:cubicBezTo>
                    <a:pt x="174993" y="23564"/>
                    <a:pt x="316216" y="49136"/>
                    <a:pt x="439398" y="78300"/>
                  </a:cubicBezTo>
                  <a:lnTo>
                    <a:pt x="555812" y="108471"/>
                  </a:lnTo>
                  <a:lnTo>
                    <a:pt x="525071" y="123226"/>
                  </a:lnTo>
                  <a:cubicBezTo>
                    <a:pt x="427796" y="164712"/>
                    <a:pt x="296531" y="201878"/>
                    <a:pt x="139150" y="233028"/>
                  </a:cubicBezTo>
                  <a:lnTo>
                    <a:pt x="80961" y="243551"/>
                  </a:lnTo>
                  <a:lnTo>
                    <a:pt x="64475" y="184163"/>
                  </a:lnTo>
                  <a:cubicBezTo>
                    <a:pt x="44664" y="120879"/>
                    <a:pt x="23143" y="59443"/>
                    <a:pt x="17" y="41"/>
                  </a:cubicBez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35" name="자유형: 도형 634">
              <a:extLst>
                <a:ext uri="{FF2B5EF4-FFF2-40B4-BE49-F238E27FC236}">
                  <a16:creationId xmlns:a16="http://schemas.microsoft.com/office/drawing/2014/main" id="{CAE9ED19-6F64-8A98-3398-3790E2B65B68}"/>
                </a:ext>
              </a:extLst>
            </p:cNvPr>
            <p:cNvSpPr/>
            <p:nvPr/>
          </p:nvSpPr>
          <p:spPr>
            <a:xfrm>
              <a:off x="4627944" y="2801067"/>
              <a:ext cx="556443" cy="243495"/>
            </a:xfrm>
            <a:custGeom>
              <a:avLst/>
              <a:gdLst>
                <a:gd name="connsiteX0" fmla="*/ 556443 w 556443"/>
                <a:gd name="connsiteY0" fmla="*/ 0 h 243495"/>
                <a:gd name="connsiteX1" fmla="*/ 492035 w 556443"/>
                <a:gd name="connsiteY1" fmla="*/ 183977 h 243495"/>
                <a:gd name="connsiteX2" fmla="*/ 475514 w 556443"/>
                <a:gd name="connsiteY2" fmla="*/ 243495 h 243495"/>
                <a:gd name="connsiteX3" fmla="*/ 410490 w 556443"/>
                <a:gd name="connsiteY3" fmla="*/ 231475 h 243495"/>
                <a:gd name="connsiteX4" fmla="*/ 1029 w 556443"/>
                <a:gd name="connsiteY4" fmla="*/ 109407 h 243495"/>
                <a:gd name="connsiteX5" fmla="*/ 0 w 556443"/>
                <a:gd name="connsiteY5" fmla="*/ 108865 h 243495"/>
                <a:gd name="connsiteX6" fmla="*/ 21539 w 556443"/>
                <a:gd name="connsiteY6" fmla="*/ 102454 h 243495"/>
                <a:gd name="connsiteX7" fmla="*/ 489503 w 556443"/>
                <a:gd name="connsiteY7" fmla="*/ 8878 h 243495"/>
                <a:gd name="connsiteX8" fmla="*/ 556443 w 556443"/>
                <a:gd name="connsiteY8" fmla="*/ 0 h 2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443" h="243495">
                  <a:moveTo>
                    <a:pt x="556443" y="0"/>
                  </a:moveTo>
                  <a:lnTo>
                    <a:pt x="492035" y="183977"/>
                  </a:lnTo>
                  <a:lnTo>
                    <a:pt x="475514" y="243495"/>
                  </a:lnTo>
                  <a:lnTo>
                    <a:pt x="410490" y="231475"/>
                  </a:lnTo>
                  <a:cubicBezTo>
                    <a:pt x="239190" y="197213"/>
                    <a:pt x="99269" y="155785"/>
                    <a:pt x="1029" y="109407"/>
                  </a:cubicBezTo>
                  <a:lnTo>
                    <a:pt x="0" y="108865"/>
                  </a:lnTo>
                  <a:lnTo>
                    <a:pt x="21539" y="102454"/>
                  </a:lnTo>
                  <a:cubicBezTo>
                    <a:pt x="153591" y="66241"/>
                    <a:pt x="311586" y="34617"/>
                    <a:pt x="489503" y="8878"/>
                  </a:cubicBezTo>
                  <a:lnTo>
                    <a:pt x="556443"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36" name="자유형: 도형 635">
              <a:extLst>
                <a:ext uri="{FF2B5EF4-FFF2-40B4-BE49-F238E27FC236}">
                  <a16:creationId xmlns:a16="http://schemas.microsoft.com/office/drawing/2014/main" id="{39F1A71D-A50C-CD13-D763-99E3D101334B}"/>
                </a:ext>
              </a:extLst>
            </p:cNvPr>
            <p:cNvSpPr/>
            <p:nvPr/>
          </p:nvSpPr>
          <p:spPr>
            <a:xfrm>
              <a:off x="6869654" y="3044432"/>
              <a:ext cx="630683" cy="542568"/>
            </a:xfrm>
            <a:custGeom>
              <a:avLst/>
              <a:gdLst>
                <a:gd name="connsiteX0" fmla="*/ 529875 w 630683"/>
                <a:gd name="connsiteY0" fmla="*/ 0 h 542568"/>
                <a:gd name="connsiteX1" fmla="*/ 567577 w 630683"/>
                <a:gd name="connsiteY1" fmla="*/ 135819 h 542568"/>
                <a:gd name="connsiteX2" fmla="*/ 610850 w 630683"/>
                <a:gd name="connsiteY2" fmla="*/ 340989 h 542568"/>
                <a:gd name="connsiteX3" fmla="*/ 630683 w 630683"/>
                <a:gd name="connsiteY3" fmla="*/ 474841 h 542568"/>
                <a:gd name="connsiteX4" fmla="*/ 619018 w 630683"/>
                <a:gd name="connsiteY4" fmla="*/ 476950 h 542568"/>
                <a:gd name="connsiteX5" fmla="*/ 139630 w 630683"/>
                <a:gd name="connsiteY5" fmla="*/ 535764 h 542568"/>
                <a:gd name="connsiteX6" fmla="*/ 48940 w 630683"/>
                <a:gd name="connsiteY6" fmla="*/ 542568 h 542568"/>
                <a:gd name="connsiteX7" fmla="*/ 33113 w 630683"/>
                <a:gd name="connsiteY7" fmla="*/ 340988 h 542568"/>
                <a:gd name="connsiteX8" fmla="*/ 10182 w 630683"/>
                <a:gd name="connsiteY8" fmla="*/ 135818 h 542568"/>
                <a:gd name="connsiteX9" fmla="*/ 0 w 630683"/>
                <a:gd name="connsiteY9" fmla="*/ 66600 h 542568"/>
                <a:gd name="connsiteX10" fmla="*/ 45449 w 630683"/>
                <a:gd name="connsiteY10" fmla="*/ 63190 h 542568"/>
                <a:gd name="connsiteX11" fmla="*/ 465255 w 630683"/>
                <a:gd name="connsiteY11" fmla="*/ 11686 h 542568"/>
                <a:gd name="connsiteX12" fmla="*/ 529875 w 630683"/>
                <a:gd name="connsiteY12" fmla="*/ 0 h 54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0683" h="542568">
                  <a:moveTo>
                    <a:pt x="529875" y="0"/>
                  </a:moveTo>
                  <a:lnTo>
                    <a:pt x="567577" y="135819"/>
                  </a:lnTo>
                  <a:cubicBezTo>
                    <a:pt x="583857" y="202611"/>
                    <a:pt x="598317" y="271064"/>
                    <a:pt x="610850" y="340989"/>
                  </a:cubicBezTo>
                  <a:lnTo>
                    <a:pt x="630683" y="474841"/>
                  </a:lnTo>
                  <a:lnTo>
                    <a:pt x="619018" y="476950"/>
                  </a:lnTo>
                  <a:cubicBezTo>
                    <a:pt x="473469" y="500963"/>
                    <a:pt x="312408" y="520839"/>
                    <a:pt x="139630" y="535764"/>
                  </a:cubicBezTo>
                  <a:lnTo>
                    <a:pt x="48940" y="542568"/>
                  </a:lnTo>
                  <a:lnTo>
                    <a:pt x="33113" y="340988"/>
                  </a:lnTo>
                  <a:cubicBezTo>
                    <a:pt x="26471" y="271063"/>
                    <a:pt x="18809" y="202610"/>
                    <a:pt x="10182" y="135818"/>
                  </a:cubicBezTo>
                  <a:lnTo>
                    <a:pt x="0" y="66600"/>
                  </a:lnTo>
                  <a:lnTo>
                    <a:pt x="45449" y="63190"/>
                  </a:lnTo>
                  <a:cubicBezTo>
                    <a:pt x="196753" y="50120"/>
                    <a:pt x="337796" y="32714"/>
                    <a:pt x="465255" y="11686"/>
                  </a:cubicBezTo>
                  <a:lnTo>
                    <a:pt x="529875"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37" name="자유형: 도형 636">
              <a:extLst>
                <a:ext uri="{FF2B5EF4-FFF2-40B4-BE49-F238E27FC236}">
                  <a16:creationId xmlns:a16="http://schemas.microsoft.com/office/drawing/2014/main" id="{09EB59F8-EB12-1F53-34E2-BD76F5630498}"/>
                </a:ext>
              </a:extLst>
            </p:cNvPr>
            <p:cNvSpPr/>
            <p:nvPr/>
          </p:nvSpPr>
          <p:spPr>
            <a:xfrm>
              <a:off x="5002685" y="3044562"/>
              <a:ext cx="630638" cy="542321"/>
            </a:xfrm>
            <a:custGeom>
              <a:avLst/>
              <a:gdLst>
                <a:gd name="connsiteX0" fmla="*/ 100772 w 630638"/>
                <a:gd name="connsiteY0" fmla="*/ 0 h 542321"/>
                <a:gd name="connsiteX1" fmla="*/ 142211 w 630638"/>
                <a:gd name="connsiteY1" fmla="*/ 7660 h 542321"/>
                <a:gd name="connsiteX2" fmla="*/ 375752 w 630638"/>
                <a:gd name="connsiteY2" fmla="*/ 41434 h 542321"/>
                <a:gd name="connsiteX3" fmla="*/ 630638 w 630638"/>
                <a:gd name="connsiteY3" fmla="*/ 66769 h 542321"/>
                <a:gd name="connsiteX4" fmla="*/ 620500 w 630638"/>
                <a:gd name="connsiteY4" fmla="*/ 135688 h 542321"/>
                <a:gd name="connsiteX5" fmla="*/ 597569 w 630638"/>
                <a:gd name="connsiteY5" fmla="*/ 340858 h 542321"/>
                <a:gd name="connsiteX6" fmla="*/ 581751 w 630638"/>
                <a:gd name="connsiteY6" fmla="*/ 542321 h 542321"/>
                <a:gd name="connsiteX7" fmla="*/ 546149 w 630638"/>
                <a:gd name="connsiteY7" fmla="*/ 540193 h 542321"/>
                <a:gd name="connsiteX8" fmla="*/ 114761 w 630638"/>
                <a:gd name="connsiteY8" fmla="*/ 492759 h 542321"/>
                <a:gd name="connsiteX9" fmla="*/ 0 w 630638"/>
                <a:gd name="connsiteY9" fmla="*/ 474708 h 542321"/>
                <a:gd name="connsiteX10" fmla="*/ 19832 w 630638"/>
                <a:gd name="connsiteY10" fmla="*/ 340859 h 542321"/>
                <a:gd name="connsiteX11" fmla="*/ 63105 w 630638"/>
                <a:gd name="connsiteY11" fmla="*/ 135689 h 542321"/>
                <a:gd name="connsiteX12" fmla="*/ 100772 w 630638"/>
                <a:gd name="connsiteY12" fmla="*/ 0 h 54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0638" h="542321">
                  <a:moveTo>
                    <a:pt x="100772" y="0"/>
                  </a:moveTo>
                  <a:lnTo>
                    <a:pt x="142211" y="7660"/>
                  </a:lnTo>
                  <a:cubicBezTo>
                    <a:pt x="215587" y="20183"/>
                    <a:pt x="293654" y="31489"/>
                    <a:pt x="375752" y="41434"/>
                  </a:cubicBezTo>
                  <a:lnTo>
                    <a:pt x="630638" y="66769"/>
                  </a:lnTo>
                  <a:lnTo>
                    <a:pt x="620500" y="135688"/>
                  </a:lnTo>
                  <a:cubicBezTo>
                    <a:pt x="611874" y="202480"/>
                    <a:pt x="604211" y="270933"/>
                    <a:pt x="597569" y="340858"/>
                  </a:cubicBezTo>
                  <a:lnTo>
                    <a:pt x="581751" y="542321"/>
                  </a:lnTo>
                  <a:lnTo>
                    <a:pt x="546149" y="540193"/>
                  </a:lnTo>
                  <a:cubicBezTo>
                    <a:pt x="392842" y="528057"/>
                    <a:pt x="248198" y="512063"/>
                    <a:pt x="114761" y="492759"/>
                  </a:cubicBezTo>
                  <a:lnTo>
                    <a:pt x="0" y="474708"/>
                  </a:lnTo>
                  <a:lnTo>
                    <a:pt x="19832" y="340859"/>
                  </a:lnTo>
                  <a:cubicBezTo>
                    <a:pt x="32365" y="270934"/>
                    <a:pt x="46826" y="202481"/>
                    <a:pt x="63105" y="135689"/>
                  </a:cubicBezTo>
                  <a:lnTo>
                    <a:pt x="100772"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38" name="자유형: 도형 637">
              <a:extLst>
                <a:ext uri="{FF2B5EF4-FFF2-40B4-BE49-F238E27FC236}">
                  <a16:creationId xmlns:a16="http://schemas.microsoft.com/office/drawing/2014/main" id="{26C59705-4182-5EE9-89C8-9AB82C6B5448}"/>
                </a:ext>
              </a:extLst>
            </p:cNvPr>
            <p:cNvSpPr/>
            <p:nvPr/>
          </p:nvSpPr>
          <p:spPr>
            <a:xfrm>
              <a:off x="5616302" y="3568958"/>
              <a:ext cx="635208" cy="20562"/>
            </a:xfrm>
            <a:custGeom>
              <a:avLst/>
              <a:gdLst>
                <a:gd name="connsiteX0" fmla="*/ 635207 w 635208"/>
                <a:gd name="connsiteY0" fmla="*/ 0 h 20562"/>
                <a:gd name="connsiteX1" fmla="*/ 635208 w 635208"/>
                <a:gd name="connsiteY1" fmla="*/ 0 h 20562"/>
                <a:gd name="connsiteX2" fmla="*/ 212472 w 635208"/>
                <a:gd name="connsiteY2" fmla="*/ 8598 h 20562"/>
                <a:gd name="connsiteX3" fmla="*/ 12267 w 635208"/>
                <a:gd name="connsiteY3" fmla="*/ 20562 h 20562"/>
                <a:gd name="connsiteX4" fmla="*/ 0 w 635208"/>
                <a:gd name="connsiteY4" fmla="*/ 19829 h 20562"/>
                <a:gd name="connsiteX5" fmla="*/ 10631 w 635208"/>
                <a:gd name="connsiteY5" fmla="*/ 19047 h 20562"/>
                <a:gd name="connsiteX6" fmla="*/ 635207 w 635208"/>
                <a:gd name="connsiteY6" fmla="*/ 0 h 2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208" h="20562">
                  <a:moveTo>
                    <a:pt x="635207" y="0"/>
                  </a:moveTo>
                  <a:lnTo>
                    <a:pt x="635208" y="0"/>
                  </a:lnTo>
                  <a:lnTo>
                    <a:pt x="212472" y="8598"/>
                  </a:lnTo>
                  <a:lnTo>
                    <a:pt x="12267" y="20562"/>
                  </a:lnTo>
                  <a:lnTo>
                    <a:pt x="0" y="19829"/>
                  </a:lnTo>
                  <a:lnTo>
                    <a:pt x="10631" y="19047"/>
                  </a:lnTo>
                  <a:cubicBezTo>
                    <a:pt x="208833" y="6648"/>
                    <a:pt x="418412" y="0"/>
                    <a:pt x="635207" y="0"/>
                  </a:cubicBez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39" name="자유형: 도형 638">
              <a:extLst>
                <a:ext uri="{FF2B5EF4-FFF2-40B4-BE49-F238E27FC236}">
                  <a16:creationId xmlns:a16="http://schemas.microsoft.com/office/drawing/2014/main" id="{52636CCD-626B-77FE-942B-3C72E5FE9052}"/>
                </a:ext>
              </a:extLst>
            </p:cNvPr>
            <p:cNvSpPr/>
            <p:nvPr/>
          </p:nvSpPr>
          <p:spPr>
            <a:xfrm>
              <a:off x="6251510" y="3568958"/>
              <a:ext cx="411364" cy="8367"/>
            </a:xfrm>
            <a:custGeom>
              <a:avLst/>
              <a:gdLst>
                <a:gd name="connsiteX0" fmla="*/ 0 w 411364"/>
                <a:gd name="connsiteY0" fmla="*/ 0 h 8367"/>
                <a:gd name="connsiteX1" fmla="*/ 2 w 411364"/>
                <a:gd name="connsiteY1" fmla="*/ 0 h 8367"/>
                <a:gd name="connsiteX2" fmla="*/ 411362 w 411364"/>
                <a:gd name="connsiteY2" fmla="*/ 8367 h 8367"/>
                <a:gd name="connsiteX3" fmla="*/ 411364 w 411364"/>
                <a:gd name="connsiteY3" fmla="*/ 8367 h 8367"/>
                <a:gd name="connsiteX4" fmla="*/ 0 w 411364"/>
                <a:gd name="connsiteY4" fmla="*/ 0 h 8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364" h="8367">
                  <a:moveTo>
                    <a:pt x="0" y="0"/>
                  </a:moveTo>
                  <a:lnTo>
                    <a:pt x="2" y="0"/>
                  </a:lnTo>
                  <a:lnTo>
                    <a:pt x="411362" y="8367"/>
                  </a:lnTo>
                  <a:lnTo>
                    <a:pt x="411364" y="8367"/>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40" name="자유형: 도형 639">
              <a:extLst>
                <a:ext uri="{FF2B5EF4-FFF2-40B4-BE49-F238E27FC236}">
                  <a16:creationId xmlns:a16="http://schemas.microsoft.com/office/drawing/2014/main" id="{2CB95553-A970-68C5-C462-9EA3F1236628}"/>
                </a:ext>
              </a:extLst>
            </p:cNvPr>
            <p:cNvSpPr/>
            <p:nvPr/>
          </p:nvSpPr>
          <p:spPr>
            <a:xfrm>
              <a:off x="6251511" y="3568958"/>
              <a:ext cx="411364" cy="8367"/>
            </a:xfrm>
            <a:custGeom>
              <a:avLst/>
              <a:gdLst>
                <a:gd name="connsiteX0" fmla="*/ 0 w 411364"/>
                <a:gd name="connsiteY0" fmla="*/ 0 h 8367"/>
                <a:gd name="connsiteX1" fmla="*/ 228323 w 411364"/>
                <a:gd name="connsiteY1" fmla="*/ 2481 h 8367"/>
                <a:gd name="connsiteX2" fmla="*/ 411364 w 411364"/>
                <a:gd name="connsiteY2" fmla="*/ 8367 h 8367"/>
                <a:gd name="connsiteX3" fmla="*/ 411361 w 411364"/>
                <a:gd name="connsiteY3" fmla="*/ 8367 h 8367"/>
                <a:gd name="connsiteX4" fmla="*/ 228322 w 411364"/>
                <a:gd name="connsiteY4" fmla="*/ 2481 h 8367"/>
                <a:gd name="connsiteX5" fmla="*/ 1 w 411364"/>
                <a:gd name="connsiteY5" fmla="*/ 0 h 8367"/>
                <a:gd name="connsiteX6" fmla="*/ 0 w 411364"/>
                <a:gd name="connsiteY6" fmla="*/ 0 h 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364" h="8367">
                  <a:moveTo>
                    <a:pt x="0" y="0"/>
                  </a:moveTo>
                  <a:lnTo>
                    <a:pt x="228323" y="2481"/>
                  </a:lnTo>
                  <a:lnTo>
                    <a:pt x="411364" y="8367"/>
                  </a:lnTo>
                  <a:lnTo>
                    <a:pt x="411361" y="8367"/>
                  </a:lnTo>
                  <a:lnTo>
                    <a:pt x="228322" y="2481"/>
                  </a:lnTo>
                  <a:lnTo>
                    <a:pt x="1" y="0"/>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41" name="자유형: 도형 640">
              <a:extLst>
                <a:ext uri="{FF2B5EF4-FFF2-40B4-BE49-F238E27FC236}">
                  <a16:creationId xmlns:a16="http://schemas.microsoft.com/office/drawing/2014/main" id="{EAB472CE-F347-0DD0-90CC-DA988B7CDBCB}"/>
                </a:ext>
              </a:extLst>
            </p:cNvPr>
            <p:cNvSpPr/>
            <p:nvPr/>
          </p:nvSpPr>
          <p:spPr>
            <a:xfrm>
              <a:off x="6662875" y="3577325"/>
              <a:ext cx="18223" cy="586"/>
            </a:xfrm>
            <a:custGeom>
              <a:avLst/>
              <a:gdLst>
                <a:gd name="connsiteX0" fmla="*/ 0 w 18223"/>
                <a:gd name="connsiteY0" fmla="*/ 0 h 586"/>
                <a:gd name="connsiteX1" fmla="*/ 3 w 18223"/>
                <a:gd name="connsiteY1" fmla="*/ 0 h 586"/>
                <a:gd name="connsiteX2" fmla="*/ 18222 w 18223"/>
                <a:gd name="connsiteY2" fmla="*/ 586 h 586"/>
                <a:gd name="connsiteX3" fmla="*/ 18223 w 18223"/>
                <a:gd name="connsiteY3" fmla="*/ 586 h 586"/>
                <a:gd name="connsiteX4" fmla="*/ 0 w 18223"/>
                <a:gd name="connsiteY4" fmla="*/ 0 h 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23" h="586">
                  <a:moveTo>
                    <a:pt x="0" y="0"/>
                  </a:moveTo>
                  <a:lnTo>
                    <a:pt x="3" y="0"/>
                  </a:lnTo>
                  <a:lnTo>
                    <a:pt x="18222" y="586"/>
                  </a:lnTo>
                  <a:lnTo>
                    <a:pt x="18223" y="586"/>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42" name="자유형: 도형 641">
              <a:extLst>
                <a:ext uri="{FF2B5EF4-FFF2-40B4-BE49-F238E27FC236}">
                  <a16:creationId xmlns:a16="http://schemas.microsoft.com/office/drawing/2014/main" id="{855F5104-FD40-5AA8-E5B1-B32C67F160DE}"/>
                </a:ext>
              </a:extLst>
            </p:cNvPr>
            <p:cNvSpPr/>
            <p:nvPr/>
          </p:nvSpPr>
          <p:spPr>
            <a:xfrm>
              <a:off x="6662876" y="3577325"/>
              <a:ext cx="18223" cy="586"/>
            </a:xfrm>
            <a:custGeom>
              <a:avLst/>
              <a:gdLst>
                <a:gd name="connsiteX0" fmla="*/ 0 w 18223"/>
                <a:gd name="connsiteY0" fmla="*/ 0 h 586"/>
                <a:gd name="connsiteX1" fmla="*/ 11372 w 18223"/>
                <a:gd name="connsiteY1" fmla="*/ 231 h 586"/>
                <a:gd name="connsiteX2" fmla="*/ 18223 w 18223"/>
                <a:gd name="connsiteY2" fmla="*/ 586 h 586"/>
                <a:gd name="connsiteX3" fmla="*/ 18221 w 18223"/>
                <a:gd name="connsiteY3" fmla="*/ 586 h 586"/>
                <a:gd name="connsiteX4" fmla="*/ 11371 w 18223"/>
                <a:gd name="connsiteY4" fmla="*/ 231 h 586"/>
                <a:gd name="connsiteX5" fmla="*/ 2 w 18223"/>
                <a:gd name="connsiteY5" fmla="*/ 0 h 586"/>
                <a:gd name="connsiteX6" fmla="*/ 0 w 18223"/>
                <a:gd name="connsiteY6" fmla="*/ 0 h 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23" h="586">
                  <a:moveTo>
                    <a:pt x="0" y="0"/>
                  </a:moveTo>
                  <a:lnTo>
                    <a:pt x="11372" y="231"/>
                  </a:lnTo>
                  <a:lnTo>
                    <a:pt x="18223" y="586"/>
                  </a:lnTo>
                  <a:lnTo>
                    <a:pt x="18221" y="586"/>
                  </a:lnTo>
                  <a:lnTo>
                    <a:pt x="11371" y="231"/>
                  </a:lnTo>
                  <a:lnTo>
                    <a:pt x="2" y="0"/>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43" name="자유형: 도형 642">
              <a:extLst>
                <a:ext uri="{FF2B5EF4-FFF2-40B4-BE49-F238E27FC236}">
                  <a16:creationId xmlns:a16="http://schemas.microsoft.com/office/drawing/2014/main" id="{7A40AA1A-8EA2-3A5D-338E-B17B22447894}"/>
                </a:ext>
              </a:extLst>
            </p:cNvPr>
            <p:cNvSpPr/>
            <p:nvPr/>
          </p:nvSpPr>
          <p:spPr>
            <a:xfrm>
              <a:off x="6681098" y="3577911"/>
              <a:ext cx="101131" cy="5235"/>
            </a:xfrm>
            <a:custGeom>
              <a:avLst/>
              <a:gdLst>
                <a:gd name="connsiteX0" fmla="*/ 0 w 101131"/>
                <a:gd name="connsiteY0" fmla="*/ 0 h 5235"/>
                <a:gd name="connsiteX1" fmla="*/ 3 w 101131"/>
                <a:gd name="connsiteY1" fmla="*/ 0 h 5235"/>
                <a:gd name="connsiteX2" fmla="*/ 101095 w 101131"/>
                <a:gd name="connsiteY2" fmla="*/ 5233 h 5235"/>
                <a:gd name="connsiteX3" fmla="*/ 101131 w 101131"/>
                <a:gd name="connsiteY3" fmla="*/ 5235 h 5235"/>
                <a:gd name="connsiteX4" fmla="*/ 0 w 101131"/>
                <a:gd name="connsiteY4" fmla="*/ 0 h 5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31" h="5235">
                  <a:moveTo>
                    <a:pt x="0" y="0"/>
                  </a:moveTo>
                  <a:lnTo>
                    <a:pt x="3" y="0"/>
                  </a:lnTo>
                  <a:lnTo>
                    <a:pt x="101095" y="5233"/>
                  </a:lnTo>
                  <a:lnTo>
                    <a:pt x="101131" y="5235"/>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44" name="자유형: 도형 643">
              <a:extLst>
                <a:ext uri="{FF2B5EF4-FFF2-40B4-BE49-F238E27FC236}">
                  <a16:creationId xmlns:a16="http://schemas.microsoft.com/office/drawing/2014/main" id="{7A7F649E-916F-D53B-ABFB-889C70210C7B}"/>
                </a:ext>
              </a:extLst>
            </p:cNvPr>
            <p:cNvSpPr/>
            <p:nvPr/>
          </p:nvSpPr>
          <p:spPr>
            <a:xfrm>
              <a:off x="6681099" y="3577911"/>
              <a:ext cx="101131" cy="5235"/>
            </a:xfrm>
            <a:custGeom>
              <a:avLst/>
              <a:gdLst>
                <a:gd name="connsiteX0" fmla="*/ 0 w 101131"/>
                <a:gd name="connsiteY0" fmla="*/ 0 h 5235"/>
                <a:gd name="connsiteX1" fmla="*/ 6821 w 101131"/>
                <a:gd name="connsiteY1" fmla="*/ 219 h 5235"/>
                <a:gd name="connsiteX2" fmla="*/ 101131 w 101131"/>
                <a:gd name="connsiteY2" fmla="*/ 5235 h 5235"/>
                <a:gd name="connsiteX3" fmla="*/ 101094 w 101131"/>
                <a:gd name="connsiteY3" fmla="*/ 5233 h 5235"/>
                <a:gd name="connsiteX4" fmla="*/ 6820 w 101131"/>
                <a:gd name="connsiteY4" fmla="*/ 219 h 5235"/>
                <a:gd name="connsiteX5" fmla="*/ 2 w 101131"/>
                <a:gd name="connsiteY5" fmla="*/ 0 h 5235"/>
                <a:gd name="connsiteX6" fmla="*/ 0 w 101131"/>
                <a:gd name="connsiteY6" fmla="*/ 0 h 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31" h="5235">
                  <a:moveTo>
                    <a:pt x="0" y="0"/>
                  </a:moveTo>
                  <a:lnTo>
                    <a:pt x="6821" y="219"/>
                  </a:lnTo>
                  <a:lnTo>
                    <a:pt x="101131" y="5235"/>
                  </a:lnTo>
                  <a:lnTo>
                    <a:pt x="101094" y="5233"/>
                  </a:lnTo>
                  <a:lnTo>
                    <a:pt x="6820" y="219"/>
                  </a:lnTo>
                  <a:lnTo>
                    <a:pt x="2" y="0"/>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45" name="자유형: 도형 644">
              <a:extLst>
                <a:ext uri="{FF2B5EF4-FFF2-40B4-BE49-F238E27FC236}">
                  <a16:creationId xmlns:a16="http://schemas.microsoft.com/office/drawing/2014/main" id="{60E547B4-F7E8-EB1B-9D9E-4AFDC2CDCC90}"/>
                </a:ext>
              </a:extLst>
            </p:cNvPr>
            <p:cNvSpPr/>
            <p:nvPr/>
          </p:nvSpPr>
          <p:spPr>
            <a:xfrm>
              <a:off x="6782229" y="3583146"/>
              <a:ext cx="100403" cy="5340"/>
            </a:xfrm>
            <a:custGeom>
              <a:avLst/>
              <a:gdLst>
                <a:gd name="connsiteX0" fmla="*/ 0 w 100403"/>
                <a:gd name="connsiteY0" fmla="*/ 0 h 5340"/>
                <a:gd name="connsiteX1" fmla="*/ 38 w 100403"/>
                <a:gd name="connsiteY1" fmla="*/ 2 h 5340"/>
                <a:gd name="connsiteX2" fmla="*/ 100400 w 100403"/>
                <a:gd name="connsiteY2" fmla="*/ 5340 h 5340"/>
                <a:gd name="connsiteX3" fmla="*/ 100403 w 100403"/>
                <a:gd name="connsiteY3" fmla="*/ 5340 h 5340"/>
                <a:gd name="connsiteX4" fmla="*/ 0 w 100403"/>
                <a:gd name="connsiteY4" fmla="*/ 0 h 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03" h="5340">
                  <a:moveTo>
                    <a:pt x="0" y="0"/>
                  </a:moveTo>
                  <a:lnTo>
                    <a:pt x="38" y="2"/>
                  </a:lnTo>
                  <a:lnTo>
                    <a:pt x="100400" y="5340"/>
                  </a:lnTo>
                  <a:lnTo>
                    <a:pt x="100403" y="5340"/>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46" name="자유형: 도형 645">
              <a:extLst>
                <a:ext uri="{FF2B5EF4-FFF2-40B4-BE49-F238E27FC236}">
                  <a16:creationId xmlns:a16="http://schemas.microsoft.com/office/drawing/2014/main" id="{070E3C53-CCF2-5938-0284-40E07E2E5C1F}"/>
                </a:ext>
              </a:extLst>
            </p:cNvPr>
            <p:cNvSpPr/>
            <p:nvPr/>
          </p:nvSpPr>
          <p:spPr>
            <a:xfrm>
              <a:off x="6782230" y="3583146"/>
              <a:ext cx="100403" cy="5340"/>
            </a:xfrm>
            <a:custGeom>
              <a:avLst/>
              <a:gdLst>
                <a:gd name="connsiteX0" fmla="*/ 0 w 100403"/>
                <a:gd name="connsiteY0" fmla="*/ 0 h 5340"/>
                <a:gd name="connsiteX1" fmla="*/ 93858 w 100403"/>
                <a:gd name="connsiteY1" fmla="*/ 4859 h 5340"/>
                <a:gd name="connsiteX2" fmla="*/ 100403 w 100403"/>
                <a:gd name="connsiteY2" fmla="*/ 5340 h 5340"/>
                <a:gd name="connsiteX3" fmla="*/ 100399 w 100403"/>
                <a:gd name="connsiteY3" fmla="*/ 5340 h 5340"/>
                <a:gd name="connsiteX4" fmla="*/ 93857 w 100403"/>
                <a:gd name="connsiteY4" fmla="*/ 4859 h 5340"/>
                <a:gd name="connsiteX5" fmla="*/ 37 w 100403"/>
                <a:gd name="connsiteY5" fmla="*/ 2 h 5340"/>
                <a:gd name="connsiteX6" fmla="*/ 0 w 100403"/>
                <a:gd name="connsiteY6" fmla="*/ 0 h 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03" h="5340">
                  <a:moveTo>
                    <a:pt x="0" y="0"/>
                  </a:moveTo>
                  <a:lnTo>
                    <a:pt x="93858" y="4859"/>
                  </a:lnTo>
                  <a:lnTo>
                    <a:pt x="100403" y="5340"/>
                  </a:lnTo>
                  <a:lnTo>
                    <a:pt x="100399" y="5340"/>
                  </a:lnTo>
                  <a:lnTo>
                    <a:pt x="93857" y="4859"/>
                  </a:lnTo>
                  <a:lnTo>
                    <a:pt x="37" y="2"/>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47" name="자유형: 도형 646">
              <a:extLst>
                <a:ext uri="{FF2B5EF4-FFF2-40B4-BE49-F238E27FC236}">
                  <a16:creationId xmlns:a16="http://schemas.microsoft.com/office/drawing/2014/main" id="{F2D90C65-99AA-9B1B-839C-3B9F4D9A7934}"/>
                </a:ext>
              </a:extLst>
            </p:cNvPr>
            <p:cNvSpPr/>
            <p:nvPr/>
          </p:nvSpPr>
          <p:spPr>
            <a:xfrm>
              <a:off x="5584102" y="3586883"/>
              <a:ext cx="32201" cy="4272"/>
            </a:xfrm>
            <a:custGeom>
              <a:avLst/>
              <a:gdLst>
                <a:gd name="connsiteX0" fmla="*/ 335 w 32201"/>
                <a:gd name="connsiteY0" fmla="*/ 0 h 4272"/>
                <a:gd name="connsiteX1" fmla="*/ 32201 w 32201"/>
                <a:gd name="connsiteY1" fmla="*/ 1904 h 4272"/>
                <a:gd name="connsiteX2" fmla="*/ 0 w 32201"/>
                <a:gd name="connsiteY2" fmla="*/ 4272 h 4272"/>
                <a:gd name="connsiteX3" fmla="*/ 335 w 32201"/>
                <a:gd name="connsiteY3" fmla="*/ 0 h 4272"/>
              </a:gdLst>
              <a:ahLst/>
              <a:cxnLst>
                <a:cxn ang="0">
                  <a:pos x="connsiteX0" y="connsiteY0"/>
                </a:cxn>
                <a:cxn ang="0">
                  <a:pos x="connsiteX1" y="connsiteY1"/>
                </a:cxn>
                <a:cxn ang="0">
                  <a:pos x="connsiteX2" y="connsiteY2"/>
                </a:cxn>
                <a:cxn ang="0">
                  <a:pos x="connsiteX3" y="connsiteY3"/>
                </a:cxn>
              </a:cxnLst>
              <a:rect l="l" t="t" r="r" b="b"/>
              <a:pathLst>
                <a:path w="32201" h="4272">
                  <a:moveTo>
                    <a:pt x="335" y="0"/>
                  </a:moveTo>
                  <a:lnTo>
                    <a:pt x="32201" y="1904"/>
                  </a:lnTo>
                  <a:lnTo>
                    <a:pt x="0" y="4272"/>
                  </a:lnTo>
                  <a:lnTo>
                    <a:pt x="335"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48" name="자유형: 도형 647">
              <a:extLst>
                <a:ext uri="{FF2B5EF4-FFF2-40B4-BE49-F238E27FC236}">
                  <a16:creationId xmlns:a16="http://schemas.microsoft.com/office/drawing/2014/main" id="{483A06E5-E22F-2BE4-712F-D6B3C4A93F51}"/>
                </a:ext>
              </a:extLst>
            </p:cNvPr>
            <p:cNvSpPr/>
            <p:nvPr/>
          </p:nvSpPr>
          <p:spPr>
            <a:xfrm>
              <a:off x="6891672" y="3587000"/>
              <a:ext cx="27241" cy="4063"/>
            </a:xfrm>
            <a:custGeom>
              <a:avLst/>
              <a:gdLst>
                <a:gd name="connsiteX0" fmla="*/ 26922 w 27241"/>
                <a:gd name="connsiteY0" fmla="*/ 0 h 4063"/>
                <a:gd name="connsiteX1" fmla="*/ 27241 w 27241"/>
                <a:gd name="connsiteY1" fmla="*/ 4063 h 4063"/>
                <a:gd name="connsiteX2" fmla="*/ 0 w 27241"/>
                <a:gd name="connsiteY2" fmla="*/ 2019 h 4063"/>
                <a:gd name="connsiteX3" fmla="*/ 26922 w 27241"/>
                <a:gd name="connsiteY3" fmla="*/ 0 h 4063"/>
              </a:gdLst>
              <a:ahLst/>
              <a:cxnLst>
                <a:cxn ang="0">
                  <a:pos x="connsiteX0" y="connsiteY0"/>
                </a:cxn>
                <a:cxn ang="0">
                  <a:pos x="connsiteX1" y="connsiteY1"/>
                </a:cxn>
                <a:cxn ang="0">
                  <a:pos x="connsiteX2" y="connsiteY2"/>
                </a:cxn>
                <a:cxn ang="0">
                  <a:pos x="connsiteX3" y="connsiteY3"/>
                </a:cxn>
              </a:cxnLst>
              <a:rect l="l" t="t" r="r" b="b"/>
              <a:pathLst>
                <a:path w="27241" h="4063">
                  <a:moveTo>
                    <a:pt x="26922" y="0"/>
                  </a:moveTo>
                  <a:lnTo>
                    <a:pt x="27241" y="4063"/>
                  </a:lnTo>
                  <a:lnTo>
                    <a:pt x="0" y="2019"/>
                  </a:lnTo>
                  <a:lnTo>
                    <a:pt x="26922"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49" name="자유형: 도형 648">
              <a:extLst>
                <a:ext uri="{FF2B5EF4-FFF2-40B4-BE49-F238E27FC236}">
                  <a16:creationId xmlns:a16="http://schemas.microsoft.com/office/drawing/2014/main" id="{839F8563-6FA3-AA14-53EE-170146BC6514}"/>
                </a:ext>
              </a:extLst>
            </p:cNvPr>
            <p:cNvSpPr/>
            <p:nvPr/>
          </p:nvSpPr>
          <p:spPr>
            <a:xfrm>
              <a:off x="6882632" y="3588486"/>
              <a:ext cx="8153" cy="600"/>
            </a:xfrm>
            <a:custGeom>
              <a:avLst/>
              <a:gdLst>
                <a:gd name="connsiteX0" fmla="*/ 0 w 8153"/>
                <a:gd name="connsiteY0" fmla="*/ 0 h 600"/>
                <a:gd name="connsiteX1" fmla="*/ 3 w 8153"/>
                <a:gd name="connsiteY1" fmla="*/ 1 h 600"/>
                <a:gd name="connsiteX2" fmla="*/ 8153 w 8153"/>
                <a:gd name="connsiteY2" fmla="*/ 600 h 600"/>
                <a:gd name="connsiteX3" fmla="*/ 8152 w 8153"/>
                <a:gd name="connsiteY3" fmla="*/ 600 h 600"/>
                <a:gd name="connsiteX4" fmla="*/ 0 w 8153"/>
                <a:gd name="connsiteY4" fmla="*/ 0 h 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3" h="600">
                  <a:moveTo>
                    <a:pt x="0" y="0"/>
                  </a:moveTo>
                  <a:lnTo>
                    <a:pt x="3" y="1"/>
                  </a:lnTo>
                  <a:lnTo>
                    <a:pt x="8153" y="600"/>
                  </a:lnTo>
                  <a:lnTo>
                    <a:pt x="8152" y="600"/>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50" name="자유형: 도형 649">
              <a:extLst>
                <a:ext uri="{FF2B5EF4-FFF2-40B4-BE49-F238E27FC236}">
                  <a16:creationId xmlns:a16="http://schemas.microsoft.com/office/drawing/2014/main" id="{B152443F-183A-9240-52B3-2375C9FC9C39}"/>
                </a:ext>
              </a:extLst>
            </p:cNvPr>
            <p:cNvSpPr/>
            <p:nvPr/>
          </p:nvSpPr>
          <p:spPr>
            <a:xfrm>
              <a:off x="6882633" y="3588486"/>
              <a:ext cx="9039" cy="533"/>
            </a:xfrm>
            <a:custGeom>
              <a:avLst/>
              <a:gdLst>
                <a:gd name="connsiteX0" fmla="*/ 0 w 9039"/>
                <a:gd name="connsiteY0" fmla="*/ 0 h 533"/>
                <a:gd name="connsiteX1" fmla="*/ 6651 w 9039"/>
                <a:gd name="connsiteY1" fmla="*/ 354 h 533"/>
                <a:gd name="connsiteX2" fmla="*/ 9039 w 9039"/>
                <a:gd name="connsiteY2" fmla="*/ 533 h 533"/>
                <a:gd name="connsiteX3" fmla="*/ 9038 w 9039"/>
                <a:gd name="connsiteY3" fmla="*/ 533 h 533"/>
                <a:gd name="connsiteX4" fmla="*/ 6650 w 9039"/>
                <a:gd name="connsiteY4" fmla="*/ 354 h 533"/>
                <a:gd name="connsiteX5" fmla="*/ 2 w 9039"/>
                <a:gd name="connsiteY5" fmla="*/ 1 h 533"/>
                <a:gd name="connsiteX6" fmla="*/ 0 w 9039"/>
                <a:gd name="connsiteY6" fmla="*/ 0 h 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9" h="533">
                  <a:moveTo>
                    <a:pt x="0" y="0"/>
                  </a:moveTo>
                  <a:lnTo>
                    <a:pt x="6651" y="354"/>
                  </a:lnTo>
                  <a:lnTo>
                    <a:pt x="9039" y="533"/>
                  </a:lnTo>
                  <a:lnTo>
                    <a:pt x="9038" y="533"/>
                  </a:lnTo>
                  <a:lnTo>
                    <a:pt x="6650" y="354"/>
                  </a:lnTo>
                  <a:lnTo>
                    <a:pt x="2" y="1"/>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51" name="자유형: 도형 650">
              <a:extLst>
                <a:ext uri="{FF2B5EF4-FFF2-40B4-BE49-F238E27FC236}">
                  <a16:creationId xmlns:a16="http://schemas.microsoft.com/office/drawing/2014/main" id="{8AC030CC-D27C-C60C-A01C-7EE14D04ABC2}"/>
                </a:ext>
              </a:extLst>
            </p:cNvPr>
            <p:cNvSpPr/>
            <p:nvPr/>
          </p:nvSpPr>
          <p:spPr>
            <a:xfrm>
              <a:off x="6890785" y="3589019"/>
              <a:ext cx="28135" cy="2136"/>
            </a:xfrm>
            <a:custGeom>
              <a:avLst/>
              <a:gdLst>
                <a:gd name="connsiteX0" fmla="*/ 886 w 28135"/>
                <a:gd name="connsiteY0" fmla="*/ 0 h 2136"/>
                <a:gd name="connsiteX1" fmla="*/ 28128 w 28135"/>
                <a:gd name="connsiteY1" fmla="*/ 2044 h 2136"/>
                <a:gd name="connsiteX2" fmla="*/ 28135 w 28135"/>
                <a:gd name="connsiteY2" fmla="*/ 2136 h 2136"/>
                <a:gd name="connsiteX3" fmla="*/ 0 w 28135"/>
                <a:gd name="connsiteY3" fmla="*/ 67 h 2136"/>
                <a:gd name="connsiteX4" fmla="*/ 886 w 28135"/>
                <a:gd name="connsiteY4" fmla="*/ 0 h 2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35" h="2136">
                  <a:moveTo>
                    <a:pt x="886" y="0"/>
                  </a:moveTo>
                  <a:lnTo>
                    <a:pt x="28128" y="2044"/>
                  </a:lnTo>
                  <a:lnTo>
                    <a:pt x="28135" y="2136"/>
                  </a:lnTo>
                  <a:lnTo>
                    <a:pt x="0" y="67"/>
                  </a:lnTo>
                  <a:lnTo>
                    <a:pt x="886"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52" name="자유형: 도형 651">
              <a:extLst>
                <a:ext uri="{FF2B5EF4-FFF2-40B4-BE49-F238E27FC236}">
                  <a16:creationId xmlns:a16="http://schemas.microsoft.com/office/drawing/2014/main" id="{1DEE09C6-163C-FBD8-6F4F-2065A7094668}"/>
                </a:ext>
              </a:extLst>
            </p:cNvPr>
            <p:cNvSpPr/>
            <p:nvPr/>
          </p:nvSpPr>
          <p:spPr>
            <a:xfrm>
              <a:off x="5569597" y="3589085"/>
              <a:ext cx="1363826" cy="940926"/>
            </a:xfrm>
            <a:custGeom>
              <a:avLst/>
              <a:gdLst>
                <a:gd name="connsiteX0" fmla="*/ 1321186 w 1363826"/>
                <a:gd name="connsiteY0" fmla="*/ 0 h 940926"/>
                <a:gd name="connsiteX1" fmla="*/ 1349322 w 1363826"/>
                <a:gd name="connsiteY1" fmla="*/ 2069 h 940926"/>
                <a:gd name="connsiteX2" fmla="*/ 1349972 w 1363826"/>
                <a:gd name="connsiteY2" fmla="*/ 10345 h 940926"/>
                <a:gd name="connsiteX3" fmla="*/ 1363826 w 1363826"/>
                <a:gd name="connsiteY3" fmla="*/ 460398 h 940926"/>
                <a:gd name="connsiteX4" fmla="*/ 1349972 w 1363826"/>
                <a:gd name="connsiteY4" fmla="*/ 910451 h 940926"/>
                <a:gd name="connsiteX5" fmla="*/ 1349322 w 1363826"/>
                <a:gd name="connsiteY5" fmla="*/ 918730 h 940926"/>
                <a:gd name="connsiteX6" fmla="*/ 1313036 w 1363826"/>
                <a:gd name="connsiteY6" fmla="*/ 921398 h 940926"/>
                <a:gd name="connsiteX7" fmla="*/ 1212968 w 1363826"/>
                <a:gd name="connsiteY7" fmla="*/ 926721 h 940926"/>
                <a:gd name="connsiteX8" fmla="*/ 1111454 w 1363826"/>
                <a:gd name="connsiteY8" fmla="*/ 931976 h 940926"/>
                <a:gd name="connsiteX9" fmla="*/ 1093350 w 1363826"/>
                <a:gd name="connsiteY9" fmla="*/ 932558 h 940926"/>
                <a:gd name="connsiteX10" fmla="*/ 681915 w 1363826"/>
                <a:gd name="connsiteY10" fmla="*/ 940926 h 940926"/>
                <a:gd name="connsiteX11" fmla="*/ 681913 w 1363826"/>
                <a:gd name="connsiteY11" fmla="*/ 940926 h 940926"/>
                <a:gd name="connsiteX12" fmla="*/ 259177 w 1363826"/>
                <a:gd name="connsiteY12" fmla="*/ 932328 h 940926"/>
                <a:gd name="connsiteX13" fmla="*/ 14424 w 1363826"/>
                <a:gd name="connsiteY13" fmla="*/ 917702 h 940926"/>
                <a:gd name="connsiteX14" fmla="*/ 13854 w 1363826"/>
                <a:gd name="connsiteY14" fmla="*/ 910451 h 940926"/>
                <a:gd name="connsiteX15" fmla="*/ 0 w 1363826"/>
                <a:gd name="connsiteY15" fmla="*/ 460398 h 940926"/>
                <a:gd name="connsiteX16" fmla="*/ 13854 w 1363826"/>
                <a:gd name="connsiteY16" fmla="*/ 10345 h 940926"/>
                <a:gd name="connsiteX17" fmla="*/ 14423 w 1363826"/>
                <a:gd name="connsiteY17" fmla="*/ 3096 h 940926"/>
                <a:gd name="connsiteX18" fmla="*/ 58972 w 1363826"/>
                <a:gd name="connsiteY18" fmla="*/ 434 h 940926"/>
                <a:gd name="connsiteX19" fmla="*/ 296653 w 1363826"/>
                <a:gd name="connsiteY19" fmla="*/ 14637 h 940926"/>
                <a:gd name="connsiteX20" fmla="*/ 681912 w 1363826"/>
                <a:gd name="connsiteY20" fmla="*/ 22473 h 940926"/>
                <a:gd name="connsiteX21" fmla="*/ 889994 w 1363826"/>
                <a:gd name="connsiteY21" fmla="*/ 20212 h 940926"/>
                <a:gd name="connsiteX22" fmla="*/ 1263143 w 1363826"/>
                <a:gd name="connsiteY22" fmla="*/ 4354 h 940926"/>
                <a:gd name="connsiteX23" fmla="*/ 1321186 w 1363826"/>
                <a:gd name="connsiteY23" fmla="*/ 0 h 9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63826" h="940926">
                  <a:moveTo>
                    <a:pt x="1321186" y="0"/>
                  </a:moveTo>
                  <a:lnTo>
                    <a:pt x="1349322" y="2069"/>
                  </a:lnTo>
                  <a:lnTo>
                    <a:pt x="1349972" y="10345"/>
                  </a:lnTo>
                  <a:cubicBezTo>
                    <a:pt x="1359056" y="155716"/>
                    <a:pt x="1363826" y="306233"/>
                    <a:pt x="1363826" y="460398"/>
                  </a:cubicBezTo>
                  <a:cubicBezTo>
                    <a:pt x="1363826" y="614563"/>
                    <a:pt x="1359056" y="765080"/>
                    <a:pt x="1349972" y="910451"/>
                  </a:cubicBezTo>
                  <a:lnTo>
                    <a:pt x="1349322" y="918730"/>
                  </a:lnTo>
                  <a:lnTo>
                    <a:pt x="1313036" y="921398"/>
                  </a:lnTo>
                  <a:lnTo>
                    <a:pt x="1212968" y="926721"/>
                  </a:lnTo>
                  <a:lnTo>
                    <a:pt x="1111454" y="931976"/>
                  </a:lnTo>
                  <a:lnTo>
                    <a:pt x="1093350" y="932558"/>
                  </a:lnTo>
                  <a:lnTo>
                    <a:pt x="681915" y="940926"/>
                  </a:lnTo>
                  <a:lnTo>
                    <a:pt x="681913" y="940926"/>
                  </a:lnTo>
                  <a:lnTo>
                    <a:pt x="259177" y="932328"/>
                  </a:lnTo>
                  <a:lnTo>
                    <a:pt x="14424" y="917702"/>
                  </a:lnTo>
                  <a:lnTo>
                    <a:pt x="13854" y="910451"/>
                  </a:lnTo>
                  <a:cubicBezTo>
                    <a:pt x="4771" y="765080"/>
                    <a:pt x="0" y="614563"/>
                    <a:pt x="0" y="460398"/>
                  </a:cubicBezTo>
                  <a:cubicBezTo>
                    <a:pt x="0" y="306233"/>
                    <a:pt x="4771" y="155716"/>
                    <a:pt x="13854" y="10345"/>
                  </a:cubicBezTo>
                  <a:lnTo>
                    <a:pt x="14423" y="3096"/>
                  </a:lnTo>
                  <a:lnTo>
                    <a:pt x="58972" y="434"/>
                  </a:lnTo>
                  <a:lnTo>
                    <a:pt x="296653" y="14637"/>
                  </a:lnTo>
                  <a:lnTo>
                    <a:pt x="681912" y="22473"/>
                  </a:lnTo>
                  <a:lnTo>
                    <a:pt x="889994" y="20212"/>
                  </a:lnTo>
                  <a:cubicBezTo>
                    <a:pt x="1018274" y="17409"/>
                    <a:pt x="1143032" y="12042"/>
                    <a:pt x="1263143" y="4354"/>
                  </a:cubicBezTo>
                  <a:lnTo>
                    <a:pt x="1321186"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53" name="자유형: 도형 652">
              <a:extLst>
                <a:ext uri="{FF2B5EF4-FFF2-40B4-BE49-F238E27FC236}">
                  <a16:creationId xmlns:a16="http://schemas.microsoft.com/office/drawing/2014/main" id="{843B67A7-B9E4-8B1B-38B1-6C1E54EB6C8B}"/>
                </a:ext>
              </a:extLst>
            </p:cNvPr>
            <p:cNvSpPr/>
            <p:nvPr/>
          </p:nvSpPr>
          <p:spPr>
            <a:xfrm>
              <a:off x="6918912" y="3591063"/>
              <a:ext cx="61172" cy="4589"/>
            </a:xfrm>
            <a:custGeom>
              <a:avLst/>
              <a:gdLst>
                <a:gd name="connsiteX0" fmla="*/ 0 w 61172"/>
                <a:gd name="connsiteY0" fmla="*/ 0 h 4589"/>
                <a:gd name="connsiteX1" fmla="*/ 61172 w 61172"/>
                <a:gd name="connsiteY1" fmla="*/ 4589 h 4589"/>
                <a:gd name="connsiteX2" fmla="*/ 61122 w 61172"/>
                <a:gd name="connsiteY2" fmla="*/ 4585 h 4589"/>
                <a:gd name="connsiteX3" fmla="*/ 0 w 61172"/>
                <a:gd name="connsiteY3" fmla="*/ 0 h 4589"/>
                <a:gd name="connsiteX4" fmla="*/ 0 w 61172"/>
                <a:gd name="connsiteY4" fmla="*/ 0 h 4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72" h="4589">
                  <a:moveTo>
                    <a:pt x="0" y="0"/>
                  </a:moveTo>
                  <a:lnTo>
                    <a:pt x="61172" y="4589"/>
                  </a:lnTo>
                  <a:lnTo>
                    <a:pt x="61122" y="4585"/>
                  </a:lnTo>
                  <a:lnTo>
                    <a:pt x="0" y="0"/>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54" name="자유형: 도형 653">
              <a:extLst>
                <a:ext uri="{FF2B5EF4-FFF2-40B4-BE49-F238E27FC236}">
                  <a16:creationId xmlns:a16="http://schemas.microsoft.com/office/drawing/2014/main" id="{282D5D9A-897B-0C08-8BCA-4FB84C43718E}"/>
                </a:ext>
              </a:extLst>
            </p:cNvPr>
            <p:cNvSpPr/>
            <p:nvPr/>
          </p:nvSpPr>
          <p:spPr>
            <a:xfrm>
              <a:off x="6918919" y="3591155"/>
              <a:ext cx="61164" cy="4497"/>
            </a:xfrm>
            <a:custGeom>
              <a:avLst/>
              <a:gdLst>
                <a:gd name="connsiteX0" fmla="*/ 0 w 61164"/>
                <a:gd name="connsiteY0" fmla="*/ 0 h 4497"/>
                <a:gd name="connsiteX1" fmla="*/ 61115 w 61164"/>
                <a:gd name="connsiteY1" fmla="*/ 4493 h 4497"/>
                <a:gd name="connsiteX2" fmla="*/ 61164 w 61164"/>
                <a:gd name="connsiteY2" fmla="*/ 4497 h 4497"/>
                <a:gd name="connsiteX3" fmla="*/ 0 w 61164"/>
                <a:gd name="connsiteY3" fmla="*/ 0 h 4497"/>
                <a:gd name="connsiteX4" fmla="*/ 0 w 61164"/>
                <a:gd name="connsiteY4" fmla="*/ 0 h 4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64" h="4497">
                  <a:moveTo>
                    <a:pt x="0" y="0"/>
                  </a:moveTo>
                  <a:lnTo>
                    <a:pt x="61115" y="4493"/>
                  </a:lnTo>
                  <a:lnTo>
                    <a:pt x="61164" y="4497"/>
                  </a:lnTo>
                  <a:lnTo>
                    <a:pt x="0" y="0"/>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55" name="자유형: 도형 654">
              <a:extLst>
                <a:ext uri="{FF2B5EF4-FFF2-40B4-BE49-F238E27FC236}">
                  <a16:creationId xmlns:a16="http://schemas.microsoft.com/office/drawing/2014/main" id="{D4DD6A86-744A-E930-53F7-89E7E05CB71D}"/>
                </a:ext>
              </a:extLst>
            </p:cNvPr>
            <p:cNvSpPr/>
            <p:nvPr/>
          </p:nvSpPr>
          <p:spPr>
            <a:xfrm>
              <a:off x="5509879" y="3591155"/>
              <a:ext cx="74223" cy="5457"/>
            </a:xfrm>
            <a:custGeom>
              <a:avLst/>
              <a:gdLst>
                <a:gd name="connsiteX0" fmla="*/ 74223 w 74223"/>
                <a:gd name="connsiteY0" fmla="*/ 0 h 5457"/>
                <a:gd name="connsiteX1" fmla="*/ 74142 w 74223"/>
                <a:gd name="connsiteY1" fmla="*/ 1027 h 5457"/>
                <a:gd name="connsiteX2" fmla="*/ 0 w 74223"/>
                <a:gd name="connsiteY2" fmla="*/ 5457 h 5457"/>
                <a:gd name="connsiteX3" fmla="*/ 74223 w 74223"/>
                <a:gd name="connsiteY3" fmla="*/ 0 h 5457"/>
              </a:gdLst>
              <a:ahLst/>
              <a:cxnLst>
                <a:cxn ang="0">
                  <a:pos x="connsiteX0" y="connsiteY0"/>
                </a:cxn>
                <a:cxn ang="0">
                  <a:pos x="connsiteX1" y="connsiteY1"/>
                </a:cxn>
                <a:cxn ang="0">
                  <a:pos x="connsiteX2" y="connsiteY2"/>
                </a:cxn>
                <a:cxn ang="0">
                  <a:pos x="connsiteX3" y="connsiteY3"/>
                </a:cxn>
              </a:cxnLst>
              <a:rect l="l" t="t" r="r" b="b"/>
              <a:pathLst>
                <a:path w="74223" h="5457">
                  <a:moveTo>
                    <a:pt x="74223" y="0"/>
                  </a:moveTo>
                  <a:lnTo>
                    <a:pt x="74142" y="1027"/>
                  </a:lnTo>
                  <a:lnTo>
                    <a:pt x="0" y="5457"/>
                  </a:lnTo>
                  <a:lnTo>
                    <a:pt x="74223"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56" name="자유형: 도형 655">
              <a:extLst>
                <a:ext uri="{FF2B5EF4-FFF2-40B4-BE49-F238E27FC236}">
                  <a16:creationId xmlns:a16="http://schemas.microsoft.com/office/drawing/2014/main" id="{27B263A3-E445-492E-0E07-A9597ED48A7C}"/>
                </a:ext>
              </a:extLst>
            </p:cNvPr>
            <p:cNvSpPr/>
            <p:nvPr/>
          </p:nvSpPr>
          <p:spPr>
            <a:xfrm>
              <a:off x="6980084" y="3595652"/>
              <a:ext cx="96531" cy="7242"/>
            </a:xfrm>
            <a:custGeom>
              <a:avLst/>
              <a:gdLst>
                <a:gd name="connsiteX0" fmla="*/ 0 w 96531"/>
                <a:gd name="connsiteY0" fmla="*/ 0 h 7242"/>
                <a:gd name="connsiteX1" fmla="*/ 50 w 96531"/>
                <a:gd name="connsiteY1" fmla="*/ 4 h 7242"/>
                <a:gd name="connsiteX2" fmla="*/ 96527 w 96531"/>
                <a:gd name="connsiteY2" fmla="*/ 7242 h 7242"/>
                <a:gd name="connsiteX3" fmla="*/ 96531 w 96531"/>
                <a:gd name="connsiteY3" fmla="*/ 7242 h 7242"/>
                <a:gd name="connsiteX4" fmla="*/ 0 w 96531"/>
                <a:gd name="connsiteY4" fmla="*/ 0 h 7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31" h="7242">
                  <a:moveTo>
                    <a:pt x="0" y="0"/>
                  </a:moveTo>
                  <a:lnTo>
                    <a:pt x="50" y="4"/>
                  </a:lnTo>
                  <a:lnTo>
                    <a:pt x="96527" y="7242"/>
                  </a:lnTo>
                  <a:lnTo>
                    <a:pt x="96531" y="7242"/>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57" name="자유형: 도형 656">
              <a:extLst>
                <a:ext uri="{FF2B5EF4-FFF2-40B4-BE49-F238E27FC236}">
                  <a16:creationId xmlns:a16="http://schemas.microsoft.com/office/drawing/2014/main" id="{AC856C27-86D2-89BC-335E-2F5BEE479777}"/>
                </a:ext>
              </a:extLst>
            </p:cNvPr>
            <p:cNvSpPr/>
            <p:nvPr/>
          </p:nvSpPr>
          <p:spPr>
            <a:xfrm>
              <a:off x="6980085" y="3595652"/>
              <a:ext cx="96531" cy="7242"/>
            </a:xfrm>
            <a:custGeom>
              <a:avLst/>
              <a:gdLst>
                <a:gd name="connsiteX0" fmla="*/ 0 w 96531"/>
                <a:gd name="connsiteY0" fmla="*/ 0 h 7242"/>
                <a:gd name="connsiteX1" fmla="*/ 90259 w 96531"/>
                <a:gd name="connsiteY1" fmla="*/ 6637 h 7242"/>
                <a:gd name="connsiteX2" fmla="*/ 96531 w 96531"/>
                <a:gd name="connsiteY2" fmla="*/ 7242 h 7242"/>
                <a:gd name="connsiteX3" fmla="*/ 96526 w 96531"/>
                <a:gd name="connsiteY3" fmla="*/ 7242 h 7242"/>
                <a:gd name="connsiteX4" fmla="*/ 90258 w 96531"/>
                <a:gd name="connsiteY4" fmla="*/ 6637 h 7242"/>
                <a:gd name="connsiteX5" fmla="*/ 49 w 96531"/>
                <a:gd name="connsiteY5" fmla="*/ 4 h 7242"/>
                <a:gd name="connsiteX6" fmla="*/ 0 w 96531"/>
                <a:gd name="connsiteY6" fmla="*/ 0 h 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31" h="7242">
                  <a:moveTo>
                    <a:pt x="0" y="0"/>
                  </a:moveTo>
                  <a:lnTo>
                    <a:pt x="90259" y="6637"/>
                  </a:lnTo>
                  <a:lnTo>
                    <a:pt x="96531" y="7242"/>
                  </a:lnTo>
                  <a:lnTo>
                    <a:pt x="96526" y="7242"/>
                  </a:lnTo>
                  <a:lnTo>
                    <a:pt x="90258" y="6637"/>
                  </a:lnTo>
                  <a:lnTo>
                    <a:pt x="49" y="4"/>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58" name="자유형: 도형 657">
              <a:extLst>
                <a:ext uri="{FF2B5EF4-FFF2-40B4-BE49-F238E27FC236}">
                  <a16:creationId xmlns:a16="http://schemas.microsoft.com/office/drawing/2014/main" id="{16B084E8-1167-0566-A805-44518DCF1415}"/>
                </a:ext>
              </a:extLst>
            </p:cNvPr>
            <p:cNvSpPr/>
            <p:nvPr/>
          </p:nvSpPr>
          <p:spPr>
            <a:xfrm>
              <a:off x="5454562" y="3596612"/>
              <a:ext cx="55317" cy="4068"/>
            </a:xfrm>
            <a:custGeom>
              <a:avLst/>
              <a:gdLst>
                <a:gd name="connsiteX0" fmla="*/ 55317 w 55317"/>
                <a:gd name="connsiteY0" fmla="*/ 0 h 4068"/>
                <a:gd name="connsiteX1" fmla="*/ 0 w 55317"/>
                <a:gd name="connsiteY1" fmla="*/ 4068 h 4068"/>
                <a:gd name="connsiteX2" fmla="*/ 25920 w 55317"/>
                <a:gd name="connsiteY2" fmla="*/ 1757 h 4068"/>
                <a:gd name="connsiteX3" fmla="*/ 55317 w 55317"/>
                <a:gd name="connsiteY3" fmla="*/ 0 h 4068"/>
              </a:gdLst>
              <a:ahLst/>
              <a:cxnLst>
                <a:cxn ang="0">
                  <a:pos x="connsiteX0" y="connsiteY0"/>
                </a:cxn>
                <a:cxn ang="0">
                  <a:pos x="connsiteX1" y="connsiteY1"/>
                </a:cxn>
                <a:cxn ang="0">
                  <a:pos x="connsiteX2" y="connsiteY2"/>
                </a:cxn>
                <a:cxn ang="0">
                  <a:pos x="connsiteX3" y="connsiteY3"/>
                </a:cxn>
              </a:cxnLst>
              <a:rect l="l" t="t" r="r" b="b"/>
              <a:pathLst>
                <a:path w="55317" h="4068">
                  <a:moveTo>
                    <a:pt x="55317" y="0"/>
                  </a:moveTo>
                  <a:lnTo>
                    <a:pt x="0" y="4068"/>
                  </a:lnTo>
                  <a:lnTo>
                    <a:pt x="25920" y="1757"/>
                  </a:lnTo>
                  <a:lnTo>
                    <a:pt x="55317"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59" name="자유형: 도형 658">
              <a:extLst>
                <a:ext uri="{FF2B5EF4-FFF2-40B4-BE49-F238E27FC236}">
                  <a16:creationId xmlns:a16="http://schemas.microsoft.com/office/drawing/2014/main" id="{C595157D-2C53-CBD2-9BD6-DD8D8005A762}"/>
                </a:ext>
              </a:extLst>
            </p:cNvPr>
            <p:cNvSpPr/>
            <p:nvPr/>
          </p:nvSpPr>
          <p:spPr>
            <a:xfrm>
              <a:off x="5385947" y="3600680"/>
              <a:ext cx="68614" cy="6117"/>
            </a:xfrm>
            <a:custGeom>
              <a:avLst/>
              <a:gdLst>
                <a:gd name="connsiteX0" fmla="*/ 68614 w 68614"/>
                <a:gd name="connsiteY0" fmla="*/ 0 h 6117"/>
                <a:gd name="connsiteX1" fmla="*/ 0 w 68614"/>
                <a:gd name="connsiteY1" fmla="*/ 6117 h 6117"/>
                <a:gd name="connsiteX2" fmla="*/ 46731 w 68614"/>
                <a:gd name="connsiteY2" fmla="*/ 1609 h 6117"/>
                <a:gd name="connsiteX3" fmla="*/ 68614 w 68614"/>
                <a:gd name="connsiteY3" fmla="*/ 0 h 6117"/>
              </a:gdLst>
              <a:ahLst/>
              <a:cxnLst>
                <a:cxn ang="0">
                  <a:pos x="connsiteX0" y="connsiteY0"/>
                </a:cxn>
                <a:cxn ang="0">
                  <a:pos x="connsiteX1" y="connsiteY1"/>
                </a:cxn>
                <a:cxn ang="0">
                  <a:pos x="connsiteX2" y="connsiteY2"/>
                </a:cxn>
                <a:cxn ang="0">
                  <a:pos x="connsiteX3" y="connsiteY3"/>
                </a:cxn>
              </a:cxnLst>
              <a:rect l="l" t="t" r="r" b="b"/>
              <a:pathLst>
                <a:path w="68614" h="6117">
                  <a:moveTo>
                    <a:pt x="68614" y="0"/>
                  </a:moveTo>
                  <a:lnTo>
                    <a:pt x="0" y="6117"/>
                  </a:lnTo>
                  <a:lnTo>
                    <a:pt x="46731" y="1609"/>
                  </a:lnTo>
                  <a:lnTo>
                    <a:pt x="68614"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60" name="자유형: 도형 659">
              <a:extLst>
                <a:ext uri="{FF2B5EF4-FFF2-40B4-BE49-F238E27FC236}">
                  <a16:creationId xmlns:a16="http://schemas.microsoft.com/office/drawing/2014/main" id="{DDA042A5-13B8-54A3-FA9D-F9322C885F93}"/>
                </a:ext>
              </a:extLst>
            </p:cNvPr>
            <p:cNvSpPr/>
            <p:nvPr/>
          </p:nvSpPr>
          <p:spPr>
            <a:xfrm>
              <a:off x="7076614" y="3602894"/>
              <a:ext cx="92654" cy="8939"/>
            </a:xfrm>
            <a:custGeom>
              <a:avLst/>
              <a:gdLst>
                <a:gd name="connsiteX0" fmla="*/ 0 w 92654"/>
                <a:gd name="connsiteY0" fmla="*/ 0 h 8939"/>
                <a:gd name="connsiteX1" fmla="*/ 4 w 92654"/>
                <a:gd name="connsiteY1" fmla="*/ 0 h 8939"/>
                <a:gd name="connsiteX2" fmla="*/ 92593 w 92654"/>
                <a:gd name="connsiteY2" fmla="*/ 8933 h 8939"/>
                <a:gd name="connsiteX3" fmla="*/ 92654 w 92654"/>
                <a:gd name="connsiteY3" fmla="*/ 8939 h 8939"/>
                <a:gd name="connsiteX4" fmla="*/ 0 w 92654"/>
                <a:gd name="connsiteY4" fmla="*/ 0 h 8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54" h="8939">
                  <a:moveTo>
                    <a:pt x="0" y="0"/>
                  </a:moveTo>
                  <a:lnTo>
                    <a:pt x="4" y="0"/>
                  </a:lnTo>
                  <a:lnTo>
                    <a:pt x="92593" y="8933"/>
                  </a:lnTo>
                  <a:lnTo>
                    <a:pt x="92654" y="8939"/>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61" name="자유형: 도형 660">
              <a:extLst>
                <a:ext uri="{FF2B5EF4-FFF2-40B4-BE49-F238E27FC236}">
                  <a16:creationId xmlns:a16="http://schemas.microsoft.com/office/drawing/2014/main" id="{A9D57142-38C0-042A-9010-A74FC7103D5B}"/>
                </a:ext>
              </a:extLst>
            </p:cNvPr>
            <p:cNvSpPr/>
            <p:nvPr/>
          </p:nvSpPr>
          <p:spPr>
            <a:xfrm>
              <a:off x="7076615" y="3602894"/>
              <a:ext cx="92654" cy="8939"/>
            </a:xfrm>
            <a:custGeom>
              <a:avLst/>
              <a:gdLst>
                <a:gd name="connsiteX0" fmla="*/ 0 w 92654"/>
                <a:gd name="connsiteY0" fmla="*/ 0 h 8939"/>
                <a:gd name="connsiteX1" fmla="*/ 6384 w 92654"/>
                <a:gd name="connsiteY1" fmla="*/ 479 h 8939"/>
                <a:gd name="connsiteX2" fmla="*/ 92654 w 92654"/>
                <a:gd name="connsiteY2" fmla="*/ 8939 h 8939"/>
                <a:gd name="connsiteX3" fmla="*/ 92592 w 92654"/>
                <a:gd name="connsiteY3" fmla="*/ 8933 h 8939"/>
                <a:gd name="connsiteX4" fmla="*/ 6383 w 92654"/>
                <a:gd name="connsiteY4" fmla="*/ 479 h 8939"/>
                <a:gd name="connsiteX5" fmla="*/ 3 w 92654"/>
                <a:gd name="connsiteY5" fmla="*/ 0 h 8939"/>
                <a:gd name="connsiteX6" fmla="*/ 0 w 92654"/>
                <a:gd name="connsiteY6" fmla="*/ 0 h 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654" h="8939">
                  <a:moveTo>
                    <a:pt x="0" y="0"/>
                  </a:moveTo>
                  <a:lnTo>
                    <a:pt x="6384" y="479"/>
                  </a:lnTo>
                  <a:lnTo>
                    <a:pt x="92654" y="8939"/>
                  </a:lnTo>
                  <a:lnTo>
                    <a:pt x="92592" y="8933"/>
                  </a:lnTo>
                  <a:lnTo>
                    <a:pt x="6383" y="479"/>
                  </a:lnTo>
                  <a:lnTo>
                    <a:pt x="3" y="0"/>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62" name="자유형: 도형 661">
              <a:extLst>
                <a:ext uri="{FF2B5EF4-FFF2-40B4-BE49-F238E27FC236}">
                  <a16:creationId xmlns:a16="http://schemas.microsoft.com/office/drawing/2014/main" id="{9923B2F4-5116-92E6-B2CA-65E2F1E874E2}"/>
                </a:ext>
              </a:extLst>
            </p:cNvPr>
            <p:cNvSpPr/>
            <p:nvPr/>
          </p:nvSpPr>
          <p:spPr>
            <a:xfrm>
              <a:off x="5277723" y="3606797"/>
              <a:ext cx="108224" cy="10441"/>
            </a:xfrm>
            <a:custGeom>
              <a:avLst/>
              <a:gdLst>
                <a:gd name="connsiteX0" fmla="*/ 108224 w 108224"/>
                <a:gd name="connsiteY0" fmla="*/ 0 h 10441"/>
                <a:gd name="connsiteX1" fmla="*/ 0 w 108224"/>
                <a:gd name="connsiteY1" fmla="*/ 10441 h 10441"/>
                <a:gd name="connsiteX2" fmla="*/ 37809 w 108224"/>
                <a:gd name="connsiteY2" fmla="*/ 6278 h 10441"/>
                <a:gd name="connsiteX3" fmla="*/ 108224 w 108224"/>
                <a:gd name="connsiteY3" fmla="*/ 0 h 10441"/>
              </a:gdLst>
              <a:ahLst/>
              <a:cxnLst>
                <a:cxn ang="0">
                  <a:pos x="connsiteX0" y="connsiteY0"/>
                </a:cxn>
                <a:cxn ang="0">
                  <a:pos x="connsiteX1" y="connsiteY1"/>
                </a:cxn>
                <a:cxn ang="0">
                  <a:pos x="connsiteX2" y="connsiteY2"/>
                </a:cxn>
                <a:cxn ang="0">
                  <a:pos x="connsiteX3" y="connsiteY3"/>
                </a:cxn>
              </a:cxnLst>
              <a:rect l="l" t="t" r="r" b="b"/>
              <a:pathLst>
                <a:path w="108224" h="10441">
                  <a:moveTo>
                    <a:pt x="108224" y="0"/>
                  </a:moveTo>
                  <a:lnTo>
                    <a:pt x="0" y="10441"/>
                  </a:lnTo>
                  <a:lnTo>
                    <a:pt x="37809" y="6278"/>
                  </a:lnTo>
                  <a:lnTo>
                    <a:pt x="108224"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63" name="자유형: 도형 662">
              <a:extLst>
                <a:ext uri="{FF2B5EF4-FFF2-40B4-BE49-F238E27FC236}">
                  <a16:creationId xmlns:a16="http://schemas.microsoft.com/office/drawing/2014/main" id="{2113D081-B0C9-5D27-B2F1-04817A0C4C87}"/>
                </a:ext>
              </a:extLst>
            </p:cNvPr>
            <p:cNvSpPr/>
            <p:nvPr/>
          </p:nvSpPr>
          <p:spPr>
            <a:xfrm>
              <a:off x="7169269" y="3611833"/>
              <a:ext cx="92793" cy="9099"/>
            </a:xfrm>
            <a:custGeom>
              <a:avLst/>
              <a:gdLst>
                <a:gd name="connsiteX0" fmla="*/ 0 w 92793"/>
                <a:gd name="connsiteY0" fmla="*/ 0 h 9099"/>
                <a:gd name="connsiteX1" fmla="*/ 62 w 92793"/>
                <a:gd name="connsiteY1" fmla="*/ 6 h 9099"/>
                <a:gd name="connsiteX2" fmla="*/ 92789 w 92793"/>
                <a:gd name="connsiteY2" fmla="*/ 9098 h 9099"/>
                <a:gd name="connsiteX3" fmla="*/ 92793 w 92793"/>
                <a:gd name="connsiteY3" fmla="*/ 9099 h 9099"/>
                <a:gd name="connsiteX4" fmla="*/ 0 w 92793"/>
                <a:gd name="connsiteY4" fmla="*/ 0 h 9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93" h="9099">
                  <a:moveTo>
                    <a:pt x="0" y="0"/>
                  </a:moveTo>
                  <a:lnTo>
                    <a:pt x="62" y="6"/>
                  </a:lnTo>
                  <a:lnTo>
                    <a:pt x="92789" y="9098"/>
                  </a:lnTo>
                  <a:lnTo>
                    <a:pt x="92793" y="9099"/>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64" name="자유형: 도형 663">
              <a:extLst>
                <a:ext uri="{FF2B5EF4-FFF2-40B4-BE49-F238E27FC236}">
                  <a16:creationId xmlns:a16="http://schemas.microsoft.com/office/drawing/2014/main" id="{6C1D035A-36FF-2D72-EF55-F18ED73484F1}"/>
                </a:ext>
              </a:extLst>
            </p:cNvPr>
            <p:cNvSpPr/>
            <p:nvPr/>
          </p:nvSpPr>
          <p:spPr>
            <a:xfrm>
              <a:off x="7169270" y="3611833"/>
              <a:ext cx="92793" cy="9099"/>
            </a:xfrm>
            <a:custGeom>
              <a:avLst/>
              <a:gdLst>
                <a:gd name="connsiteX0" fmla="*/ 0 w 92793"/>
                <a:gd name="connsiteY0" fmla="*/ 0 h 9099"/>
                <a:gd name="connsiteX1" fmla="*/ 86819 w 92793"/>
                <a:gd name="connsiteY1" fmla="*/ 8375 h 9099"/>
                <a:gd name="connsiteX2" fmla="*/ 92793 w 92793"/>
                <a:gd name="connsiteY2" fmla="*/ 9099 h 9099"/>
                <a:gd name="connsiteX3" fmla="*/ 92788 w 92793"/>
                <a:gd name="connsiteY3" fmla="*/ 9098 h 9099"/>
                <a:gd name="connsiteX4" fmla="*/ 86818 w 92793"/>
                <a:gd name="connsiteY4" fmla="*/ 8375 h 9099"/>
                <a:gd name="connsiteX5" fmla="*/ 61 w 92793"/>
                <a:gd name="connsiteY5" fmla="*/ 6 h 9099"/>
                <a:gd name="connsiteX6" fmla="*/ 0 w 92793"/>
                <a:gd name="connsiteY6" fmla="*/ 0 h 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793" h="9099">
                  <a:moveTo>
                    <a:pt x="0" y="0"/>
                  </a:moveTo>
                  <a:lnTo>
                    <a:pt x="86819" y="8375"/>
                  </a:lnTo>
                  <a:lnTo>
                    <a:pt x="92793" y="9099"/>
                  </a:lnTo>
                  <a:lnTo>
                    <a:pt x="92788" y="9098"/>
                  </a:lnTo>
                  <a:lnTo>
                    <a:pt x="86818" y="8375"/>
                  </a:lnTo>
                  <a:lnTo>
                    <a:pt x="61" y="6"/>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65" name="자유형: 도형 664">
              <a:extLst>
                <a:ext uri="{FF2B5EF4-FFF2-40B4-BE49-F238E27FC236}">
                  <a16:creationId xmlns:a16="http://schemas.microsoft.com/office/drawing/2014/main" id="{77C0B4FE-F533-E701-3F81-26F6074F517C}"/>
                </a:ext>
              </a:extLst>
            </p:cNvPr>
            <p:cNvSpPr/>
            <p:nvPr/>
          </p:nvSpPr>
          <p:spPr>
            <a:xfrm>
              <a:off x="5208909" y="3617238"/>
              <a:ext cx="68815" cy="7576"/>
            </a:xfrm>
            <a:custGeom>
              <a:avLst/>
              <a:gdLst>
                <a:gd name="connsiteX0" fmla="*/ 68815 w 68815"/>
                <a:gd name="connsiteY0" fmla="*/ 0 h 7576"/>
                <a:gd name="connsiteX1" fmla="*/ 0 w 68815"/>
                <a:gd name="connsiteY1" fmla="*/ 7576 h 7576"/>
                <a:gd name="connsiteX2" fmla="*/ 38024 w 68815"/>
                <a:gd name="connsiteY2" fmla="*/ 2970 h 7576"/>
                <a:gd name="connsiteX3" fmla="*/ 68815 w 68815"/>
                <a:gd name="connsiteY3" fmla="*/ 0 h 7576"/>
              </a:gdLst>
              <a:ahLst/>
              <a:cxnLst>
                <a:cxn ang="0">
                  <a:pos x="connsiteX0" y="connsiteY0"/>
                </a:cxn>
                <a:cxn ang="0">
                  <a:pos x="connsiteX1" y="connsiteY1"/>
                </a:cxn>
                <a:cxn ang="0">
                  <a:pos x="connsiteX2" y="connsiteY2"/>
                </a:cxn>
                <a:cxn ang="0">
                  <a:pos x="connsiteX3" y="connsiteY3"/>
                </a:cxn>
              </a:cxnLst>
              <a:rect l="l" t="t" r="r" b="b"/>
              <a:pathLst>
                <a:path w="68815" h="7576">
                  <a:moveTo>
                    <a:pt x="68815" y="0"/>
                  </a:moveTo>
                  <a:lnTo>
                    <a:pt x="0" y="7576"/>
                  </a:lnTo>
                  <a:lnTo>
                    <a:pt x="38024" y="2970"/>
                  </a:lnTo>
                  <a:lnTo>
                    <a:pt x="68815"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66" name="자유형: 도형 665">
              <a:extLst>
                <a:ext uri="{FF2B5EF4-FFF2-40B4-BE49-F238E27FC236}">
                  <a16:creationId xmlns:a16="http://schemas.microsoft.com/office/drawing/2014/main" id="{5ACCA89D-FFF7-3290-C96B-9F37B93DB33B}"/>
                </a:ext>
              </a:extLst>
            </p:cNvPr>
            <p:cNvSpPr/>
            <p:nvPr/>
          </p:nvSpPr>
          <p:spPr>
            <a:xfrm>
              <a:off x="7262061" y="3620932"/>
              <a:ext cx="87636" cy="10615"/>
            </a:xfrm>
            <a:custGeom>
              <a:avLst/>
              <a:gdLst>
                <a:gd name="connsiteX0" fmla="*/ 0 w 87636"/>
                <a:gd name="connsiteY0" fmla="*/ 0 h 10615"/>
                <a:gd name="connsiteX1" fmla="*/ 5 w 87636"/>
                <a:gd name="connsiteY1" fmla="*/ 0 h 10615"/>
                <a:gd name="connsiteX2" fmla="*/ 87566 w 87636"/>
                <a:gd name="connsiteY2" fmla="*/ 10606 h 10615"/>
                <a:gd name="connsiteX3" fmla="*/ 87636 w 87636"/>
                <a:gd name="connsiteY3" fmla="*/ 10615 h 10615"/>
                <a:gd name="connsiteX4" fmla="*/ 0 w 87636"/>
                <a:gd name="connsiteY4" fmla="*/ 0 h 10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6" h="10615">
                  <a:moveTo>
                    <a:pt x="0" y="0"/>
                  </a:moveTo>
                  <a:lnTo>
                    <a:pt x="5" y="0"/>
                  </a:lnTo>
                  <a:lnTo>
                    <a:pt x="87566" y="10606"/>
                  </a:lnTo>
                  <a:lnTo>
                    <a:pt x="87636" y="10615"/>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67" name="자유형: 도형 666">
              <a:extLst>
                <a:ext uri="{FF2B5EF4-FFF2-40B4-BE49-F238E27FC236}">
                  <a16:creationId xmlns:a16="http://schemas.microsoft.com/office/drawing/2014/main" id="{D6E5BEE3-E988-EB32-F205-E44C07AB5415}"/>
                </a:ext>
              </a:extLst>
            </p:cNvPr>
            <p:cNvSpPr/>
            <p:nvPr/>
          </p:nvSpPr>
          <p:spPr>
            <a:xfrm>
              <a:off x="7262062" y="3620932"/>
              <a:ext cx="87636" cy="10615"/>
            </a:xfrm>
            <a:custGeom>
              <a:avLst/>
              <a:gdLst>
                <a:gd name="connsiteX0" fmla="*/ 0 w 87636"/>
                <a:gd name="connsiteY0" fmla="*/ 0 h 10615"/>
                <a:gd name="connsiteX1" fmla="*/ 6082 w 87636"/>
                <a:gd name="connsiteY1" fmla="*/ 596 h 10615"/>
                <a:gd name="connsiteX2" fmla="*/ 87636 w 87636"/>
                <a:gd name="connsiteY2" fmla="*/ 10615 h 10615"/>
                <a:gd name="connsiteX3" fmla="*/ 87565 w 87636"/>
                <a:gd name="connsiteY3" fmla="*/ 10606 h 10615"/>
                <a:gd name="connsiteX4" fmla="*/ 6081 w 87636"/>
                <a:gd name="connsiteY4" fmla="*/ 596 h 10615"/>
                <a:gd name="connsiteX5" fmla="*/ 4 w 87636"/>
                <a:gd name="connsiteY5" fmla="*/ 0 h 10615"/>
                <a:gd name="connsiteX6" fmla="*/ 0 w 87636"/>
                <a:gd name="connsiteY6" fmla="*/ 0 h 1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36" h="10615">
                  <a:moveTo>
                    <a:pt x="0" y="0"/>
                  </a:moveTo>
                  <a:lnTo>
                    <a:pt x="6082" y="596"/>
                  </a:lnTo>
                  <a:lnTo>
                    <a:pt x="87636" y="10615"/>
                  </a:lnTo>
                  <a:lnTo>
                    <a:pt x="87565" y="10606"/>
                  </a:lnTo>
                  <a:lnTo>
                    <a:pt x="6081" y="596"/>
                  </a:lnTo>
                  <a:lnTo>
                    <a:pt x="4" y="0"/>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68" name="자유형: 도형 667">
              <a:extLst>
                <a:ext uri="{FF2B5EF4-FFF2-40B4-BE49-F238E27FC236}">
                  <a16:creationId xmlns:a16="http://schemas.microsoft.com/office/drawing/2014/main" id="{F9F76D2D-CB23-8EF0-21A8-79BA73FDF352}"/>
                </a:ext>
              </a:extLst>
            </p:cNvPr>
            <p:cNvSpPr/>
            <p:nvPr/>
          </p:nvSpPr>
          <p:spPr>
            <a:xfrm>
              <a:off x="5108264" y="3624814"/>
              <a:ext cx="100644" cy="12191"/>
            </a:xfrm>
            <a:custGeom>
              <a:avLst/>
              <a:gdLst>
                <a:gd name="connsiteX0" fmla="*/ 100644 w 100644"/>
                <a:gd name="connsiteY0" fmla="*/ 0 h 12191"/>
                <a:gd name="connsiteX1" fmla="*/ 0 w 100644"/>
                <a:gd name="connsiteY1" fmla="*/ 12191 h 12191"/>
                <a:gd name="connsiteX2" fmla="*/ 49277 w 100644"/>
                <a:gd name="connsiteY2" fmla="*/ 5655 h 12191"/>
                <a:gd name="connsiteX3" fmla="*/ 100644 w 100644"/>
                <a:gd name="connsiteY3" fmla="*/ 0 h 12191"/>
              </a:gdLst>
              <a:ahLst/>
              <a:cxnLst>
                <a:cxn ang="0">
                  <a:pos x="connsiteX0" y="connsiteY0"/>
                </a:cxn>
                <a:cxn ang="0">
                  <a:pos x="connsiteX1" y="connsiteY1"/>
                </a:cxn>
                <a:cxn ang="0">
                  <a:pos x="connsiteX2" y="connsiteY2"/>
                </a:cxn>
                <a:cxn ang="0">
                  <a:pos x="connsiteX3" y="connsiteY3"/>
                </a:cxn>
              </a:cxnLst>
              <a:rect l="l" t="t" r="r" b="b"/>
              <a:pathLst>
                <a:path w="100644" h="12191">
                  <a:moveTo>
                    <a:pt x="100644" y="0"/>
                  </a:moveTo>
                  <a:lnTo>
                    <a:pt x="0" y="12191"/>
                  </a:lnTo>
                  <a:lnTo>
                    <a:pt x="49277" y="5655"/>
                  </a:lnTo>
                  <a:lnTo>
                    <a:pt x="100644"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69" name="자유형: 도형 668">
              <a:extLst>
                <a:ext uri="{FF2B5EF4-FFF2-40B4-BE49-F238E27FC236}">
                  <a16:creationId xmlns:a16="http://schemas.microsoft.com/office/drawing/2014/main" id="{110A6CDA-71BD-158A-28BB-8BD665504942}"/>
                </a:ext>
              </a:extLst>
            </p:cNvPr>
            <p:cNvSpPr/>
            <p:nvPr/>
          </p:nvSpPr>
          <p:spPr>
            <a:xfrm>
              <a:off x="7349698" y="3631547"/>
              <a:ext cx="88313" cy="10849"/>
            </a:xfrm>
            <a:custGeom>
              <a:avLst/>
              <a:gdLst>
                <a:gd name="connsiteX0" fmla="*/ 0 w 88313"/>
                <a:gd name="connsiteY0" fmla="*/ 0 h 10849"/>
                <a:gd name="connsiteX1" fmla="*/ 72 w 88313"/>
                <a:gd name="connsiteY1" fmla="*/ 8 h 10849"/>
                <a:gd name="connsiteX2" fmla="*/ 88308 w 88313"/>
                <a:gd name="connsiteY2" fmla="*/ 10848 h 10849"/>
                <a:gd name="connsiteX3" fmla="*/ 88313 w 88313"/>
                <a:gd name="connsiteY3" fmla="*/ 10849 h 10849"/>
                <a:gd name="connsiteX4" fmla="*/ 0 w 88313"/>
                <a:gd name="connsiteY4" fmla="*/ 0 h 10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13" h="10849">
                  <a:moveTo>
                    <a:pt x="0" y="0"/>
                  </a:moveTo>
                  <a:lnTo>
                    <a:pt x="72" y="8"/>
                  </a:lnTo>
                  <a:lnTo>
                    <a:pt x="88308" y="10848"/>
                  </a:lnTo>
                  <a:lnTo>
                    <a:pt x="88313" y="10849"/>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70" name="자유형: 도형 669">
              <a:extLst>
                <a:ext uri="{FF2B5EF4-FFF2-40B4-BE49-F238E27FC236}">
                  <a16:creationId xmlns:a16="http://schemas.microsoft.com/office/drawing/2014/main" id="{EF83F9B5-7C79-D51F-C452-6452AF2699DD}"/>
                </a:ext>
              </a:extLst>
            </p:cNvPr>
            <p:cNvSpPr/>
            <p:nvPr/>
          </p:nvSpPr>
          <p:spPr>
            <a:xfrm>
              <a:off x="7349699" y="3631547"/>
              <a:ext cx="88313" cy="10849"/>
            </a:xfrm>
            <a:custGeom>
              <a:avLst/>
              <a:gdLst>
                <a:gd name="connsiteX0" fmla="*/ 0 w 88313"/>
                <a:gd name="connsiteY0" fmla="*/ 0 h 10849"/>
                <a:gd name="connsiteX1" fmla="*/ 82701 w 88313"/>
                <a:gd name="connsiteY1" fmla="*/ 10017 h 10849"/>
                <a:gd name="connsiteX2" fmla="*/ 88313 w 88313"/>
                <a:gd name="connsiteY2" fmla="*/ 10849 h 10849"/>
                <a:gd name="connsiteX3" fmla="*/ 88307 w 88313"/>
                <a:gd name="connsiteY3" fmla="*/ 10848 h 10849"/>
                <a:gd name="connsiteX4" fmla="*/ 82700 w 88313"/>
                <a:gd name="connsiteY4" fmla="*/ 10017 h 10849"/>
                <a:gd name="connsiteX5" fmla="*/ 71 w 88313"/>
                <a:gd name="connsiteY5" fmla="*/ 8 h 10849"/>
                <a:gd name="connsiteX6" fmla="*/ 0 w 88313"/>
                <a:gd name="connsiteY6" fmla="*/ 0 h 10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313" h="10849">
                  <a:moveTo>
                    <a:pt x="0" y="0"/>
                  </a:moveTo>
                  <a:lnTo>
                    <a:pt x="82701" y="10017"/>
                  </a:lnTo>
                  <a:lnTo>
                    <a:pt x="88313" y="10849"/>
                  </a:lnTo>
                  <a:lnTo>
                    <a:pt x="88307" y="10848"/>
                  </a:lnTo>
                  <a:lnTo>
                    <a:pt x="82700" y="10017"/>
                  </a:lnTo>
                  <a:lnTo>
                    <a:pt x="71" y="8"/>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71" name="자유형: 도형 670">
              <a:extLst>
                <a:ext uri="{FF2B5EF4-FFF2-40B4-BE49-F238E27FC236}">
                  <a16:creationId xmlns:a16="http://schemas.microsoft.com/office/drawing/2014/main" id="{B9260A2C-946D-806C-C126-5AB443824520}"/>
                </a:ext>
              </a:extLst>
            </p:cNvPr>
            <p:cNvSpPr/>
            <p:nvPr/>
          </p:nvSpPr>
          <p:spPr>
            <a:xfrm>
              <a:off x="5042822" y="3637005"/>
              <a:ext cx="65442" cy="8679"/>
            </a:xfrm>
            <a:custGeom>
              <a:avLst/>
              <a:gdLst>
                <a:gd name="connsiteX0" fmla="*/ 65442 w 65442"/>
                <a:gd name="connsiteY0" fmla="*/ 0 h 8679"/>
                <a:gd name="connsiteX1" fmla="*/ 0 w 65442"/>
                <a:gd name="connsiteY1" fmla="*/ 8679 h 8679"/>
                <a:gd name="connsiteX2" fmla="*/ 27800 w 65442"/>
                <a:gd name="connsiteY2" fmla="*/ 4559 h 8679"/>
                <a:gd name="connsiteX3" fmla="*/ 65442 w 65442"/>
                <a:gd name="connsiteY3" fmla="*/ 0 h 8679"/>
              </a:gdLst>
              <a:ahLst/>
              <a:cxnLst>
                <a:cxn ang="0">
                  <a:pos x="connsiteX0" y="connsiteY0"/>
                </a:cxn>
                <a:cxn ang="0">
                  <a:pos x="connsiteX1" y="connsiteY1"/>
                </a:cxn>
                <a:cxn ang="0">
                  <a:pos x="connsiteX2" y="connsiteY2"/>
                </a:cxn>
                <a:cxn ang="0">
                  <a:pos x="connsiteX3" y="connsiteY3"/>
                </a:cxn>
              </a:cxnLst>
              <a:rect l="l" t="t" r="r" b="b"/>
              <a:pathLst>
                <a:path w="65442" h="8679">
                  <a:moveTo>
                    <a:pt x="65442" y="0"/>
                  </a:moveTo>
                  <a:lnTo>
                    <a:pt x="0" y="8679"/>
                  </a:lnTo>
                  <a:lnTo>
                    <a:pt x="27800" y="4559"/>
                  </a:lnTo>
                  <a:lnTo>
                    <a:pt x="65442"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72" name="자유형: 도형 671">
              <a:extLst>
                <a:ext uri="{FF2B5EF4-FFF2-40B4-BE49-F238E27FC236}">
                  <a16:creationId xmlns:a16="http://schemas.microsoft.com/office/drawing/2014/main" id="{0B4243DC-BBC4-3900-EFDE-904B540F2640}"/>
                </a:ext>
              </a:extLst>
            </p:cNvPr>
            <p:cNvSpPr/>
            <p:nvPr/>
          </p:nvSpPr>
          <p:spPr>
            <a:xfrm>
              <a:off x="7438010" y="3642396"/>
              <a:ext cx="79012" cy="11709"/>
            </a:xfrm>
            <a:custGeom>
              <a:avLst/>
              <a:gdLst>
                <a:gd name="connsiteX0" fmla="*/ 0 w 79012"/>
                <a:gd name="connsiteY0" fmla="*/ 0 h 11709"/>
                <a:gd name="connsiteX1" fmla="*/ 6 w 79012"/>
                <a:gd name="connsiteY1" fmla="*/ 0 h 11709"/>
                <a:gd name="connsiteX2" fmla="*/ 79011 w 79012"/>
                <a:gd name="connsiteY2" fmla="*/ 11709 h 11709"/>
                <a:gd name="connsiteX3" fmla="*/ 79012 w 79012"/>
                <a:gd name="connsiteY3" fmla="*/ 11709 h 11709"/>
                <a:gd name="connsiteX4" fmla="*/ 0 w 79012"/>
                <a:gd name="connsiteY4" fmla="*/ 0 h 11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12" h="11709">
                  <a:moveTo>
                    <a:pt x="0" y="0"/>
                  </a:moveTo>
                  <a:lnTo>
                    <a:pt x="6" y="0"/>
                  </a:lnTo>
                  <a:lnTo>
                    <a:pt x="79011" y="11709"/>
                  </a:lnTo>
                  <a:lnTo>
                    <a:pt x="79012" y="11709"/>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73" name="자유형: 도형 672">
              <a:extLst>
                <a:ext uri="{FF2B5EF4-FFF2-40B4-BE49-F238E27FC236}">
                  <a16:creationId xmlns:a16="http://schemas.microsoft.com/office/drawing/2014/main" id="{2D0373F5-7428-198E-0CF6-EB23FB7DB04B}"/>
                </a:ext>
              </a:extLst>
            </p:cNvPr>
            <p:cNvSpPr/>
            <p:nvPr/>
          </p:nvSpPr>
          <p:spPr>
            <a:xfrm>
              <a:off x="7438011" y="3642396"/>
              <a:ext cx="79010" cy="11702"/>
            </a:xfrm>
            <a:custGeom>
              <a:avLst/>
              <a:gdLst>
                <a:gd name="connsiteX0" fmla="*/ 0 w 79010"/>
                <a:gd name="connsiteY0" fmla="*/ 0 h 11702"/>
                <a:gd name="connsiteX1" fmla="*/ 5782 w 79010"/>
                <a:gd name="connsiteY1" fmla="*/ 710 h 11702"/>
                <a:gd name="connsiteX2" fmla="*/ 79010 w 79010"/>
                <a:gd name="connsiteY2" fmla="*/ 11702 h 11702"/>
                <a:gd name="connsiteX3" fmla="*/ 79010 w 79010"/>
                <a:gd name="connsiteY3" fmla="*/ 11702 h 11702"/>
                <a:gd name="connsiteX4" fmla="*/ 5781 w 79010"/>
                <a:gd name="connsiteY4" fmla="*/ 710 h 11702"/>
                <a:gd name="connsiteX5" fmla="*/ 5 w 79010"/>
                <a:gd name="connsiteY5" fmla="*/ 0 h 11702"/>
                <a:gd name="connsiteX6" fmla="*/ 0 w 79010"/>
                <a:gd name="connsiteY6" fmla="*/ 0 h 1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10" h="11702">
                  <a:moveTo>
                    <a:pt x="0" y="0"/>
                  </a:moveTo>
                  <a:lnTo>
                    <a:pt x="5782" y="710"/>
                  </a:lnTo>
                  <a:lnTo>
                    <a:pt x="79010" y="11702"/>
                  </a:lnTo>
                  <a:lnTo>
                    <a:pt x="79010" y="11702"/>
                  </a:lnTo>
                  <a:lnTo>
                    <a:pt x="5781" y="710"/>
                  </a:lnTo>
                  <a:lnTo>
                    <a:pt x="5" y="0"/>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74" name="자유형: 도형 673">
              <a:extLst>
                <a:ext uri="{FF2B5EF4-FFF2-40B4-BE49-F238E27FC236}">
                  <a16:creationId xmlns:a16="http://schemas.microsoft.com/office/drawing/2014/main" id="{B65812B3-AE0C-9A63-D6C1-99AB4ABBFD02}"/>
                </a:ext>
              </a:extLst>
            </p:cNvPr>
            <p:cNvSpPr/>
            <p:nvPr/>
          </p:nvSpPr>
          <p:spPr>
            <a:xfrm>
              <a:off x="4986000" y="3645684"/>
              <a:ext cx="56823" cy="8421"/>
            </a:xfrm>
            <a:custGeom>
              <a:avLst/>
              <a:gdLst>
                <a:gd name="connsiteX0" fmla="*/ 56823 w 56823"/>
                <a:gd name="connsiteY0" fmla="*/ 0 h 8421"/>
                <a:gd name="connsiteX1" fmla="*/ 0 w 56823"/>
                <a:gd name="connsiteY1" fmla="*/ 8421 h 8421"/>
                <a:gd name="connsiteX2" fmla="*/ 32 w 56823"/>
                <a:gd name="connsiteY2" fmla="*/ 8053 h 8421"/>
                <a:gd name="connsiteX3" fmla="*/ 21129 w 56823"/>
                <a:gd name="connsiteY3" fmla="*/ 4734 h 8421"/>
                <a:gd name="connsiteX4" fmla="*/ 56823 w 56823"/>
                <a:gd name="connsiteY4" fmla="*/ 0 h 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23" h="8421">
                  <a:moveTo>
                    <a:pt x="56823" y="0"/>
                  </a:moveTo>
                  <a:lnTo>
                    <a:pt x="0" y="8421"/>
                  </a:lnTo>
                  <a:lnTo>
                    <a:pt x="32" y="8053"/>
                  </a:lnTo>
                  <a:lnTo>
                    <a:pt x="21129" y="4734"/>
                  </a:lnTo>
                  <a:lnTo>
                    <a:pt x="56823"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75" name="자유형: 도형 674">
              <a:extLst>
                <a:ext uri="{FF2B5EF4-FFF2-40B4-BE49-F238E27FC236}">
                  <a16:creationId xmlns:a16="http://schemas.microsoft.com/office/drawing/2014/main" id="{D48A9739-2D30-E145-E879-AF21688B5590}"/>
                </a:ext>
              </a:extLst>
            </p:cNvPr>
            <p:cNvSpPr/>
            <p:nvPr/>
          </p:nvSpPr>
          <p:spPr>
            <a:xfrm>
              <a:off x="7517021" y="3654098"/>
              <a:ext cx="3556" cy="534"/>
            </a:xfrm>
            <a:custGeom>
              <a:avLst/>
              <a:gdLst>
                <a:gd name="connsiteX0" fmla="*/ 0 w 3556"/>
                <a:gd name="connsiteY0" fmla="*/ 0 h 534"/>
                <a:gd name="connsiteX1" fmla="*/ 3556 w 3556"/>
                <a:gd name="connsiteY1" fmla="*/ 534 h 534"/>
                <a:gd name="connsiteX2" fmla="*/ 0 w 3556"/>
                <a:gd name="connsiteY2" fmla="*/ 7 h 534"/>
                <a:gd name="connsiteX3" fmla="*/ 0 w 3556"/>
                <a:gd name="connsiteY3" fmla="*/ 0 h 534"/>
              </a:gdLst>
              <a:ahLst/>
              <a:cxnLst>
                <a:cxn ang="0">
                  <a:pos x="connsiteX0" y="connsiteY0"/>
                </a:cxn>
                <a:cxn ang="0">
                  <a:pos x="connsiteX1" y="connsiteY1"/>
                </a:cxn>
                <a:cxn ang="0">
                  <a:pos x="connsiteX2" y="connsiteY2"/>
                </a:cxn>
                <a:cxn ang="0">
                  <a:pos x="connsiteX3" y="connsiteY3"/>
                </a:cxn>
              </a:cxnLst>
              <a:rect l="l" t="t" r="r" b="b"/>
              <a:pathLst>
                <a:path w="3556" h="534">
                  <a:moveTo>
                    <a:pt x="0" y="0"/>
                  </a:moveTo>
                  <a:lnTo>
                    <a:pt x="3556" y="534"/>
                  </a:lnTo>
                  <a:lnTo>
                    <a:pt x="0" y="7"/>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76" name="자유형: 도형 675">
              <a:extLst>
                <a:ext uri="{FF2B5EF4-FFF2-40B4-BE49-F238E27FC236}">
                  <a16:creationId xmlns:a16="http://schemas.microsoft.com/office/drawing/2014/main" id="{327EC25A-7CA2-FDFD-5303-91C3D2FD1DDE}"/>
                </a:ext>
              </a:extLst>
            </p:cNvPr>
            <p:cNvSpPr/>
            <p:nvPr/>
          </p:nvSpPr>
          <p:spPr>
            <a:xfrm>
              <a:off x="4018385" y="3654105"/>
              <a:ext cx="967647" cy="791129"/>
            </a:xfrm>
            <a:custGeom>
              <a:avLst/>
              <a:gdLst>
                <a:gd name="connsiteX0" fmla="*/ 967615 w 967647"/>
                <a:gd name="connsiteY0" fmla="*/ 0 h 791129"/>
                <a:gd name="connsiteX1" fmla="*/ 952923 w 967647"/>
                <a:gd name="connsiteY1" fmla="*/ 167056 h 791129"/>
                <a:gd name="connsiteX2" fmla="*/ 946279 w 967647"/>
                <a:gd name="connsiteY2" fmla="*/ 395380 h 791129"/>
                <a:gd name="connsiteX3" fmla="*/ 952923 w 967647"/>
                <a:gd name="connsiteY3" fmla="*/ 623704 h 791129"/>
                <a:gd name="connsiteX4" fmla="*/ 967647 w 967647"/>
                <a:gd name="connsiteY4" fmla="*/ 791129 h 791129"/>
                <a:gd name="connsiteX5" fmla="*/ 846528 w 967647"/>
                <a:gd name="connsiteY5" fmla="*/ 772076 h 791129"/>
                <a:gd name="connsiteX6" fmla="*/ 11528 w 967647"/>
                <a:gd name="connsiteY6" fmla="*/ 444511 h 791129"/>
                <a:gd name="connsiteX7" fmla="*/ 0 w 967647"/>
                <a:gd name="connsiteY7" fmla="*/ 395385 h 791129"/>
                <a:gd name="connsiteX8" fmla="*/ 0 w 967647"/>
                <a:gd name="connsiteY8" fmla="*/ 395381 h 791129"/>
                <a:gd name="connsiteX9" fmla="*/ 0 w 967647"/>
                <a:gd name="connsiteY9" fmla="*/ 395374 h 791129"/>
                <a:gd name="connsiteX10" fmla="*/ 11528 w 967647"/>
                <a:gd name="connsiteY10" fmla="*/ 346249 h 791129"/>
                <a:gd name="connsiteX11" fmla="*/ 11552 w 967647"/>
                <a:gd name="connsiteY11" fmla="*/ 346213 h 791129"/>
                <a:gd name="connsiteX12" fmla="*/ 40845 w 967647"/>
                <a:gd name="connsiteY12" fmla="*/ 304029 h 791129"/>
                <a:gd name="connsiteX13" fmla="*/ 55183 w 967647"/>
                <a:gd name="connsiteY13" fmla="*/ 290537 h 791129"/>
                <a:gd name="connsiteX14" fmla="*/ 86788 w 967647"/>
                <a:gd name="connsiteY14" fmla="*/ 263025 h 791129"/>
                <a:gd name="connsiteX15" fmla="*/ 109425 w 967647"/>
                <a:gd name="connsiteY15" fmla="*/ 247632 h 791129"/>
                <a:gd name="connsiteX16" fmla="*/ 148752 w 967647"/>
                <a:gd name="connsiteY16" fmla="*/ 223359 h 791129"/>
                <a:gd name="connsiteX17" fmla="*/ 178151 w 967647"/>
                <a:gd name="connsiteY17" fmla="*/ 207855 h 791129"/>
                <a:gd name="connsiteX18" fmla="*/ 226308 w 967647"/>
                <a:gd name="connsiteY18" fmla="*/ 185116 h 791129"/>
                <a:gd name="connsiteX19" fmla="*/ 261140 w 967647"/>
                <a:gd name="connsiteY19" fmla="*/ 170272 h 791129"/>
                <a:gd name="connsiteX20" fmla="*/ 319567 w 967647"/>
                <a:gd name="connsiteY20" fmla="*/ 148251 h 791129"/>
                <a:gd name="connsiteX21" fmla="*/ 357769 w 967647"/>
                <a:gd name="connsiteY21" fmla="*/ 134755 h 791129"/>
                <a:gd name="connsiteX22" fmla="*/ 431006 w 967647"/>
                <a:gd name="connsiteY22" fmla="*/ 112164 h 791129"/>
                <a:gd name="connsiteX23" fmla="*/ 467357 w 967647"/>
                <a:gd name="connsiteY23" fmla="*/ 101345 h 791129"/>
                <a:gd name="connsiteX24" fmla="*/ 588989 w 967647"/>
                <a:gd name="connsiteY24" fmla="*/ 70202 h 791129"/>
                <a:gd name="connsiteX25" fmla="*/ 589166 w 967647"/>
                <a:gd name="connsiteY25" fmla="*/ 70157 h 791129"/>
                <a:gd name="connsiteX26" fmla="*/ 589344 w 967647"/>
                <a:gd name="connsiteY26" fmla="*/ 70119 h 791129"/>
                <a:gd name="connsiteX27" fmla="*/ 723375 w 967647"/>
                <a:gd name="connsiteY27" fmla="*/ 41449 h 791129"/>
                <a:gd name="connsiteX28" fmla="*/ 770298 w 967647"/>
                <a:gd name="connsiteY28" fmla="*/ 32775 h 791129"/>
                <a:gd name="connsiteX29" fmla="*/ 868641 w 967647"/>
                <a:gd name="connsiteY29" fmla="*/ 15206 h 791129"/>
                <a:gd name="connsiteX30" fmla="*/ 927681 w 967647"/>
                <a:gd name="connsiteY30" fmla="*/ 5919 h 791129"/>
                <a:gd name="connsiteX31" fmla="*/ 967615 w 967647"/>
                <a:gd name="connsiteY31" fmla="*/ 0 h 791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7647" h="791129">
                  <a:moveTo>
                    <a:pt x="967615" y="0"/>
                  </a:moveTo>
                  <a:lnTo>
                    <a:pt x="952923" y="167056"/>
                  </a:lnTo>
                  <a:cubicBezTo>
                    <a:pt x="948530" y="242127"/>
                    <a:pt x="946279" y="318298"/>
                    <a:pt x="946279" y="395380"/>
                  </a:cubicBezTo>
                  <a:cubicBezTo>
                    <a:pt x="946279" y="472463"/>
                    <a:pt x="948530" y="548633"/>
                    <a:pt x="952923" y="623704"/>
                  </a:cubicBezTo>
                  <a:lnTo>
                    <a:pt x="967647" y="791129"/>
                  </a:lnTo>
                  <a:lnTo>
                    <a:pt x="846528" y="772076"/>
                  </a:lnTo>
                  <a:cubicBezTo>
                    <a:pt x="386825" y="693620"/>
                    <a:pt x="74068" y="577024"/>
                    <a:pt x="11528" y="444511"/>
                  </a:cubicBezTo>
                  <a:lnTo>
                    <a:pt x="0" y="395385"/>
                  </a:lnTo>
                  <a:lnTo>
                    <a:pt x="0" y="395381"/>
                  </a:lnTo>
                  <a:lnTo>
                    <a:pt x="0" y="395374"/>
                  </a:lnTo>
                  <a:lnTo>
                    <a:pt x="11528" y="346249"/>
                  </a:lnTo>
                  <a:lnTo>
                    <a:pt x="11552" y="346213"/>
                  </a:lnTo>
                  <a:lnTo>
                    <a:pt x="40845" y="304029"/>
                  </a:lnTo>
                  <a:lnTo>
                    <a:pt x="55183" y="290537"/>
                  </a:lnTo>
                  <a:lnTo>
                    <a:pt x="86788" y="263025"/>
                  </a:lnTo>
                  <a:lnTo>
                    <a:pt x="109425" y="247632"/>
                  </a:lnTo>
                  <a:lnTo>
                    <a:pt x="148752" y="223359"/>
                  </a:lnTo>
                  <a:lnTo>
                    <a:pt x="178151" y="207855"/>
                  </a:lnTo>
                  <a:lnTo>
                    <a:pt x="226308" y="185116"/>
                  </a:lnTo>
                  <a:lnTo>
                    <a:pt x="261140" y="170272"/>
                  </a:lnTo>
                  <a:lnTo>
                    <a:pt x="319567" y="148251"/>
                  </a:lnTo>
                  <a:lnTo>
                    <a:pt x="357769" y="134755"/>
                  </a:lnTo>
                  <a:lnTo>
                    <a:pt x="431006" y="112164"/>
                  </a:lnTo>
                  <a:lnTo>
                    <a:pt x="467357" y="101345"/>
                  </a:lnTo>
                  <a:lnTo>
                    <a:pt x="588989" y="70202"/>
                  </a:lnTo>
                  <a:lnTo>
                    <a:pt x="589166" y="70157"/>
                  </a:lnTo>
                  <a:lnTo>
                    <a:pt x="589344" y="70119"/>
                  </a:lnTo>
                  <a:lnTo>
                    <a:pt x="723375" y="41449"/>
                  </a:lnTo>
                  <a:lnTo>
                    <a:pt x="770298" y="32775"/>
                  </a:lnTo>
                  <a:lnTo>
                    <a:pt x="868641" y="15206"/>
                  </a:lnTo>
                  <a:lnTo>
                    <a:pt x="927681" y="5919"/>
                  </a:lnTo>
                  <a:lnTo>
                    <a:pt x="967615"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77" name="자유형: 도형 676">
              <a:extLst>
                <a:ext uri="{FF2B5EF4-FFF2-40B4-BE49-F238E27FC236}">
                  <a16:creationId xmlns:a16="http://schemas.microsoft.com/office/drawing/2014/main" id="{C7556185-1C13-7EDB-7D2C-B52C9E8012BF}"/>
                </a:ext>
              </a:extLst>
            </p:cNvPr>
            <p:cNvSpPr/>
            <p:nvPr/>
          </p:nvSpPr>
          <p:spPr>
            <a:xfrm>
              <a:off x="7517022" y="3654105"/>
              <a:ext cx="967615" cy="790760"/>
            </a:xfrm>
            <a:custGeom>
              <a:avLst/>
              <a:gdLst>
                <a:gd name="connsiteX0" fmla="*/ 1 w 967615"/>
                <a:gd name="connsiteY0" fmla="*/ 0 h 790760"/>
                <a:gd name="connsiteX1" fmla="*/ 3634 w 967615"/>
                <a:gd name="connsiteY1" fmla="*/ 539 h 790760"/>
                <a:gd name="connsiteX2" fmla="*/ 86518 w 967615"/>
                <a:gd name="connsiteY2" fmla="*/ 12981 h 790760"/>
                <a:gd name="connsiteX3" fmla="*/ 163591 w 967615"/>
                <a:gd name="connsiteY3" fmla="*/ 26750 h 790760"/>
                <a:gd name="connsiteX4" fmla="*/ 240778 w 967615"/>
                <a:gd name="connsiteY4" fmla="*/ 40709 h 790760"/>
                <a:gd name="connsiteX5" fmla="*/ 311638 w 967615"/>
                <a:gd name="connsiteY5" fmla="*/ 55866 h 790760"/>
                <a:gd name="connsiteX6" fmla="*/ 382780 w 967615"/>
                <a:gd name="connsiteY6" fmla="*/ 71266 h 790760"/>
                <a:gd name="connsiteX7" fmla="*/ 447100 w 967615"/>
                <a:gd name="connsiteY7" fmla="*/ 87734 h 790760"/>
                <a:gd name="connsiteX8" fmla="*/ 511621 w 967615"/>
                <a:gd name="connsiteY8" fmla="*/ 104456 h 790760"/>
                <a:gd name="connsiteX9" fmla="*/ 568983 w 967615"/>
                <a:gd name="connsiteY9" fmla="*/ 122150 h 790760"/>
                <a:gd name="connsiteX10" fmla="*/ 626369 w 967615"/>
                <a:gd name="connsiteY10" fmla="*/ 140080 h 790760"/>
                <a:gd name="connsiteX11" fmla="*/ 676252 w 967615"/>
                <a:gd name="connsiteY11" fmla="*/ 158881 h 790760"/>
                <a:gd name="connsiteX12" fmla="*/ 726116 w 967615"/>
                <a:gd name="connsiteY12" fmla="*/ 177943 h 790760"/>
                <a:gd name="connsiteX13" fmla="*/ 768030 w 967615"/>
                <a:gd name="connsiteY13" fmla="*/ 197735 h 790760"/>
                <a:gd name="connsiteX14" fmla="*/ 809923 w 967615"/>
                <a:gd name="connsiteY14" fmla="*/ 217841 h 790760"/>
                <a:gd name="connsiteX15" fmla="*/ 843446 w 967615"/>
                <a:gd name="connsiteY15" fmla="*/ 238533 h 790760"/>
                <a:gd name="connsiteX16" fmla="*/ 876866 w 967615"/>
                <a:gd name="connsiteY16" fmla="*/ 259577 h 790760"/>
                <a:gd name="connsiteX17" fmla="*/ 901590 w 967615"/>
                <a:gd name="connsiteY17" fmla="*/ 281100 h 790760"/>
                <a:gd name="connsiteX18" fmla="*/ 926019 w 967615"/>
                <a:gd name="connsiteY18" fmla="*/ 302949 h 790760"/>
                <a:gd name="connsiteX19" fmla="*/ 941449 w 967615"/>
                <a:gd name="connsiteY19" fmla="*/ 325170 h 790760"/>
                <a:gd name="connsiteX20" fmla="*/ 956431 w 967615"/>
                <a:gd name="connsiteY20" fmla="*/ 347717 h 790760"/>
                <a:gd name="connsiteX21" fmla="*/ 967600 w 967615"/>
                <a:gd name="connsiteY21" fmla="*/ 395312 h 790760"/>
                <a:gd name="connsiteX22" fmla="*/ 967615 w 967615"/>
                <a:gd name="connsiteY22" fmla="*/ 395380 h 790760"/>
                <a:gd name="connsiteX23" fmla="*/ 967585 w 967615"/>
                <a:gd name="connsiteY23" fmla="*/ 395517 h 790760"/>
                <a:gd name="connsiteX24" fmla="*/ 956433 w 967615"/>
                <a:gd name="connsiteY24" fmla="*/ 443041 h 790760"/>
                <a:gd name="connsiteX25" fmla="*/ 941427 w 967615"/>
                <a:gd name="connsiteY25" fmla="*/ 465624 h 790760"/>
                <a:gd name="connsiteX26" fmla="*/ 926022 w 967615"/>
                <a:gd name="connsiteY26" fmla="*/ 487809 h 790760"/>
                <a:gd name="connsiteX27" fmla="*/ 901554 w 967615"/>
                <a:gd name="connsiteY27" fmla="*/ 509693 h 790760"/>
                <a:gd name="connsiteX28" fmla="*/ 876869 w 967615"/>
                <a:gd name="connsiteY28" fmla="*/ 531181 h 790760"/>
                <a:gd name="connsiteX29" fmla="*/ 843397 w 967615"/>
                <a:gd name="connsiteY29" fmla="*/ 552258 h 790760"/>
                <a:gd name="connsiteX30" fmla="*/ 809927 w 967615"/>
                <a:gd name="connsiteY30" fmla="*/ 572917 h 790760"/>
                <a:gd name="connsiteX31" fmla="*/ 767969 w 967615"/>
                <a:gd name="connsiteY31" fmla="*/ 593055 h 790760"/>
                <a:gd name="connsiteX32" fmla="*/ 726121 w 967615"/>
                <a:gd name="connsiteY32" fmla="*/ 612816 h 790760"/>
                <a:gd name="connsiteX33" fmla="*/ 676181 w 967615"/>
                <a:gd name="connsiteY33" fmla="*/ 631906 h 790760"/>
                <a:gd name="connsiteX34" fmla="*/ 626375 w 967615"/>
                <a:gd name="connsiteY34" fmla="*/ 650679 h 790760"/>
                <a:gd name="connsiteX35" fmla="*/ 568905 w 967615"/>
                <a:gd name="connsiteY35" fmla="*/ 668634 h 790760"/>
                <a:gd name="connsiteX36" fmla="*/ 511626 w 967615"/>
                <a:gd name="connsiteY36" fmla="*/ 686303 h 790760"/>
                <a:gd name="connsiteX37" fmla="*/ 447189 w 967615"/>
                <a:gd name="connsiteY37" fmla="*/ 703003 h 790760"/>
                <a:gd name="connsiteX38" fmla="*/ 382761 w 967615"/>
                <a:gd name="connsiteY38" fmla="*/ 719500 h 790760"/>
                <a:gd name="connsiteX39" fmla="*/ 311945 w 967615"/>
                <a:gd name="connsiteY39" fmla="*/ 734829 h 790760"/>
                <a:gd name="connsiteX40" fmla="*/ 240756 w 967615"/>
                <a:gd name="connsiteY40" fmla="*/ 750057 h 790760"/>
                <a:gd name="connsiteX41" fmla="*/ 163723 w 967615"/>
                <a:gd name="connsiteY41" fmla="*/ 763987 h 790760"/>
                <a:gd name="connsiteX42" fmla="*/ 86523 w 967615"/>
                <a:gd name="connsiteY42" fmla="*/ 777779 h 790760"/>
                <a:gd name="connsiteX43" fmla="*/ 3836 w 967615"/>
                <a:gd name="connsiteY43" fmla="*/ 790192 h 790760"/>
                <a:gd name="connsiteX44" fmla="*/ 0 w 967615"/>
                <a:gd name="connsiteY44" fmla="*/ 790760 h 790760"/>
                <a:gd name="connsiteX45" fmla="*/ 14692 w 967615"/>
                <a:gd name="connsiteY45" fmla="*/ 623704 h 790760"/>
                <a:gd name="connsiteX46" fmla="*/ 21336 w 967615"/>
                <a:gd name="connsiteY46" fmla="*/ 395380 h 790760"/>
                <a:gd name="connsiteX47" fmla="*/ 14692 w 967615"/>
                <a:gd name="connsiteY47" fmla="*/ 167056 h 790760"/>
                <a:gd name="connsiteX48" fmla="*/ 1 w 967615"/>
                <a:gd name="connsiteY48" fmla="*/ 0 h 79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67615" h="790760">
                  <a:moveTo>
                    <a:pt x="1" y="0"/>
                  </a:moveTo>
                  <a:lnTo>
                    <a:pt x="3634" y="539"/>
                  </a:lnTo>
                  <a:lnTo>
                    <a:pt x="86518" y="12981"/>
                  </a:lnTo>
                  <a:lnTo>
                    <a:pt x="163591" y="26750"/>
                  </a:lnTo>
                  <a:lnTo>
                    <a:pt x="240778" y="40709"/>
                  </a:lnTo>
                  <a:lnTo>
                    <a:pt x="311638" y="55866"/>
                  </a:lnTo>
                  <a:lnTo>
                    <a:pt x="382780" y="71266"/>
                  </a:lnTo>
                  <a:lnTo>
                    <a:pt x="447100" y="87734"/>
                  </a:lnTo>
                  <a:lnTo>
                    <a:pt x="511621" y="104456"/>
                  </a:lnTo>
                  <a:lnTo>
                    <a:pt x="568983" y="122150"/>
                  </a:lnTo>
                  <a:lnTo>
                    <a:pt x="626369" y="140080"/>
                  </a:lnTo>
                  <a:lnTo>
                    <a:pt x="676252" y="158881"/>
                  </a:lnTo>
                  <a:lnTo>
                    <a:pt x="726116" y="177943"/>
                  </a:lnTo>
                  <a:lnTo>
                    <a:pt x="768030" y="197735"/>
                  </a:lnTo>
                  <a:lnTo>
                    <a:pt x="809923" y="217841"/>
                  </a:lnTo>
                  <a:lnTo>
                    <a:pt x="843446" y="238533"/>
                  </a:lnTo>
                  <a:lnTo>
                    <a:pt x="876866" y="259577"/>
                  </a:lnTo>
                  <a:lnTo>
                    <a:pt x="901590" y="281100"/>
                  </a:lnTo>
                  <a:lnTo>
                    <a:pt x="926019" y="302949"/>
                  </a:lnTo>
                  <a:lnTo>
                    <a:pt x="941449" y="325170"/>
                  </a:lnTo>
                  <a:lnTo>
                    <a:pt x="956431" y="347717"/>
                  </a:lnTo>
                  <a:lnTo>
                    <a:pt x="967600" y="395312"/>
                  </a:lnTo>
                  <a:lnTo>
                    <a:pt x="967615" y="395380"/>
                  </a:lnTo>
                  <a:lnTo>
                    <a:pt x="967585" y="395517"/>
                  </a:lnTo>
                  <a:lnTo>
                    <a:pt x="956433" y="443041"/>
                  </a:lnTo>
                  <a:lnTo>
                    <a:pt x="941427" y="465624"/>
                  </a:lnTo>
                  <a:lnTo>
                    <a:pt x="926022" y="487809"/>
                  </a:lnTo>
                  <a:lnTo>
                    <a:pt x="901554" y="509693"/>
                  </a:lnTo>
                  <a:lnTo>
                    <a:pt x="876869" y="531181"/>
                  </a:lnTo>
                  <a:lnTo>
                    <a:pt x="843397" y="552258"/>
                  </a:lnTo>
                  <a:lnTo>
                    <a:pt x="809927" y="572917"/>
                  </a:lnTo>
                  <a:lnTo>
                    <a:pt x="767969" y="593055"/>
                  </a:lnTo>
                  <a:lnTo>
                    <a:pt x="726121" y="612816"/>
                  </a:lnTo>
                  <a:lnTo>
                    <a:pt x="676181" y="631906"/>
                  </a:lnTo>
                  <a:lnTo>
                    <a:pt x="626375" y="650679"/>
                  </a:lnTo>
                  <a:lnTo>
                    <a:pt x="568905" y="668634"/>
                  </a:lnTo>
                  <a:lnTo>
                    <a:pt x="511626" y="686303"/>
                  </a:lnTo>
                  <a:lnTo>
                    <a:pt x="447189" y="703003"/>
                  </a:lnTo>
                  <a:lnTo>
                    <a:pt x="382761" y="719500"/>
                  </a:lnTo>
                  <a:lnTo>
                    <a:pt x="311945" y="734829"/>
                  </a:lnTo>
                  <a:lnTo>
                    <a:pt x="240756" y="750057"/>
                  </a:lnTo>
                  <a:lnTo>
                    <a:pt x="163723" y="763987"/>
                  </a:lnTo>
                  <a:lnTo>
                    <a:pt x="86523" y="777779"/>
                  </a:lnTo>
                  <a:lnTo>
                    <a:pt x="3836" y="790192"/>
                  </a:lnTo>
                  <a:lnTo>
                    <a:pt x="0" y="790760"/>
                  </a:lnTo>
                  <a:lnTo>
                    <a:pt x="14692" y="623704"/>
                  </a:lnTo>
                  <a:cubicBezTo>
                    <a:pt x="19086" y="548633"/>
                    <a:pt x="21336" y="472463"/>
                    <a:pt x="21336" y="395380"/>
                  </a:cubicBezTo>
                  <a:cubicBezTo>
                    <a:pt x="21336" y="318298"/>
                    <a:pt x="19086" y="242127"/>
                    <a:pt x="14692" y="167056"/>
                  </a:cubicBezTo>
                  <a:lnTo>
                    <a:pt x="1"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78" name="자유형: 도형 677">
              <a:extLst>
                <a:ext uri="{FF2B5EF4-FFF2-40B4-BE49-F238E27FC236}">
                  <a16:creationId xmlns:a16="http://schemas.microsoft.com/office/drawing/2014/main" id="{5781AB07-9D3C-6D93-15AC-53E1608EBB10}"/>
                </a:ext>
              </a:extLst>
            </p:cNvPr>
            <p:cNvSpPr/>
            <p:nvPr/>
          </p:nvSpPr>
          <p:spPr>
            <a:xfrm>
              <a:off x="7520734" y="3654655"/>
              <a:ext cx="82801" cy="12430"/>
            </a:xfrm>
            <a:custGeom>
              <a:avLst/>
              <a:gdLst>
                <a:gd name="connsiteX0" fmla="*/ 0 w 82801"/>
                <a:gd name="connsiteY0" fmla="*/ 0 h 12430"/>
                <a:gd name="connsiteX1" fmla="*/ 77615 w 82801"/>
                <a:gd name="connsiteY1" fmla="*/ 11503 h 12430"/>
                <a:gd name="connsiteX2" fmla="*/ 82801 w 82801"/>
                <a:gd name="connsiteY2" fmla="*/ 12430 h 12430"/>
                <a:gd name="connsiteX3" fmla="*/ 0 w 82801"/>
                <a:gd name="connsiteY3" fmla="*/ 0 h 12430"/>
              </a:gdLst>
              <a:ahLst/>
              <a:cxnLst>
                <a:cxn ang="0">
                  <a:pos x="connsiteX0" y="connsiteY0"/>
                </a:cxn>
                <a:cxn ang="0">
                  <a:pos x="connsiteX1" y="connsiteY1"/>
                </a:cxn>
                <a:cxn ang="0">
                  <a:pos x="connsiteX2" y="connsiteY2"/>
                </a:cxn>
                <a:cxn ang="0">
                  <a:pos x="connsiteX3" y="connsiteY3"/>
                </a:cxn>
              </a:cxnLst>
              <a:rect l="l" t="t" r="r" b="b"/>
              <a:pathLst>
                <a:path w="82801" h="12430">
                  <a:moveTo>
                    <a:pt x="0" y="0"/>
                  </a:moveTo>
                  <a:lnTo>
                    <a:pt x="77615" y="11503"/>
                  </a:lnTo>
                  <a:lnTo>
                    <a:pt x="82801" y="12430"/>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79" name="자유형: 도형 678">
              <a:extLst>
                <a:ext uri="{FF2B5EF4-FFF2-40B4-BE49-F238E27FC236}">
                  <a16:creationId xmlns:a16="http://schemas.microsoft.com/office/drawing/2014/main" id="{FB86B61B-212A-6D65-0579-9EA848CEE90A}"/>
                </a:ext>
              </a:extLst>
            </p:cNvPr>
            <p:cNvSpPr/>
            <p:nvPr/>
          </p:nvSpPr>
          <p:spPr>
            <a:xfrm>
              <a:off x="7603546" y="3667086"/>
              <a:ext cx="76984" cy="13754"/>
            </a:xfrm>
            <a:custGeom>
              <a:avLst/>
              <a:gdLst>
                <a:gd name="connsiteX0" fmla="*/ 0 w 76984"/>
                <a:gd name="connsiteY0" fmla="*/ 0 h 13754"/>
                <a:gd name="connsiteX1" fmla="*/ 5473 w 76984"/>
                <a:gd name="connsiteY1" fmla="*/ 822 h 13754"/>
                <a:gd name="connsiteX2" fmla="*/ 76984 w 76984"/>
                <a:gd name="connsiteY2" fmla="*/ 13754 h 13754"/>
                <a:gd name="connsiteX3" fmla="*/ 0 w 76984"/>
                <a:gd name="connsiteY3" fmla="*/ 0 h 13754"/>
              </a:gdLst>
              <a:ahLst/>
              <a:cxnLst>
                <a:cxn ang="0">
                  <a:pos x="connsiteX0" y="connsiteY0"/>
                </a:cxn>
                <a:cxn ang="0">
                  <a:pos x="connsiteX1" y="connsiteY1"/>
                </a:cxn>
                <a:cxn ang="0">
                  <a:pos x="connsiteX2" y="connsiteY2"/>
                </a:cxn>
                <a:cxn ang="0">
                  <a:pos x="connsiteX3" y="connsiteY3"/>
                </a:cxn>
              </a:cxnLst>
              <a:rect l="l" t="t" r="r" b="b"/>
              <a:pathLst>
                <a:path w="76984" h="13754">
                  <a:moveTo>
                    <a:pt x="0" y="0"/>
                  </a:moveTo>
                  <a:lnTo>
                    <a:pt x="5473" y="822"/>
                  </a:lnTo>
                  <a:lnTo>
                    <a:pt x="76984" y="13754"/>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80" name="자유형: 도형 679">
              <a:extLst>
                <a:ext uri="{FF2B5EF4-FFF2-40B4-BE49-F238E27FC236}">
                  <a16:creationId xmlns:a16="http://schemas.microsoft.com/office/drawing/2014/main" id="{98B970CA-A829-6EEF-B562-685F27536955}"/>
                </a:ext>
              </a:extLst>
            </p:cNvPr>
            <p:cNvSpPr/>
            <p:nvPr/>
          </p:nvSpPr>
          <p:spPr>
            <a:xfrm>
              <a:off x="7680696" y="3680870"/>
              <a:ext cx="77099" cy="13943"/>
            </a:xfrm>
            <a:custGeom>
              <a:avLst/>
              <a:gdLst>
                <a:gd name="connsiteX0" fmla="*/ 0 w 77099"/>
                <a:gd name="connsiteY0" fmla="*/ 0 h 13943"/>
                <a:gd name="connsiteX1" fmla="*/ 72319 w 77099"/>
                <a:gd name="connsiteY1" fmla="*/ 12920 h 13943"/>
                <a:gd name="connsiteX2" fmla="*/ 77099 w 77099"/>
                <a:gd name="connsiteY2" fmla="*/ 13943 h 13943"/>
                <a:gd name="connsiteX3" fmla="*/ 0 w 77099"/>
                <a:gd name="connsiteY3" fmla="*/ 0 h 13943"/>
              </a:gdLst>
              <a:ahLst/>
              <a:cxnLst>
                <a:cxn ang="0">
                  <a:pos x="connsiteX0" y="connsiteY0"/>
                </a:cxn>
                <a:cxn ang="0">
                  <a:pos x="connsiteX1" y="connsiteY1"/>
                </a:cxn>
                <a:cxn ang="0">
                  <a:pos x="connsiteX2" y="connsiteY2"/>
                </a:cxn>
                <a:cxn ang="0">
                  <a:pos x="connsiteX3" y="connsiteY3"/>
                </a:cxn>
              </a:cxnLst>
              <a:rect l="l" t="t" r="r" b="b"/>
              <a:pathLst>
                <a:path w="77099" h="13943">
                  <a:moveTo>
                    <a:pt x="0" y="0"/>
                  </a:moveTo>
                  <a:lnTo>
                    <a:pt x="72319" y="12920"/>
                  </a:lnTo>
                  <a:lnTo>
                    <a:pt x="77099" y="13943"/>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81" name="자유형: 도형 680">
              <a:extLst>
                <a:ext uri="{FF2B5EF4-FFF2-40B4-BE49-F238E27FC236}">
                  <a16:creationId xmlns:a16="http://schemas.microsoft.com/office/drawing/2014/main" id="{3712AB71-99DF-85DE-F679-3085DFA8C85B}"/>
                </a:ext>
              </a:extLst>
            </p:cNvPr>
            <p:cNvSpPr/>
            <p:nvPr/>
          </p:nvSpPr>
          <p:spPr>
            <a:xfrm>
              <a:off x="7757806" y="3694815"/>
              <a:ext cx="70770" cy="15138"/>
            </a:xfrm>
            <a:custGeom>
              <a:avLst/>
              <a:gdLst>
                <a:gd name="connsiteX0" fmla="*/ 0 w 70770"/>
                <a:gd name="connsiteY0" fmla="*/ 0 h 15138"/>
                <a:gd name="connsiteX1" fmla="*/ 5094 w 70770"/>
                <a:gd name="connsiteY1" fmla="*/ 921 h 15138"/>
                <a:gd name="connsiteX2" fmla="*/ 70770 w 70770"/>
                <a:gd name="connsiteY2" fmla="*/ 15138 h 15138"/>
                <a:gd name="connsiteX3" fmla="*/ 0 w 70770"/>
                <a:gd name="connsiteY3" fmla="*/ 0 h 15138"/>
              </a:gdLst>
              <a:ahLst/>
              <a:cxnLst>
                <a:cxn ang="0">
                  <a:pos x="connsiteX0" y="connsiteY0"/>
                </a:cxn>
                <a:cxn ang="0">
                  <a:pos x="connsiteX1" y="connsiteY1"/>
                </a:cxn>
                <a:cxn ang="0">
                  <a:pos x="connsiteX2" y="connsiteY2"/>
                </a:cxn>
                <a:cxn ang="0">
                  <a:pos x="connsiteX3" y="connsiteY3"/>
                </a:cxn>
              </a:cxnLst>
              <a:rect l="l" t="t" r="r" b="b"/>
              <a:pathLst>
                <a:path w="70770" h="15138">
                  <a:moveTo>
                    <a:pt x="0" y="0"/>
                  </a:moveTo>
                  <a:lnTo>
                    <a:pt x="5094" y="921"/>
                  </a:lnTo>
                  <a:lnTo>
                    <a:pt x="70770" y="15138"/>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82" name="자유형: 도형 681">
              <a:extLst>
                <a:ext uri="{FF2B5EF4-FFF2-40B4-BE49-F238E27FC236}">
                  <a16:creationId xmlns:a16="http://schemas.microsoft.com/office/drawing/2014/main" id="{BFC02BAB-9485-D6E1-46D9-C9A05B075FB0}"/>
                </a:ext>
              </a:extLst>
            </p:cNvPr>
            <p:cNvSpPr/>
            <p:nvPr/>
          </p:nvSpPr>
          <p:spPr>
            <a:xfrm>
              <a:off x="7828743" y="3709989"/>
              <a:ext cx="71052" cy="15380"/>
            </a:xfrm>
            <a:custGeom>
              <a:avLst/>
              <a:gdLst>
                <a:gd name="connsiteX0" fmla="*/ 0 w 71052"/>
                <a:gd name="connsiteY0" fmla="*/ 0 h 15380"/>
                <a:gd name="connsiteX1" fmla="*/ 66728 w 71052"/>
                <a:gd name="connsiteY1" fmla="*/ 14273 h 15380"/>
                <a:gd name="connsiteX2" fmla="*/ 71052 w 71052"/>
                <a:gd name="connsiteY2" fmla="*/ 15380 h 15380"/>
                <a:gd name="connsiteX3" fmla="*/ 0 w 71052"/>
                <a:gd name="connsiteY3" fmla="*/ 0 h 15380"/>
              </a:gdLst>
              <a:ahLst/>
              <a:cxnLst>
                <a:cxn ang="0">
                  <a:pos x="connsiteX0" y="connsiteY0"/>
                </a:cxn>
                <a:cxn ang="0">
                  <a:pos x="connsiteX1" y="connsiteY1"/>
                </a:cxn>
                <a:cxn ang="0">
                  <a:pos x="connsiteX2" y="connsiteY2"/>
                </a:cxn>
                <a:cxn ang="0">
                  <a:pos x="connsiteX3" y="connsiteY3"/>
                </a:cxn>
              </a:cxnLst>
              <a:rect l="l" t="t" r="r" b="b"/>
              <a:pathLst>
                <a:path w="71052" h="15380">
                  <a:moveTo>
                    <a:pt x="0" y="0"/>
                  </a:moveTo>
                  <a:lnTo>
                    <a:pt x="66728" y="14273"/>
                  </a:lnTo>
                  <a:lnTo>
                    <a:pt x="71052" y="15380"/>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83" name="자유형: 도형 682">
              <a:extLst>
                <a:ext uri="{FF2B5EF4-FFF2-40B4-BE49-F238E27FC236}">
                  <a16:creationId xmlns:a16="http://schemas.microsoft.com/office/drawing/2014/main" id="{49F9B573-40D8-B37D-7F18-8A1DB36FDF43}"/>
                </a:ext>
              </a:extLst>
            </p:cNvPr>
            <p:cNvSpPr/>
            <p:nvPr/>
          </p:nvSpPr>
          <p:spPr>
            <a:xfrm>
              <a:off x="7899807" y="3725372"/>
              <a:ext cx="64232" cy="16446"/>
            </a:xfrm>
            <a:custGeom>
              <a:avLst/>
              <a:gdLst>
                <a:gd name="connsiteX0" fmla="*/ 0 w 64232"/>
                <a:gd name="connsiteY0" fmla="*/ 0 h 16446"/>
                <a:gd name="connsiteX1" fmla="*/ 4703 w 64232"/>
                <a:gd name="connsiteY1" fmla="*/ 1018 h 16446"/>
                <a:gd name="connsiteX2" fmla="*/ 64232 w 64232"/>
                <a:gd name="connsiteY2" fmla="*/ 16446 h 16446"/>
                <a:gd name="connsiteX3" fmla="*/ 0 w 64232"/>
                <a:gd name="connsiteY3" fmla="*/ 0 h 16446"/>
              </a:gdLst>
              <a:ahLst/>
              <a:cxnLst>
                <a:cxn ang="0">
                  <a:pos x="connsiteX0" y="connsiteY0"/>
                </a:cxn>
                <a:cxn ang="0">
                  <a:pos x="connsiteX1" y="connsiteY1"/>
                </a:cxn>
                <a:cxn ang="0">
                  <a:pos x="connsiteX2" y="connsiteY2"/>
                </a:cxn>
                <a:cxn ang="0">
                  <a:pos x="connsiteX3" y="connsiteY3"/>
                </a:cxn>
              </a:cxnLst>
              <a:rect l="l" t="t" r="r" b="b"/>
              <a:pathLst>
                <a:path w="64232" h="16446">
                  <a:moveTo>
                    <a:pt x="0" y="0"/>
                  </a:moveTo>
                  <a:lnTo>
                    <a:pt x="4703" y="1018"/>
                  </a:lnTo>
                  <a:lnTo>
                    <a:pt x="64232" y="16446"/>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84" name="자유형: 도형 683">
              <a:extLst>
                <a:ext uri="{FF2B5EF4-FFF2-40B4-BE49-F238E27FC236}">
                  <a16:creationId xmlns:a16="http://schemas.microsoft.com/office/drawing/2014/main" id="{3BB74770-A400-E4A2-D9B8-7703A98C18C6}"/>
                </a:ext>
              </a:extLst>
            </p:cNvPr>
            <p:cNvSpPr/>
            <p:nvPr/>
          </p:nvSpPr>
          <p:spPr>
            <a:xfrm>
              <a:off x="7964204" y="3741861"/>
              <a:ext cx="64432" cy="16699"/>
            </a:xfrm>
            <a:custGeom>
              <a:avLst/>
              <a:gdLst>
                <a:gd name="connsiteX0" fmla="*/ 0 w 64432"/>
                <a:gd name="connsiteY0" fmla="*/ 0 h 16699"/>
                <a:gd name="connsiteX1" fmla="*/ 60589 w 64432"/>
                <a:gd name="connsiteY1" fmla="*/ 15513 h 16699"/>
                <a:gd name="connsiteX2" fmla="*/ 64432 w 64432"/>
                <a:gd name="connsiteY2" fmla="*/ 16699 h 16699"/>
                <a:gd name="connsiteX3" fmla="*/ 0 w 64432"/>
                <a:gd name="connsiteY3" fmla="*/ 0 h 16699"/>
              </a:gdLst>
              <a:ahLst/>
              <a:cxnLst>
                <a:cxn ang="0">
                  <a:pos x="connsiteX0" y="connsiteY0"/>
                </a:cxn>
                <a:cxn ang="0">
                  <a:pos x="connsiteX1" y="connsiteY1"/>
                </a:cxn>
                <a:cxn ang="0">
                  <a:pos x="connsiteX2" y="connsiteY2"/>
                </a:cxn>
                <a:cxn ang="0">
                  <a:pos x="connsiteX3" y="connsiteY3"/>
                </a:cxn>
              </a:cxnLst>
              <a:rect l="l" t="t" r="r" b="b"/>
              <a:pathLst>
                <a:path w="64432" h="16699">
                  <a:moveTo>
                    <a:pt x="0" y="0"/>
                  </a:moveTo>
                  <a:lnTo>
                    <a:pt x="60589" y="15513"/>
                  </a:lnTo>
                  <a:lnTo>
                    <a:pt x="64432" y="16699"/>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85" name="자유형: 도형 684">
              <a:extLst>
                <a:ext uri="{FF2B5EF4-FFF2-40B4-BE49-F238E27FC236}">
                  <a16:creationId xmlns:a16="http://schemas.microsoft.com/office/drawing/2014/main" id="{4701D372-F810-35D1-E876-892DFD28C954}"/>
                </a:ext>
              </a:extLst>
            </p:cNvPr>
            <p:cNvSpPr/>
            <p:nvPr/>
          </p:nvSpPr>
          <p:spPr>
            <a:xfrm>
              <a:off x="8028648" y="3758563"/>
              <a:ext cx="57278" cy="17668"/>
            </a:xfrm>
            <a:custGeom>
              <a:avLst/>
              <a:gdLst>
                <a:gd name="connsiteX0" fmla="*/ 0 w 57278"/>
                <a:gd name="connsiteY0" fmla="*/ 0 h 17668"/>
                <a:gd name="connsiteX1" fmla="*/ 4276 w 57278"/>
                <a:gd name="connsiteY1" fmla="*/ 1108 h 17668"/>
                <a:gd name="connsiteX2" fmla="*/ 57278 w 57278"/>
                <a:gd name="connsiteY2" fmla="*/ 17668 h 17668"/>
                <a:gd name="connsiteX3" fmla="*/ 0 w 57278"/>
                <a:gd name="connsiteY3" fmla="*/ 0 h 17668"/>
              </a:gdLst>
              <a:ahLst/>
              <a:cxnLst>
                <a:cxn ang="0">
                  <a:pos x="connsiteX0" y="connsiteY0"/>
                </a:cxn>
                <a:cxn ang="0">
                  <a:pos x="connsiteX1" y="connsiteY1"/>
                </a:cxn>
                <a:cxn ang="0">
                  <a:pos x="connsiteX2" y="connsiteY2"/>
                </a:cxn>
                <a:cxn ang="0">
                  <a:pos x="connsiteX3" y="connsiteY3"/>
                </a:cxn>
              </a:cxnLst>
              <a:rect l="l" t="t" r="r" b="b"/>
              <a:pathLst>
                <a:path w="57278" h="17668">
                  <a:moveTo>
                    <a:pt x="0" y="0"/>
                  </a:moveTo>
                  <a:lnTo>
                    <a:pt x="4276" y="1108"/>
                  </a:lnTo>
                  <a:lnTo>
                    <a:pt x="57278" y="17668"/>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86" name="자유형: 도형 685">
              <a:extLst>
                <a:ext uri="{FF2B5EF4-FFF2-40B4-BE49-F238E27FC236}">
                  <a16:creationId xmlns:a16="http://schemas.microsoft.com/office/drawing/2014/main" id="{2216EE70-5C61-8D52-A6BD-71FF47B54497}"/>
                </a:ext>
              </a:extLst>
            </p:cNvPr>
            <p:cNvSpPr/>
            <p:nvPr/>
          </p:nvSpPr>
          <p:spPr>
            <a:xfrm>
              <a:off x="8086083" y="3776279"/>
              <a:ext cx="57302" cy="17904"/>
            </a:xfrm>
            <a:custGeom>
              <a:avLst/>
              <a:gdLst>
                <a:gd name="connsiteX0" fmla="*/ 0 w 57302"/>
                <a:gd name="connsiteY0" fmla="*/ 0 h 17904"/>
                <a:gd name="connsiteX1" fmla="*/ 53973 w 57302"/>
                <a:gd name="connsiteY1" fmla="*/ 16649 h 17904"/>
                <a:gd name="connsiteX2" fmla="*/ 57302 w 57302"/>
                <a:gd name="connsiteY2" fmla="*/ 17904 h 17904"/>
                <a:gd name="connsiteX3" fmla="*/ 0 w 57302"/>
                <a:gd name="connsiteY3" fmla="*/ 0 h 17904"/>
              </a:gdLst>
              <a:ahLst/>
              <a:cxnLst>
                <a:cxn ang="0">
                  <a:pos x="connsiteX0" y="connsiteY0"/>
                </a:cxn>
                <a:cxn ang="0">
                  <a:pos x="connsiteX1" y="connsiteY1"/>
                </a:cxn>
                <a:cxn ang="0">
                  <a:pos x="connsiteX2" y="connsiteY2"/>
                </a:cxn>
                <a:cxn ang="0">
                  <a:pos x="connsiteX3" y="connsiteY3"/>
                </a:cxn>
              </a:cxnLst>
              <a:rect l="l" t="t" r="r" b="b"/>
              <a:pathLst>
                <a:path w="57302" h="17904">
                  <a:moveTo>
                    <a:pt x="0" y="0"/>
                  </a:moveTo>
                  <a:lnTo>
                    <a:pt x="53973" y="16649"/>
                  </a:lnTo>
                  <a:lnTo>
                    <a:pt x="57302" y="17904"/>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87" name="자유형: 도형 686">
              <a:extLst>
                <a:ext uri="{FF2B5EF4-FFF2-40B4-BE49-F238E27FC236}">
                  <a16:creationId xmlns:a16="http://schemas.microsoft.com/office/drawing/2014/main" id="{B2C687F2-DEA6-0278-703E-5A33B5220E8F}"/>
                </a:ext>
              </a:extLst>
            </p:cNvPr>
            <p:cNvSpPr/>
            <p:nvPr/>
          </p:nvSpPr>
          <p:spPr>
            <a:xfrm>
              <a:off x="8143396" y="3794187"/>
              <a:ext cx="49806" cy="18772"/>
            </a:xfrm>
            <a:custGeom>
              <a:avLst/>
              <a:gdLst>
                <a:gd name="connsiteX0" fmla="*/ 0 w 49806"/>
                <a:gd name="connsiteY0" fmla="*/ 0 h 18772"/>
                <a:gd name="connsiteX1" fmla="*/ 3820 w 49806"/>
                <a:gd name="connsiteY1" fmla="*/ 1193 h 18772"/>
                <a:gd name="connsiteX2" fmla="*/ 49806 w 49806"/>
                <a:gd name="connsiteY2" fmla="*/ 18772 h 18772"/>
                <a:gd name="connsiteX3" fmla="*/ 0 w 49806"/>
                <a:gd name="connsiteY3" fmla="*/ 0 h 18772"/>
              </a:gdLst>
              <a:ahLst/>
              <a:cxnLst>
                <a:cxn ang="0">
                  <a:pos x="connsiteX0" y="connsiteY0"/>
                </a:cxn>
                <a:cxn ang="0">
                  <a:pos x="connsiteX1" y="connsiteY1"/>
                </a:cxn>
                <a:cxn ang="0">
                  <a:pos x="connsiteX2" y="connsiteY2"/>
                </a:cxn>
                <a:cxn ang="0">
                  <a:pos x="connsiteX3" y="connsiteY3"/>
                </a:cxn>
              </a:cxnLst>
              <a:rect l="l" t="t" r="r" b="b"/>
              <a:pathLst>
                <a:path w="49806" h="18772">
                  <a:moveTo>
                    <a:pt x="0" y="0"/>
                  </a:moveTo>
                  <a:lnTo>
                    <a:pt x="3820" y="1193"/>
                  </a:lnTo>
                  <a:lnTo>
                    <a:pt x="49806" y="18772"/>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88" name="자유형: 도형 687">
              <a:extLst>
                <a:ext uri="{FF2B5EF4-FFF2-40B4-BE49-F238E27FC236}">
                  <a16:creationId xmlns:a16="http://schemas.microsoft.com/office/drawing/2014/main" id="{F34FCA3E-1F2D-6CA1-9E9E-716511CAA765}"/>
                </a:ext>
              </a:extLst>
            </p:cNvPr>
            <p:cNvSpPr/>
            <p:nvPr/>
          </p:nvSpPr>
          <p:spPr>
            <a:xfrm>
              <a:off x="8193345" y="3813013"/>
              <a:ext cx="49789" cy="19033"/>
            </a:xfrm>
            <a:custGeom>
              <a:avLst/>
              <a:gdLst>
                <a:gd name="connsiteX0" fmla="*/ 0 w 49789"/>
                <a:gd name="connsiteY0" fmla="*/ 0 h 19033"/>
                <a:gd name="connsiteX1" fmla="*/ 46990 w 49789"/>
                <a:gd name="connsiteY1" fmla="*/ 17711 h 19033"/>
                <a:gd name="connsiteX2" fmla="*/ 49789 w 49789"/>
                <a:gd name="connsiteY2" fmla="*/ 19033 h 19033"/>
                <a:gd name="connsiteX3" fmla="*/ 0 w 49789"/>
                <a:gd name="connsiteY3" fmla="*/ 0 h 19033"/>
              </a:gdLst>
              <a:ahLst/>
              <a:cxnLst>
                <a:cxn ang="0">
                  <a:pos x="connsiteX0" y="connsiteY0"/>
                </a:cxn>
                <a:cxn ang="0">
                  <a:pos x="connsiteX1" y="connsiteY1"/>
                </a:cxn>
                <a:cxn ang="0">
                  <a:pos x="connsiteX2" y="connsiteY2"/>
                </a:cxn>
                <a:cxn ang="0">
                  <a:pos x="connsiteX3" y="connsiteY3"/>
                </a:cxn>
              </a:cxnLst>
              <a:rect l="l" t="t" r="r" b="b"/>
              <a:pathLst>
                <a:path w="49789" h="19033">
                  <a:moveTo>
                    <a:pt x="0" y="0"/>
                  </a:moveTo>
                  <a:lnTo>
                    <a:pt x="46990" y="17711"/>
                  </a:lnTo>
                  <a:lnTo>
                    <a:pt x="49789" y="19033"/>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89" name="자유형: 도형 688">
              <a:extLst>
                <a:ext uri="{FF2B5EF4-FFF2-40B4-BE49-F238E27FC236}">
                  <a16:creationId xmlns:a16="http://schemas.microsoft.com/office/drawing/2014/main" id="{0EBC57A1-22C4-1A47-1B69-89F4FB2893A1}"/>
                </a:ext>
              </a:extLst>
            </p:cNvPr>
            <p:cNvSpPr/>
            <p:nvPr/>
          </p:nvSpPr>
          <p:spPr>
            <a:xfrm>
              <a:off x="8243142" y="3832050"/>
              <a:ext cx="41848" cy="19760"/>
            </a:xfrm>
            <a:custGeom>
              <a:avLst/>
              <a:gdLst>
                <a:gd name="connsiteX0" fmla="*/ 0 w 41848"/>
                <a:gd name="connsiteY0" fmla="*/ 0 h 19760"/>
                <a:gd name="connsiteX1" fmla="*/ 3321 w 41848"/>
                <a:gd name="connsiteY1" fmla="*/ 1269 h 19760"/>
                <a:gd name="connsiteX2" fmla="*/ 41848 w 41848"/>
                <a:gd name="connsiteY2" fmla="*/ 19760 h 19760"/>
                <a:gd name="connsiteX3" fmla="*/ 0 w 41848"/>
                <a:gd name="connsiteY3" fmla="*/ 0 h 19760"/>
              </a:gdLst>
              <a:ahLst/>
              <a:cxnLst>
                <a:cxn ang="0">
                  <a:pos x="connsiteX0" y="connsiteY0"/>
                </a:cxn>
                <a:cxn ang="0">
                  <a:pos x="connsiteX1" y="connsiteY1"/>
                </a:cxn>
                <a:cxn ang="0">
                  <a:pos x="connsiteX2" y="connsiteY2"/>
                </a:cxn>
                <a:cxn ang="0">
                  <a:pos x="connsiteX3" y="connsiteY3"/>
                </a:cxn>
              </a:cxnLst>
              <a:rect l="l" t="t" r="r" b="b"/>
              <a:pathLst>
                <a:path w="41848" h="19760">
                  <a:moveTo>
                    <a:pt x="0" y="0"/>
                  </a:moveTo>
                  <a:lnTo>
                    <a:pt x="3321" y="1269"/>
                  </a:lnTo>
                  <a:lnTo>
                    <a:pt x="41848" y="19760"/>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90" name="자유형: 도형 689">
              <a:extLst>
                <a:ext uri="{FF2B5EF4-FFF2-40B4-BE49-F238E27FC236}">
                  <a16:creationId xmlns:a16="http://schemas.microsoft.com/office/drawing/2014/main" id="{1DBDA09C-0C24-7D35-DE4B-FEA6B75F9AEA}"/>
                </a:ext>
              </a:extLst>
            </p:cNvPr>
            <p:cNvSpPr/>
            <p:nvPr/>
          </p:nvSpPr>
          <p:spPr>
            <a:xfrm>
              <a:off x="8285114" y="3851869"/>
              <a:ext cx="41827" cy="20075"/>
            </a:xfrm>
            <a:custGeom>
              <a:avLst/>
              <a:gdLst>
                <a:gd name="connsiteX0" fmla="*/ 0 w 41827"/>
                <a:gd name="connsiteY0" fmla="*/ 0 h 20075"/>
                <a:gd name="connsiteX1" fmla="*/ 39591 w 41827"/>
                <a:gd name="connsiteY1" fmla="*/ 18695 h 20075"/>
                <a:gd name="connsiteX2" fmla="*/ 41827 w 41827"/>
                <a:gd name="connsiteY2" fmla="*/ 20075 h 20075"/>
                <a:gd name="connsiteX3" fmla="*/ 0 w 41827"/>
                <a:gd name="connsiteY3" fmla="*/ 0 h 20075"/>
              </a:gdLst>
              <a:ahLst/>
              <a:cxnLst>
                <a:cxn ang="0">
                  <a:pos x="connsiteX0" y="connsiteY0"/>
                </a:cxn>
                <a:cxn ang="0">
                  <a:pos x="connsiteX1" y="connsiteY1"/>
                </a:cxn>
                <a:cxn ang="0">
                  <a:pos x="connsiteX2" y="connsiteY2"/>
                </a:cxn>
                <a:cxn ang="0">
                  <a:pos x="connsiteX3" y="connsiteY3"/>
                </a:cxn>
              </a:cxnLst>
              <a:rect l="l" t="t" r="r" b="b"/>
              <a:pathLst>
                <a:path w="41827" h="20075">
                  <a:moveTo>
                    <a:pt x="0" y="0"/>
                  </a:moveTo>
                  <a:lnTo>
                    <a:pt x="39591" y="18695"/>
                  </a:lnTo>
                  <a:lnTo>
                    <a:pt x="41827" y="20075"/>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91" name="자유형: 도형 690">
              <a:extLst>
                <a:ext uri="{FF2B5EF4-FFF2-40B4-BE49-F238E27FC236}">
                  <a16:creationId xmlns:a16="http://schemas.microsoft.com/office/drawing/2014/main" id="{FFC5334E-9166-7B88-1ACF-98B62D0E8AE3}"/>
                </a:ext>
              </a:extLst>
            </p:cNvPr>
            <p:cNvSpPr/>
            <p:nvPr/>
          </p:nvSpPr>
          <p:spPr>
            <a:xfrm>
              <a:off x="8326948" y="3871949"/>
              <a:ext cx="33470" cy="20658"/>
            </a:xfrm>
            <a:custGeom>
              <a:avLst/>
              <a:gdLst>
                <a:gd name="connsiteX0" fmla="*/ 0 w 33470"/>
                <a:gd name="connsiteY0" fmla="*/ 0 h 20658"/>
                <a:gd name="connsiteX1" fmla="*/ 2791 w 33470"/>
                <a:gd name="connsiteY1" fmla="*/ 1339 h 20658"/>
                <a:gd name="connsiteX2" fmla="*/ 33470 w 33470"/>
                <a:gd name="connsiteY2" fmla="*/ 20658 h 20658"/>
                <a:gd name="connsiteX3" fmla="*/ 0 w 33470"/>
                <a:gd name="connsiteY3" fmla="*/ 0 h 20658"/>
              </a:gdLst>
              <a:ahLst/>
              <a:cxnLst>
                <a:cxn ang="0">
                  <a:pos x="connsiteX0" y="connsiteY0"/>
                </a:cxn>
                <a:cxn ang="0">
                  <a:pos x="connsiteX1" y="connsiteY1"/>
                </a:cxn>
                <a:cxn ang="0">
                  <a:pos x="connsiteX2" y="connsiteY2"/>
                </a:cxn>
                <a:cxn ang="0">
                  <a:pos x="connsiteX3" y="connsiteY3"/>
                </a:cxn>
              </a:cxnLst>
              <a:rect l="l" t="t" r="r" b="b"/>
              <a:pathLst>
                <a:path w="33470" h="20658">
                  <a:moveTo>
                    <a:pt x="0" y="0"/>
                  </a:moveTo>
                  <a:lnTo>
                    <a:pt x="2791" y="1339"/>
                  </a:lnTo>
                  <a:lnTo>
                    <a:pt x="33470" y="20658"/>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92" name="자유형: 도형 691">
              <a:extLst>
                <a:ext uri="{FF2B5EF4-FFF2-40B4-BE49-F238E27FC236}">
                  <a16:creationId xmlns:a16="http://schemas.microsoft.com/office/drawing/2014/main" id="{A789A479-5EF6-1AFA-7C73-D789110DC613}"/>
                </a:ext>
              </a:extLst>
            </p:cNvPr>
            <p:cNvSpPr/>
            <p:nvPr/>
          </p:nvSpPr>
          <p:spPr>
            <a:xfrm>
              <a:off x="8360518" y="3892669"/>
              <a:ext cx="33366" cy="21011"/>
            </a:xfrm>
            <a:custGeom>
              <a:avLst/>
              <a:gdLst>
                <a:gd name="connsiteX0" fmla="*/ 0 w 33366"/>
                <a:gd name="connsiteY0" fmla="*/ 0 h 21011"/>
                <a:gd name="connsiteX1" fmla="*/ 31721 w 33366"/>
                <a:gd name="connsiteY1" fmla="*/ 19579 h 21011"/>
                <a:gd name="connsiteX2" fmla="*/ 33366 w 33366"/>
                <a:gd name="connsiteY2" fmla="*/ 21011 h 21011"/>
                <a:gd name="connsiteX3" fmla="*/ 0 w 33366"/>
                <a:gd name="connsiteY3" fmla="*/ 0 h 21011"/>
              </a:gdLst>
              <a:ahLst/>
              <a:cxnLst>
                <a:cxn ang="0">
                  <a:pos x="connsiteX0" y="connsiteY0"/>
                </a:cxn>
                <a:cxn ang="0">
                  <a:pos x="connsiteX1" y="connsiteY1"/>
                </a:cxn>
                <a:cxn ang="0">
                  <a:pos x="connsiteX2" y="connsiteY2"/>
                </a:cxn>
                <a:cxn ang="0">
                  <a:pos x="connsiteX3" y="connsiteY3"/>
                </a:cxn>
              </a:cxnLst>
              <a:rect l="l" t="t" r="r" b="b"/>
              <a:pathLst>
                <a:path w="33366" h="21011">
                  <a:moveTo>
                    <a:pt x="0" y="0"/>
                  </a:moveTo>
                  <a:lnTo>
                    <a:pt x="31721" y="19579"/>
                  </a:lnTo>
                  <a:lnTo>
                    <a:pt x="33366" y="21011"/>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93" name="자유형: 도형 692">
              <a:extLst>
                <a:ext uri="{FF2B5EF4-FFF2-40B4-BE49-F238E27FC236}">
                  <a16:creationId xmlns:a16="http://schemas.microsoft.com/office/drawing/2014/main" id="{027FFEE0-7B09-91D3-E3C0-371CA1F345E8}"/>
                </a:ext>
              </a:extLst>
            </p:cNvPr>
            <p:cNvSpPr/>
            <p:nvPr/>
          </p:nvSpPr>
          <p:spPr>
            <a:xfrm>
              <a:off x="8393891" y="3913685"/>
              <a:ext cx="24685" cy="21488"/>
            </a:xfrm>
            <a:custGeom>
              <a:avLst/>
              <a:gdLst>
                <a:gd name="connsiteX0" fmla="*/ 0 w 24685"/>
                <a:gd name="connsiteY0" fmla="*/ 0 h 21488"/>
                <a:gd name="connsiteX1" fmla="*/ 2229 w 24685"/>
                <a:gd name="connsiteY1" fmla="*/ 1403 h 21488"/>
                <a:gd name="connsiteX2" fmla="*/ 24685 w 24685"/>
                <a:gd name="connsiteY2" fmla="*/ 21488 h 21488"/>
                <a:gd name="connsiteX3" fmla="*/ 0 w 24685"/>
                <a:gd name="connsiteY3" fmla="*/ 0 h 21488"/>
              </a:gdLst>
              <a:ahLst/>
              <a:cxnLst>
                <a:cxn ang="0">
                  <a:pos x="connsiteX0" y="connsiteY0"/>
                </a:cxn>
                <a:cxn ang="0">
                  <a:pos x="connsiteX1" y="connsiteY1"/>
                </a:cxn>
                <a:cxn ang="0">
                  <a:pos x="connsiteX2" y="connsiteY2"/>
                </a:cxn>
                <a:cxn ang="0">
                  <a:pos x="connsiteX3" y="connsiteY3"/>
                </a:cxn>
              </a:cxnLst>
              <a:rect l="l" t="t" r="r" b="b"/>
              <a:pathLst>
                <a:path w="24685" h="21488">
                  <a:moveTo>
                    <a:pt x="0" y="0"/>
                  </a:moveTo>
                  <a:lnTo>
                    <a:pt x="2229" y="1403"/>
                  </a:lnTo>
                  <a:lnTo>
                    <a:pt x="24685" y="21488"/>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94" name="자유형: 도형 693">
              <a:extLst>
                <a:ext uri="{FF2B5EF4-FFF2-40B4-BE49-F238E27FC236}">
                  <a16:creationId xmlns:a16="http://schemas.microsoft.com/office/drawing/2014/main" id="{86BF98F8-84EF-47DF-770B-8BFA06539CCB}"/>
                </a:ext>
              </a:extLst>
            </p:cNvPr>
            <p:cNvSpPr/>
            <p:nvPr/>
          </p:nvSpPr>
          <p:spPr>
            <a:xfrm>
              <a:off x="8418650" y="3935238"/>
              <a:ext cx="24389" cy="21814"/>
            </a:xfrm>
            <a:custGeom>
              <a:avLst/>
              <a:gdLst>
                <a:gd name="connsiteX0" fmla="*/ 0 w 24389"/>
                <a:gd name="connsiteY0" fmla="*/ 0 h 21814"/>
                <a:gd name="connsiteX1" fmla="*/ 23366 w 24389"/>
                <a:gd name="connsiteY1" fmla="*/ 20340 h 21814"/>
                <a:gd name="connsiteX2" fmla="*/ 24389 w 24389"/>
                <a:gd name="connsiteY2" fmla="*/ 21814 h 21814"/>
                <a:gd name="connsiteX3" fmla="*/ 0 w 24389"/>
                <a:gd name="connsiteY3" fmla="*/ 0 h 21814"/>
              </a:gdLst>
              <a:ahLst/>
              <a:cxnLst>
                <a:cxn ang="0">
                  <a:pos x="connsiteX0" y="connsiteY0"/>
                </a:cxn>
                <a:cxn ang="0">
                  <a:pos x="connsiteX1" y="connsiteY1"/>
                </a:cxn>
                <a:cxn ang="0">
                  <a:pos x="connsiteX2" y="connsiteY2"/>
                </a:cxn>
                <a:cxn ang="0">
                  <a:pos x="connsiteX3" y="connsiteY3"/>
                </a:cxn>
              </a:cxnLst>
              <a:rect l="l" t="t" r="r" b="b"/>
              <a:pathLst>
                <a:path w="24389" h="21814">
                  <a:moveTo>
                    <a:pt x="0" y="0"/>
                  </a:moveTo>
                  <a:lnTo>
                    <a:pt x="23366" y="20340"/>
                  </a:lnTo>
                  <a:lnTo>
                    <a:pt x="24389" y="21814"/>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95" name="자유형: 도형 694">
              <a:extLst>
                <a:ext uri="{FF2B5EF4-FFF2-40B4-BE49-F238E27FC236}">
                  <a16:creationId xmlns:a16="http://schemas.microsoft.com/office/drawing/2014/main" id="{35DDAED4-E89D-AB6B-33D9-181536CF3706}"/>
                </a:ext>
              </a:extLst>
            </p:cNvPr>
            <p:cNvSpPr/>
            <p:nvPr/>
          </p:nvSpPr>
          <p:spPr>
            <a:xfrm>
              <a:off x="8443044" y="3957057"/>
              <a:ext cx="15405" cy="22185"/>
            </a:xfrm>
            <a:custGeom>
              <a:avLst/>
              <a:gdLst>
                <a:gd name="connsiteX0" fmla="*/ 0 w 15405"/>
                <a:gd name="connsiteY0" fmla="*/ 0 h 22185"/>
                <a:gd name="connsiteX1" fmla="*/ 1636 w 15405"/>
                <a:gd name="connsiteY1" fmla="*/ 1463 h 22185"/>
                <a:gd name="connsiteX2" fmla="*/ 15405 w 15405"/>
                <a:gd name="connsiteY2" fmla="*/ 22185 h 22185"/>
                <a:gd name="connsiteX3" fmla="*/ 0 w 15405"/>
                <a:gd name="connsiteY3" fmla="*/ 0 h 22185"/>
              </a:gdLst>
              <a:ahLst/>
              <a:cxnLst>
                <a:cxn ang="0">
                  <a:pos x="connsiteX0" y="connsiteY0"/>
                </a:cxn>
                <a:cxn ang="0">
                  <a:pos x="connsiteX1" y="connsiteY1"/>
                </a:cxn>
                <a:cxn ang="0">
                  <a:pos x="connsiteX2" y="connsiteY2"/>
                </a:cxn>
                <a:cxn ang="0">
                  <a:pos x="connsiteX3" y="connsiteY3"/>
                </a:cxn>
              </a:cxnLst>
              <a:rect l="l" t="t" r="r" b="b"/>
              <a:pathLst>
                <a:path w="15405" h="22185">
                  <a:moveTo>
                    <a:pt x="0" y="0"/>
                  </a:moveTo>
                  <a:lnTo>
                    <a:pt x="1636" y="1463"/>
                  </a:lnTo>
                  <a:lnTo>
                    <a:pt x="15405" y="22185"/>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96" name="자유형: 도형 695">
              <a:extLst>
                <a:ext uri="{FF2B5EF4-FFF2-40B4-BE49-F238E27FC236}">
                  <a16:creationId xmlns:a16="http://schemas.microsoft.com/office/drawing/2014/main" id="{ADAF7A31-D1B9-1FB1-3400-2FD57206F676}"/>
                </a:ext>
              </a:extLst>
            </p:cNvPr>
            <p:cNvSpPr/>
            <p:nvPr/>
          </p:nvSpPr>
          <p:spPr>
            <a:xfrm>
              <a:off x="8458494" y="3979309"/>
              <a:ext cx="14958" cy="22510"/>
            </a:xfrm>
            <a:custGeom>
              <a:avLst/>
              <a:gdLst>
                <a:gd name="connsiteX0" fmla="*/ 0 w 14958"/>
                <a:gd name="connsiteY0" fmla="*/ 0 h 22510"/>
                <a:gd name="connsiteX1" fmla="*/ 14614 w 14958"/>
                <a:gd name="connsiteY1" fmla="*/ 21045 h 22510"/>
                <a:gd name="connsiteX2" fmla="*/ 14958 w 14958"/>
                <a:gd name="connsiteY2" fmla="*/ 22510 h 22510"/>
                <a:gd name="connsiteX3" fmla="*/ 0 w 14958"/>
                <a:gd name="connsiteY3" fmla="*/ 0 h 22510"/>
              </a:gdLst>
              <a:ahLst/>
              <a:cxnLst>
                <a:cxn ang="0">
                  <a:pos x="connsiteX0" y="connsiteY0"/>
                </a:cxn>
                <a:cxn ang="0">
                  <a:pos x="connsiteX1" y="connsiteY1"/>
                </a:cxn>
                <a:cxn ang="0">
                  <a:pos x="connsiteX2" y="connsiteY2"/>
                </a:cxn>
                <a:cxn ang="0">
                  <a:pos x="connsiteX3" y="connsiteY3"/>
                </a:cxn>
              </a:cxnLst>
              <a:rect l="l" t="t" r="r" b="b"/>
              <a:pathLst>
                <a:path w="14958" h="22510">
                  <a:moveTo>
                    <a:pt x="0" y="0"/>
                  </a:moveTo>
                  <a:lnTo>
                    <a:pt x="14614" y="21045"/>
                  </a:lnTo>
                  <a:lnTo>
                    <a:pt x="14958" y="22510"/>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97" name="자유형: 도형 696">
              <a:extLst>
                <a:ext uri="{FF2B5EF4-FFF2-40B4-BE49-F238E27FC236}">
                  <a16:creationId xmlns:a16="http://schemas.microsoft.com/office/drawing/2014/main" id="{FC48633B-496E-50FC-7523-4B58DC71F296}"/>
                </a:ext>
              </a:extLst>
            </p:cNvPr>
            <p:cNvSpPr/>
            <p:nvPr/>
          </p:nvSpPr>
          <p:spPr>
            <a:xfrm>
              <a:off x="8473454" y="4001824"/>
              <a:ext cx="11152" cy="47524"/>
            </a:xfrm>
            <a:custGeom>
              <a:avLst/>
              <a:gdLst>
                <a:gd name="connsiteX0" fmla="*/ 0 w 11152"/>
                <a:gd name="connsiteY0" fmla="*/ 0 h 47524"/>
                <a:gd name="connsiteX1" fmla="*/ 1038 w 11152"/>
                <a:gd name="connsiteY1" fmla="*/ 1562 h 47524"/>
                <a:gd name="connsiteX2" fmla="*/ 11152 w 11152"/>
                <a:gd name="connsiteY2" fmla="*/ 47524 h 47524"/>
                <a:gd name="connsiteX3" fmla="*/ 0 w 11152"/>
                <a:gd name="connsiteY3" fmla="*/ 0 h 47524"/>
              </a:gdLst>
              <a:ahLst/>
              <a:cxnLst>
                <a:cxn ang="0">
                  <a:pos x="connsiteX0" y="connsiteY0"/>
                </a:cxn>
                <a:cxn ang="0">
                  <a:pos x="connsiteX1" y="connsiteY1"/>
                </a:cxn>
                <a:cxn ang="0">
                  <a:pos x="connsiteX2" y="connsiteY2"/>
                </a:cxn>
                <a:cxn ang="0">
                  <a:pos x="connsiteX3" y="connsiteY3"/>
                </a:cxn>
              </a:cxnLst>
              <a:rect l="l" t="t" r="r" b="b"/>
              <a:pathLst>
                <a:path w="11152" h="47524">
                  <a:moveTo>
                    <a:pt x="0" y="0"/>
                  </a:moveTo>
                  <a:lnTo>
                    <a:pt x="1038" y="1562"/>
                  </a:lnTo>
                  <a:lnTo>
                    <a:pt x="11152" y="47524"/>
                  </a:lnTo>
                  <a:lnTo>
                    <a:pt x="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98" name="자유형: 도형 697">
              <a:extLst>
                <a:ext uri="{FF2B5EF4-FFF2-40B4-BE49-F238E27FC236}">
                  <a16:creationId xmlns:a16="http://schemas.microsoft.com/office/drawing/2014/main" id="{F34F74A0-5E66-A074-EB2A-145C193994B3}"/>
                </a:ext>
              </a:extLst>
            </p:cNvPr>
            <p:cNvSpPr/>
            <p:nvPr/>
          </p:nvSpPr>
          <p:spPr>
            <a:xfrm>
              <a:off x="8473454" y="4049554"/>
              <a:ext cx="11169" cy="47595"/>
            </a:xfrm>
            <a:custGeom>
              <a:avLst/>
              <a:gdLst>
                <a:gd name="connsiteX0" fmla="*/ 11169 w 11169"/>
                <a:gd name="connsiteY0" fmla="*/ 0 h 47595"/>
                <a:gd name="connsiteX1" fmla="*/ 1040 w 11169"/>
                <a:gd name="connsiteY1" fmla="*/ 46030 h 47595"/>
                <a:gd name="connsiteX2" fmla="*/ 0 w 11169"/>
                <a:gd name="connsiteY2" fmla="*/ 47595 h 47595"/>
                <a:gd name="connsiteX3" fmla="*/ 1 w 11169"/>
                <a:gd name="connsiteY3" fmla="*/ 47592 h 47595"/>
                <a:gd name="connsiteX4" fmla="*/ 1039 w 11169"/>
                <a:gd name="connsiteY4" fmla="*/ 46030 h 47595"/>
                <a:gd name="connsiteX5" fmla="*/ 11153 w 11169"/>
                <a:gd name="connsiteY5" fmla="*/ 68 h 47595"/>
                <a:gd name="connsiteX6" fmla="*/ 11169 w 11169"/>
                <a:gd name="connsiteY6" fmla="*/ 0 h 4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69" h="47595">
                  <a:moveTo>
                    <a:pt x="11169" y="0"/>
                  </a:moveTo>
                  <a:lnTo>
                    <a:pt x="1040" y="46030"/>
                  </a:lnTo>
                  <a:lnTo>
                    <a:pt x="0" y="47595"/>
                  </a:lnTo>
                  <a:lnTo>
                    <a:pt x="1" y="47592"/>
                  </a:lnTo>
                  <a:lnTo>
                    <a:pt x="1039" y="46030"/>
                  </a:lnTo>
                  <a:lnTo>
                    <a:pt x="11153" y="68"/>
                  </a:lnTo>
                  <a:lnTo>
                    <a:pt x="11169"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99" name="자유형: 도형 698">
              <a:extLst>
                <a:ext uri="{FF2B5EF4-FFF2-40B4-BE49-F238E27FC236}">
                  <a16:creationId xmlns:a16="http://schemas.microsoft.com/office/drawing/2014/main" id="{E8647168-0E3F-E091-3F3E-51D635916379}"/>
                </a:ext>
              </a:extLst>
            </p:cNvPr>
            <p:cNvSpPr/>
            <p:nvPr/>
          </p:nvSpPr>
          <p:spPr>
            <a:xfrm>
              <a:off x="8458471" y="4097149"/>
              <a:ext cx="14982" cy="22546"/>
            </a:xfrm>
            <a:custGeom>
              <a:avLst/>
              <a:gdLst>
                <a:gd name="connsiteX0" fmla="*/ 14982 w 14982"/>
                <a:gd name="connsiteY0" fmla="*/ 0 h 22546"/>
                <a:gd name="connsiteX1" fmla="*/ 14638 w 14982"/>
                <a:gd name="connsiteY1" fmla="*/ 1467 h 22546"/>
                <a:gd name="connsiteX2" fmla="*/ 0 w 14982"/>
                <a:gd name="connsiteY2" fmla="*/ 22546 h 22546"/>
                <a:gd name="connsiteX3" fmla="*/ 14982 w 14982"/>
                <a:gd name="connsiteY3" fmla="*/ 0 h 22546"/>
              </a:gdLst>
              <a:ahLst/>
              <a:cxnLst>
                <a:cxn ang="0">
                  <a:pos x="connsiteX0" y="connsiteY0"/>
                </a:cxn>
                <a:cxn ang="0">
                  <a:pos x="connsiteX1" y="connsiteY1"/>
                </a:cxn>
                <a:cxn ang="0">
                  <a:pos x="connsiteX2" y="connsiteY2"/>
                </a:cxn>
                <a:cxn ang="0">
                  <a:pos x="connsiteX3" y="connsiteY3"/>
                </a:cxn>
              </a:cxnLst>
              <a:rect l="l" t="t" r="r" b="b"/>
              <a:pathLst>
                <a:path w="14982" h="22546">
                  <a:moveTo>
                    <a:pt x="14982" y="0"/>
                  </a:moveTo>
                  <a:lnTo>
                    <a:pt x="14638" y="1467"/>
                  </a:lnTo>
                  <a:lnTo>
                    <a:pt x="0" y="22546"/>
                  </a:lnTo>
                  <a:lnTo>
                    <a:pt x="14982"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700" name="자유형: 도형 699">
              <a:extLst>
                <a:ext uri="{FF2B5EF4-FFF2-40B4-BE49-F238E27FC236}">
                  <a16:creationId xmlns:a16="http://schemas.microsoft.com/office/drawing/2014/main" id="{088EDDA2-90F7-C8E3-715A-0873DBA34B7A}"/>
                </a:ext>
              </a:extLst>
            </p:cNvPr>
            <p:cNvSpPr/>
            <p:nvPr/>
          </p:nvSpPr>
          <p:spPr>
            <a:xfrm>
              <a:off x="8443041" y="4119695"/>
              <a:ext cx="15430" cy="22221"/>
            </a:xfrm>
            <a:custGeom>
              <a:avLst/>
              <a:gdLst>
                <a:gd name="connsiteX0" fmla="*/ 15430 w 15430"/>
                <a:gd name="connsiteY0" fmla="*/ 0 h 22221"/>
                <a:gd name="connsiteX1" fmla="*/ 1639 w 15430"/>
                <a:gd name="connsiteY1" fmla="*/ 20755 h 22221"/>
                <a:gd name="connsiteX2" fmla="*/ 0 w 15430"/>
                <a:gd name="connsiteY2" fmla="*/ 22221 h 22221"/>
                <a:gd name="connsiteX3" fmla="*/ 2 w 15430"/>
                <a:gd name="connsiteY3" fmla="*/ 22219 h 22221"/>
                <a:gd name="connsiteX4" fmla="*/ 1638 w 15430"/>
                <a:gd name="connsiteY4" fmla="*/ 20755 h 22221"/>
                <a:gd name="connsiteX5" fmla="*/ 15407 w 15430"/>
                <a:gd name="connsiteY5" fmla="*/ 34 h 22221"/>
                <a:gd name="connsiteX6" fmla="*/ 15430 w 15430"/>
                <a:gd name="connsiteY6" fmla="*/ 0 h 2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 h="22221">
                  <a:moveTo>
                    <a:pt x="15430" y="0"/>
                  </a:moveTo>
                  <a:lnTo>
                    <a:pt x="1639" y="20755"/>
                  </a:lnTo>
                  <a:lnTo>
                    <a:pt x="0" y="22221"/>
                  </a:lnTo>
                  <a:lnTo>
                    <a:pt x="2" y="22219"/>
                  </a:lnTo>
                  <a:lnTo>
                    <a:pt x="1638" y="20755"/>
                  </a:lnTo>
                  <a:lnTo>
                    <a:pt x="15407" y="34"/>
                  </a:lnTo>
                  <a:lnTo>
                    <a:pt x="1543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701" name="자유형: 도형 700">
              <a:extLst>
                <a:ext uri="{FF2B5EF4-FFF2-40B4-BE49-F238E27FC236}">
                  <a16:creationId xmlns:a16="http://schemas.microsoft.com/office/drawing/2014/main" id="{FF32BFFB-CECD-38BD-B38F-F0665C4AA663}"/>
                </a:ext>
              </a:extLst>
            </p:cNvPr>
            <p:cNvSpPr/>
            <p:nvPr/>
          </p:nvSpPr>
          <p:spPr>
            <a:xfrm>
              <a:off x="8418613" y="4141916"/>
              <a:ext cx="24429" cy="21849"/>
            </a:xfrm>
            <a:custGeom>
              <a:avLst/>
              <a:gdLst>
                <a:gd name="connsiteX0" fmla="*/ 24429 w 24429"/>
                <a:gd name="connsiteY0" fmla="*/ 0 h 21849"/>
                <a:gd name="connsiteX1" fmla="*/ 23404 w 24429"/>
                <a:gd name="connsiteY1" fmla="*/ 1476 h 21849"/>
                <a:gd name="connsiteX2" fmla="*/ 0 w 24429"/>
                <a:gd name="connsiteY2" fmla="*/ 21849 h 21849"/>
                <a:gd name="connsiteX3" fmla="*/ 24429 w 24429"/>
                <a:gd name="connsiteY3" fmla="*/ 0 h 21849"/>
              </a:gdLst>
              <a:ahLst/>
              <a:cxnLst>
                <a:cxn ang="0">
                  <a:pos x="connsiteX0" y="connsiteY0"/>
                </a:cxn>
                <a:cxn ang="0">
                  <a:pos x="connsiteX1" y="connsiteY1"/>
                </a:cxn>
                <a:cxn ang="0">
                  <a:pos x="connsiteX2" y="connsiteY2"/>
                </a:cxn>
                <a:cxn ang="0">
                  <a:pos x="connsiteX3" y="connsiteY3"/>
                </a:cxn>
              </a:cxnLst>
              <a:rect l="l" t="t" r="r" b="b"/>
              <a:pathLst>
                <a:path w="24429" h="21849">
                  <a:moveTo>
                    <a:pt x="24429" y="0"/>
                  </a:moveTo>
                  <a:lnTo>
                    <a:pt x="23404" y="1476"/>
                  </a:lnTo>
                  <a:lnTo>
                    <a:pt x="0" y="21849"/>
                  </a:lnTo>
                  <a:lnTo>
                    <a:pt x="24429"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702" name="자유형: 도형 701">
              <a:extLst>
                <a:ext uri="{FF2B5EF4-FFF2-40B4-BE49-F238E27FC236}">
                  <a16:creationId xmlns:a16="http://schemas.microsoft.com/office/drawing/2014/main" id="{F6D6656C-BD8C-8F8E-00CF-C12C4C49F58F}"/>
                </a:ext>
              </a:extLst>
            </p:cNvPr>
            <p:cNvSpPr/>
            <p:nvPr/>
          </p:nvSpPr>
          <p:spPr>
            <a:xfrm>
              <a:off x="8393888" y="4163765"/>
              <a:ext cx="24724" cy="21523"/>
            </a:xfrm>
            <a:custGeom>
              <a:avLst/>
              <a:gdLst>
                <a:gd name="connsiteX0" fmla="*/ 24724 w 24724"/>
                <a:gd name="connsiteY0" fmla="*/ 0 h 21523"/>
                <a:gd name="connsiteX1" fmla="*/ 2232 w 24724"/>
                <a:gd name="connsiteY1" fmla="*/ 20117 h 21523"/>
                <a:gd name="connsiteX2" fmla="*/ 0 w 24724"/>
                <a:gd name="connsiteY2" fmla="*/ 21523 h 21523"/>
                <a:gd name="connsiteX3" fmla="*/ 2 w 24724"/>
                <a:gd name="connsiteY3" fmla="*/ 21521 h 21523"/>
                <a:gd name="connsiteX4" fmla="*/ 2231 w 24724"/>
                <a:gd name="connsiteY4" fmla="*/ 20117 h 21523"/>
                <a:gd name="connsiteX5" fmla="*/ 24687 w 24724"/>
                <a:gd name="connsiteY5" fmla="*/ 33 h 21523"/>
                <a:gd name="connsiteX6" fmla="*/ 24724 w 24724"/>
                <a:gd name="connsiteY6" fmla="*/ 0 h 2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24" h="21523">
                  <a:moveTo>
                    <a:pt x="24724" y="0"/>
                  </a:moveTo>
                  <a:lnTo>
                    <a:pt x="2232" y="20117"/>
                  </a:lnTo>
                  <a:lnTo>
                    <a:pt x="0" y="21523"/>
                  </a:lnTo>
                  <a:lnTo>
                    <a:pt x="2" y="21521"/>
                  </a:lnTo>
                  <a:lnTo>
                    <a:pt x="2231" y="20117"/>
                  </a:lnTo>
                  <a:lnTo>
                    <a:pt x="24687" y="33"/>
                  </a:lnTo>
                  <a:lnTo>
                    <a:pt x="24724"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703" name="자유형: 도형 702">
              <a:extLst>
                <a:ext uri="{FF2B5EF4-FFF2-40B4-BE49-F238E27FC236}">
                  <a16:creationId xmlns:a16="http://schemas.microsoft.com/office/drawing/2014/main" id="{6AAD177E-58F4-BDA5-85E3-CDC29FC98608}"/>
                </a:ext>
              </a:extLst>
            </p:cNvPr>
            <p:cNvSpPr/>
            <p:nvPr/>
          </p:nvSpPr>
          <p:spPr>
            <a:xfrm>
              <a:off x="8360468" y="4185288"/>
              <a:ext cx="33420" cy="21044"/>
            </a:xfrm>
            <a:custGeom>
              <a:avLst/>
              <a:gdLst>
                <a:gd name="connsiteX0" fmla="*/ 33420 w 33420"/>
                <a:gd name="connsiteY0" fmla="*/ 0 h 21044"/>
                <a:gd name="connsiteX1" fmla="*/ 31772 w 33420"/>
                <a:gd name="connsiteY1" fmla="*/ 1434 h 21044"/>
                <a:gd name="connsiteX2" fmla="*/ 0 w 33420"/>
                <a:gd name="connsiteY2" fmla="*/ 21044 h 21044"/>
                <a:gd name="connsiteX3" fmla="*/ 33420 w 33420"/>
                <a:gd name="connsiteY3" fmla="*/ 0 h 21044"/>
              </a:gdLst>
              <a:ahLst/>
              <a:cxnLst>
                <a:cxn ang="0">
                  <a:pos x="connsiteX0" y="connsiteY0"/>
                </a:cxn>
                <a:cxn ang="0">
                  <a:pos x="connsiteX1" y="connsiteY1"/>
                </a:cxn>
                <a:cxn ang="0">
                  <a:pos x="connsiteX2" y="connsiteY2"/>
                </a:cxn>
                <a:cxn ang="0">
                  <a:pos x="connsiteX3" y="connsiteY3"/>
                </a:cxn>
              </a:cxnLst>
              <a:rect l="l" t="t" r="r" b="b"/>
              <a:pathLst>
                <a:path w="33420" h="21044">
                  <a:moveTo>
                    <a:pt x="33420" y="0"/>
                  </a:moveTo>
                  <a:lnTo>
                    <a:pt x="31772" y="1434"/>
                  </a:lnTo>
                  <a:lnTo>
                    <a:pt x="0" y="21044"/>
                  </a:lnTo>
                  <a:lnTo>
                    <a:pt x="3342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704" name="자유형: 도형 703">
              <a:extLst>
                <a:ext uri="{FF2B5EF4-FFF2-40B4-BE49-F238E27FC236}">
                  <a16:creationId xmlns:a16="http://schemas.microsoft.com/office/drawing/2014/main" id="{AADD3CC1-FC55-101F-6056-8A7F80E46913}"/>
                </a:ext>
              </a:extLst>
            </p:cNvPr>
            <p:cNvSpPr/>
            <p:nvPr/>
          </p:nvSpPr>
          <p:spPr>
            <a:xfrm>
              <a:off x="8326946" y="4206332"/>
              <a:ext cx="33523" cy="20692"/>
            </a:xfrm>
            <a:custGeom>
              <a:avLst/>
              <a:gdLst>
                <a:gd name="connsiteX0" fmla="*/ 33523 w 33523"/>
                <a:gd name="connsiteY0" fmla="*/ 0 h 20692"/>
                <a:gd name="connsiteX1" fmla="*/ 2795 w 33523"/>
                <a:gd name="connsiteY1" fmla="*/ 19350 h 20692"/>
                <a:gd name="connsiteX2" fmla="*/ 0 w 33523"/>
                <a:gd name="connsiteY2" fmla="*/ 20692 h 20692"/>
                <a:gd name="connsiteX3" fmla="*/ 3 w 33523"/>
                <a:gd name="connsiteY3" fmla="*/ 20690 h 20692"/>
                <a:gd name="connsiteX4" fmla="*/ 2794 w 33523"/>
                <a:gd name="connsiteY4" fmla="*/ 19350 h 20692"/>
                <a:gd name="connsiteX5" fmla="*/ 33473 w 33523"/>
                <a:gd name="connsiteY5" fmla="*/ 31 h 20692"/>
                <a:gd name="connsiteX6" fmla="*/ 33523 w 33523"/>
                <a:gd name="connsiteY6" fmla="*/ 0 h 2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3" h="20692">
                  <a:moveTo>
                    <a:pt x="33523" y="0"/>
                  </a:moveTo>
                  <a:lnTo>
                    <a:pt x="2795" y="19350"/>
                  </a:lnTo>
                  <a:lnTo>
                    <a:pt x="0" y="20692"/>
                  </a:lnTo>
                  <a:lnTo>
                    <a:pt x="3" y="20690"/>
                  </a:lnTo>
                  <a:lnTo>
                    <a:pt x="2794" y="19350"/>
                  </a:lnTo>
                  <a:lnTo>
                    <a:pt x="33473" y="31"/>
                  </a:lnTo>
                  <a:lnTo>
                    <a:pt x="33523"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705" name="자유형: 도형 704">
              <a:extLst>
                <a:ext uri="{FF2B5EF4-FFF2-40B4-BE49-F238E27FC236}">
                  <a16:creationId xmlns:a16="http://schemas.microsoft.com/office/drawing/2014/main" id="{FED2A444-BA73-8DFD-D0F9-46876B5896CD}"/>
                </a:ext>
              </a:extLst>
            </p:cNvPr>
            <p:cNvSpPr/>
            <p:nvPr/>
          </p:nvSpPr>
          <p:spPr>
            <a:xfrm>
              <a:off x="8285053" y="4227024"/>
              <a:ext cx="41893" cy="20107"/>
            </a:xfrm>
            <a:custGeom>
              <a:avLst/>
              <a:gdLst>
                <a:gd name="connsiteX0" fmla="*/ 41893 w 41893"/>
                <a:gd name="connsiteY0" fmla="*/ 0 h 20107"/>
                <a:gd name="connsiteX1" fmla="*/ 39653 w 41893"/>
                <a:gd name="connsiteY1" fmla="*/ 1382 h 20107"/>
                <a:gd name="connsiteX2" fmla="*/ 0 w 41893"/>
                <a:gd name="connsiteY2" fmla="*/ 20107 h 20107"/>
                <a:gd name="connsiteX3" fmla="*/ 41893 w 41893"/>
                <a:gd name="connsiteY3" fmla="*/ 0 h 20107"/>
              </a:gdLst>
              <a:ahLst/>
              <a:cxnLst>
                <a:cxn ang="0">
                  <a:pos x="connsiteX0" y="connsiteY0"/>
                </a:cxn>
                <a:cxn ang="0">
                  <a:pos x="connsiteX1" y="connsiteY1"/>
                </a:cxn>
                <a:cxn ang="0">
                  <a:pos x="connsiteX2" y="connsiteY2"/>
                </a:cxn>
                <a:cxn ang="0">
                  <a:pos x="connsiteX3" y="connsiteY3"/>
                </a:cxn>
              </a:cxnLst>
              <a:rect l="l" t="t" r="r" b="b"/>
              <a:pathLst>
                <a:path w="41893" h="20107">
                  <a:moveTo>
                    <a:pt x="41893" y="0"/>
                  </a:moveTo>
                  <a:lnTo>
                    <a:pt x="39653" y="1382"/>
                  </a:lnTo>
                  <a:lnTo>
                    <a:pt x="0" y="20107"/>
                  </a:lnTo>
                  <a:lnTo>
                    <a:pt x="41893"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706" name="자유형: 도형 705">
              <a:extLst>
                <a:ext uri="{FF2B5EF4-FFF2-40B4-BE49-F238E27FC236}">
                  <a16:creationId xmlns:a16="http://schemas.microsoft.com/office/drawing/2014/main" id="{9EA292EE-3CD9-0C97-48F2-648EC37B17D9}"/>
                </a:ext>
              </a:extLst>
            </p:cNvPr>
            <p:cNvSpPr/>
            <p:nvPr/>
          </p:nvSpPr>
          <p:spPr>
            <a:xfrm>
              <a:off x="8243138" y="4247131"/>
              <a:ext cx="41914" cy="19792"/>
            </a:xfrm>
            <a:custGeom>
              <a:avLst/>
              <a:gdLst>
                <a:gd name="connsiteX0" fmla="*/ 41914 w 41914"/>
                <a:gd name="connsiteY0" fmla="*/ 0 h 19792"/>
                <a:gd name="connsiteX1" fmla="*/ 3326 w 41914"/>
                <a:gd name="connsiteY1" fmla="*/ 18520 h 19792"/>
                <a:gd name="connsiteX2" fmla="*/ 0 w 41914"/>
                <a:gd name="connsiteY2" fmla="*/ 19792 h 19792"/>
                <a:gd name="connsiteX3" fmla="*/ 4 w 41914"/>
                <a:gd name="connsiteY3" fmla="*/ 19790 h 19792"/>
                <a:gd name="connsiteX4" fmla="*/ 3325 w 41914"/>
                <a:gd name="connsiteY4" fmla="*/ 18520 h 19792"/>
                <a:gd name="connsiteX5" fmla="*/ 41852 w 41914"/>
                <a:gd name="connsiteY5" fmla="*/ 29 h 19792"/>
                <a:gd name="connsiteX6" fmla="*/ 41914 w 41914"/>
                <a:gd name="connsiteY6" fmla="*/ 0 h 1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14" h="19792">
                  <a:moveTo>
                    <a:pt x="41914" y="0"/>
                  </a:moveTo>
                  <a:lnTo>
                    <a:pt x="3326" y="18520"/>
                  </a:lnTo>
                  <a:lnTo>
                    <a:pt x="0" y="19792"/>
                  </a:lnTo>
                  <a:lnTo>
                    <a:pt x="4" y="19790"/>
                  </a:lnTo>
                  <a:lnTo>
                    <a:pt x="3325" y="18520"/>
                  </a:lnTo>
                  <a:lnTo>
                    <a:pt x="41852" y="29"/>
                  </a:lnTo>
                  <a:lnTo>
                    <a:pt x="41914"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707" name="자유형: 도형 706">
              <a:extLst>
                <a:ext uri="{FF2B5EF4-FFF2-40B4-BE49-F238E27FC236}">
                  <a16:creationId xmlns:a16="http://schemas.microsoft.com/office/drawing/2014/main" id="{C2B279D0-0B69-812C-098A-DAC92C82C88B}"/>
                </a:ext>
              </a:extLst>
            </p:cNvPr>
            <p:cNvSpPr/>
            <p:nvPr/>
          </p:nvSpPr>
          <p:spPr>
            <a:xfrm>
              <a:off x="8193274" y="4266923"/>
              <a:ext cx="49864" cy="19061"/>
            </a:xfrm>
            <a:custGeom>
              <a:avLst/>
              <a:gdLst>
                <a:gd name="connsiteX0" fmla="*/ 49864 w 49864"/>
                <a:gd name="connsiteY0" fmla="*/ 0 h 19061"/>
                <a:gd name="connsiteX1" fmla="*/ 47061 w 49864"/>
                <a:gd name="connsiteY1" fmla="*/ 1323 h 19061"/>
                <a:gd name="connsiteX2" fmla="*/ 0 w 49864"/>
                <a:gd name="connsiteY2" fmla="*/ 19061 h 19061"/>
                <a:gd name="connsiteX3" fmla="*/ 49864 w 49864"/>
                <a:gd name="connsiteY3" fmla="*/ 0 h 19061"/>
              </a:gdLst>
              <a:ahLst/>
              <a:cxnLst>
                <a:cxn ang="0">
                  <a:pos x="connsiteX0" y="connsiteY0"/>
                </a:cxn>
                <a:cxn ang="0">
                  <a:pos x="connsiteX1" y="connsiteY1"/>
                </a:cxn>
                <a:cxn ang="0">
                  <a:pos x="connsiteX2" y="connsiteY2"/>
                </a:cxn>
                <a:cxn ang="0">
                  <a:pos x="connsiteX3" y="connsiteY3"/>
                </a:cxn>
              </a:cxnLst>
              <a:rect l="l" t="t" r="r" b="b"/>
              <a:pathLst>
                <a:path w="49864" h="19061">
                  <a:moveTo>
                    <a:pt x="49864" y="0"/>
                  </a:moveTo>
                  <a:lnTo>
                    <a:pt x="47061" y="1323"/>
                  </a:lnTo>
                  <a:lnTo>
                    <a:pt x="0" y="19061"/>
                  </a:lnTo>
                  <a:lnTo>
                    <a:pt x="49864"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708" name="자유형: 도형 707">
              <a:extLst>
                <a:ext uri="{FF2B5EF4-FFF2-40B4-BE49-F238E27FC236}">
                  <a16:creationId xmlns:a16="http://schemas.microsoft.com/office/drawing/2014/main" id="{B94BB3E5-68E6-C3C4-BA26-DC0B250C177C}"/>
                </a:ext>
              </a:extLst>
            </p:cNvPr>
            <p:cNvSpPr/>
            <p:nvPr/>
          </p:nvSpPr>
          <p:spPr>
            <a:xfrm>
              <a:off x="8086005" y="4304786"/>
              <a:ext cx="57386" cy="17929"/>
            </a:xfrm>
            <a:custGeom>
              <a:avLst/>
              <a:gdLst>
                <a:gd name="connsiteX0" fmla="*/ 57386 w 57386"/>
                <a:gd name="connsiteY0" fmla="*/ 0 h 17929"/>
                <a:gd name="connsiteX1" fmla="*/ 54052 w 57386"/>
                <a:gd name="connsiteY1" fmla="*/ 1256 h 17929"/>
                <a:gd name="connsiteX2" fmla="*/ 0 w 57386"/>
                <a:gd name="connsiteY2" fmla="*/ 17929 h 17929"/>
                <a:gd name="connsiteX3" fmla="*/ 57386 w 57386"/>
                <a:gd name="connsiteY3" fmla="*/ 0 h 17929"/>
              </a:gdLst>
              <a:ahLst/>
              <a:cxnLst>
                <a:cxn ang="0">
                  <a:pos x="connsiteX0" y="connsiteY0"/>
                </a:cxn>
                <a:cxn ang="0">
                  <a:pos x="connsiteX1" y="connsiteY1"/>
                </a:cxn>
                <a:cxn ang="0">
                  <a:pos x="connsiteX2" y="connsiteY2"/>
                </a:cxn>
                <a:cxn ang="0">
                  <a:pos x="connsiteX3" y="connsiteY3"/>
                </a:cxn>
              </a:cxnLst>
              <a:rect l="l" t="t" r="r" b="b"/>
              <a:pathLst>
                <a:path w="57386" h="17929">
                  <a:moveTo>
                    <a:pt x="57386" y="0"/>
                  </a:moveTo>
                  <a:lnTo>
                    <a:pt x="54052" y="1256"/>
                  </a:lnTo>
                  <a:lnTo>
                    <a:pt x="0" y="17929"/>
                  </a:lnTo>
                  <a:lnTo>
                    <a:pt x="57386"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709" name="자유형: 도형 708">
              <a:extLst>
                <a:ext uri="{FF2B5EF4-FFF2-40B4-BE49-F238E27FC236}">
                  <a16:creationId xmlns:a16="http://schemas.microsoft.com/office/drawing/2014/main" id="{9AC1532E-84F2-BBE7-1DF6-9CEE5E2AA0FA}"/>
                </a:ext>
              </a:extLst>
            </p:cNvPr>
            <p:cNvSpPr/>
            <p:nvPr/>
          </p:nvSpPr>
          <p:spPr>
            <a:xfrm>
              <a:off x="8028643" y="4322715"/>
              <a:ext cx="57363" cy="17694"/>
            </a:xfrm>
            <a:custGeom>
              <a:avLst/>
              <a:gdLst>
                <a:gd name="connsiteX0" fmla="*/ 57363 w 57363"/>
                <a:gd name="connsiteY0" fmla="*/ 0 h 17694"/>
                <a:gd name="connsiteX1" fmla="*/ 4283 w 57363"/>
                <a:gd name="connsiteY1" fmla="*/ 16584 h 17694"/>
                <a:gd name="connsiteX2" fmla="*/ 0 w 57363"/>
                <a:gd name="connsiteY2" fmla="*/ 17694 h 17694"/>
                <a:gd name="connsiteX3" fmla="*/ 5 w 57363"/>
                <a:gd name="connsiteY3" fmla="*/ 17693 h 17694"/>
                <a:gd name="connsiteX4" fmla="*/ 4282 w 57363"/>
                <a:gd name="connsiteY4" fmla="*/ 16584 h 17694"/>
                <a:gd name="connsiteX5" fmla="*/ 57284 w 57363"/>
                <a:gd name="connsiteY5" fmla="*/ 24 h 17694"/>
                <a:gd name="connsiteX6" fmla="*/ 57363 w 57363"/>
                <a:gd name="connsiteY6" fmla="*/ 0 h 17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3" h="17694">
                  <a:moveTo>
                    <a:pt x="57363" y="0"/>
                  </a:moveTo>
                  <a:lnTo>
                    <a:pt x="4283" y="16584"/>
                  </a:lnTo>
                  <a:lnTo>
                    <a:pt x="0" y="17694"/>
                  </a:lnTo>
                  <a:lnTo>
                    <a:pt x="5" y="17693"/>
                  </a:lnTo>
                  <a:lnTo>
                    <a:pt x="4282" y="16584"/>
                  </a:lnTo>
                  <a:lnTo>
                    <a:pt x="57284" y="24"/>
                  </a:lnTo>
                  <a:lnTo>
                    <a:pt x="57363"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710" name="자유형: 도형 709">
              <a:extLst>
                <a:ext uri="{FF2B5EF4-FFF2-40B4-BE49-F238E27FC236}">
                  <a16:creationId xmlns:a16="http://schemas.microsoft.com/office/drawing/2014/main" id="{936F006F-F74B-4028-AB9B-045A7ACB0C96}"/>
                </a:ext>
              </a:extLst>
            </p:cNvPr>
            <p:cNvSpPr/>
            <p:nvPr/>
          </p:nvSpPr>
          <p:spPr>
            <a:xfrm>
              <a:off x="7964294" y="4340409"/>
              <a:ext cx="64349" cy="16678"/>
            </a:xfrm>
            <a:custGeom>
              <a:avLst/>
              <a:gdLst>
                <a:gd name="connsiteX0" fmla="*/ 64349 w 64349"/>
                <a:gd name="connsiteY0" fmla="*/ 0 h 16678"/>
                <a:gd name="connsiteX1" fmla="*/ 60501 w 64349"/>
                <a:gd name="connsiteY1" fmla="*/ 1187 h 16678"/>
                <a:gd name="connsiteX2" fmla="*/ 0 w 64349"/>
                <a:gd name="connsiteY2" fmla="*/ 16678 h 16678"/>
                <a:gd name="connsiteX3" fmla="*/ 64349 w 64349"/>
                <a:gd name="connsiteY3" fmla="*/ 0 h 16678"/>
              </a:gdLst>
              <a:ahLst/>
              <a:cxnLst>
                <a:cxn ang="0">
                  <a:pos x="connsiteX0" y="connsiteY0"/>
                </a:cxn>
                <a:cxn ang="0">
                  <a:pos x="connsiteX1" y="connsiteY1"/>
                </a:cxn>
                <a:cxn ang="0">
                  <a:pos x="connsiteX2" y="connsiteY2"/>
                </a:cxn>
                <a:cxn ang="0">
                  <a:pos x="connsiteX3" y="connsiteY3"/>
                </a:cxn>
              </a:cxnLst>
              <a:rect l="l" t="t" r="r" b="b"/>
              <a:pathLst>
                <a:path w="64349" h="16678">
                  <a:moveTo>
                    <a:pt x="64349" y="0"/>
                  </a:moveTo>
                  <a:lnTo>
                    <a:pt x="60501" y="1187"/>
                  </a:lnTo>
                  <a:lnTo>
                    <a:pt x="0" y="16678"/>
                  </a:lnTo>
                  <a:lnTo>
                    <a:pt x="64349"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711" name="자유형: 도형 710">
              <a:extLst>
                <a:ext uri="{FF2B5EF4-FFF2-40B4-BE49-F238E27FC236}">
                  <a16:creationId xmlns:a16="http://schemas.microsoft.com/office/drawing/2014/main" id="{ADE454B5-6CF8-128F-BB92-A2CA6F1DA9E5}"/>
                </a:ext>
              </a:extLst>
            </p:cNvPr>
            <p:cNvSpPr/>
            <p:nvPr/>
          </p:nvSpPr>
          <p:spPr>
            <a:xfrm>
              <a:off x="7899777" y="4357087"/>
              <a:ext cx="64516" cy="16519"/>
            </a:xfrm>
            <a:custGeom>
              <a:avLst/>
              <a:gdLst>
                <a:gd name="connsiteX0" fmla="*/ 64516 w 64516"/>
                <a:gd name="connsiteY0" fmla="*/ 0 h 16519"/>
                <a:gd name="connsiteX1" fmla="*/ 4734 w 64516"/>
                <a:gd name="connsiteY1" fmla="*/ 15494 h 16519"/>
                <a:gd name="connsiteX2" fmla="*/ 0 w 64516"/>
                <a:gd name="connsiteY2" fmla="*/ 16519 h 16519"/>
                <a:gd name="connsiteX3" fmla="*/ 5 w 64516"/>
                <a:gd name="connsiteY3" fmla="*/ 16518 h 16519"/>
                <a:gd name="connsiteX4" fmla="*/ 4733 w 64516"/>
                <a:gd name="connsiteY4" fmla="*/ 15494 h 16519"/>
                <a:gd name="connsiteX5" fmla="*/ 64433 w 64516"/>
                <a:gd name="connsiteY5" fmla="*/ 21 h 16519"/>
                <a:gd name="connsiteX6" fmla="*/ 64516 w 64516"/>
                <a:gd name="connsiteY6" fmla="*/ 0 h 16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516" h="16519">
                  <a:moveTo>
                    <a:pt x="64516" y="0"/>
                  </a:moveTo>
                  <a:lnTo>
                    <a:pt x="4734" y="15494"/>
                  </a:lnTo>
                  <a:lnTo>
                    <a:pt x="0" y="16519"/>
                  </a:lnTo>
                  <a:lnTo>
                    <a:pt x="5" y="16518"/>
                  </a:lnTo>
                  <a:lnTo>
                    <a:pt x="4733" y="15494"/>
                  </a:lnTo>
                  <a:lnTo>
                    <a:pt x="64433" y="21"/>
                  </a:lnTo>
                  <a:lnTo>
                    <a:pt x="64516"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712" name="자유형: 도형 711">
              <a:extLst>
                <a:ext uri="{FF2B5EF4-FFF2-40B4-BE49-F238E27FC236}">
                  <a16:creationId xmlns:a16="http://schemas.microsoft.com/office/drawing/2014/main" id="{81647230-54E1-CD6E-8112-683A9A8E2F03}"/>
                </a:ext>
              </a:extLst>
            </p:cNvPr>
            <p:cNvSpPr/>
            <p:nvPr/>
          </p:nvSpPr>
          <p:spPr>
            <a:xfrm>
              <a:off x="7829051" y="4373606"/>
              <a:ext cx="70727" cy="15310"/>
            </a:xfrm>
            <a:custGeom>
              <a:avLst/>
              <a:gdLst>
                <a:gd name="connsiteX0" fmla="*/ 70727 w 70727"/>
                <a:gd name="connsiteY0" fmla="*/ 0 h 15310"/>
                <a:gd name="connsiteX1" fmla="*/ 66422 w 70727"/>
                <a:gd name="connsiteY1" fmla="*/ 1102 h 15310"/>
                <a:gd name="connsiteX2" fmla="*/ 0 w 70727"/>
                <a:gd name="connsiteY2" fmla="*/ 15310 h 15310"/>
                <a:gd name="connsiteX3" fmla="*/ 70727 w 70727"/>
                <a:gd name="connsiteY3" fmla="*/ 0 h 15310"/>
              </a:gdLst>
              <a:ahLst/>
              <a:cxnLst>
                <a:cxn ang="0">
                  <a:pos x="connsiteX0" y="connsiteY0"/>
                </a:cxn>
                <a:cxn ang="0">
                  <a:pos x="connsiteX1" y="connsiteY1"/>
                </a:cxn>
                <a:cxn ang="0">
                  <a:pos x="connsiteX2" y="connsiteY2"/>
                </a:cxn>
                <a:cxn ang="0">
                  <a:pos x="connsiteX3" y="connsiteY3"/>
                </a:cxn>
              </a:cxnLst>
              <a:rect l="l" t="t" r="r" b="b"/>
              <a:pathLst>
                <a:path w="70727" h="15310">
                  <a:moveTo>
                    <a:pt x="70727" y="0"/>
                  </a:moveTo>
                  <a:lnTo>
                    <a:pt x="66422" y="1102"/>
                  </a:lnTo>
                  <a:lnTo>
                    <a:pt x="0" y="15310"/>
                  </a:lnTo>
                  <a:lnTo>
                    <a:pt x="70727"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713" name="자유형: 도형 712">
              <a:extLst>
                <a:ext uri="{FF2B5EF4-FFF2-40B4-BE49-F238E27FC236}">
                  <a16:creationId xmlns:a16="http://schemas.microsoft.com/office/drawing/2014/main" id="{7C4666FF-D18D-4988-5287-3F3971DC0E50}"/>
                </a:ext>
              </a:extLst>
            </p:cNvPr>
            <p:cNvSpPr/>
            <p:nvPr/>
          </p:nvSpPr>
          <p:spPr>
            <a:xfrm>
              <a:off x="7757772" y="4388916"/>
              <a:ext cx="71279" cy="15247"/>
            </a:xfrm>
            <a:custGeom>
              <a:avLst/>
              <a:gdLst>
                <a:gd name="connsiteX0" fmla="*/ 71279 w 71279"/>
                <a:gd name="connsiteY0" fmla="*/ 0 h 15247"/>
                <a:gd name="connsiteX1" fmla="*/ 5130 w 71279"/>
                <a:gd name="connsiteY1" fmla="*/ 14319 h 15247"/>
                <a:gd name="connsiteX2" fmla="*/ 0 w 71279"/>
                <a:gd name="connsiteY2" fmla="*/ 15247 h 15247"/>
                <a:gd name="connsiteX3" fmla="*/ 6 w 71279"/>
                <a:gd name="connsiteY3" fmla="*/ 15246 h 15247"/>
                <a:gd name="connsiteX4" fmla="*/ 5129 w 71279"/>
                <a:gd name="connsiteY4" fmla="*/ 14319 h 15247"/>
                <a:gd name="connsiteX5" fmla="*/ 71195 w 71279"/>
                <a:gd name="connsiteY5" fmla="*/ 18 h 15247"/>
                <a:gd name="connsiteX6" fmla="*/ 71279 w 71279"/>
                <a:gd name="connsiteY6" fmla="*/ 0 h 1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79" h="15247">
                  <a:moveTo>
                    <a:pt x="71279" y="0"/>
                  </a:moveTo>
                  <a:lnTo>
                    <a:pt x="5130" y="14319"/>
                  </a:lnTo>
                  <a:lnTo>
                    <a:pt x="0" y="15247"/>
                  </a:lnTo>
                  <a:lnTo>
                    <a:pt x="6" y="15246"/>
                  </a:lnTo>
                  <a:lnTo>
                    <a:pt x="5129" y="14319"/>
                  </a:lnTo>
                  <a:lnTo>
                    <a:pt x="71195" y="18"/>
                  </a:lnTo>
                  <a:lnTo>
                    <a:pt x="71279"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714" name="자유형: 도형 713">
              <a:extLst>
                <a:ext uri="{FF2B5EF4-FFF2-40B4-BE49-F238E27FC236}">
                  <a16:creationId xmlns:a16="http://schemas.microsoft.com/office/drawing/2014/main" id="{169239AF-BC6C-DC93-AFA7-B93105504F32}"/>
                </a:ext>
              </a:extLst>
            </p:cNvPr>
            <p:cNvSpPr/>
            <p:nvPr/>
          </p:nvSpPr>
          <p:spPr>
            <a:xfrm>
              <a:off x="7680827" y="4404163"/>
              <a:ext cx="76944" cy="13914"/>
            </a:xfrm>
            <a:custGeom>
              <a:avLst/>
              <a:gdLst>
                <a:gd name="connsiteX0" fmla="*/ 76944 w 76944"/>
                <a:gd name="connsiteY0" fmla="*/ 0 h 13914"/>
                <a:gd name="connsiteX1" fmla="*/ 72188 w 76944"/>
                <a:gd name="connsiteY1" fmla="*/ 1017 h 13914"/>
                <a:gd name="connsiteX2" fmla="*/ 0 w 76944"/>
                <a:gd name="connsiteY2" fmla="*/ 13914 h 13914"/>
                <a:gd name="connsiteX3" fmla="*/ 76944 w 76944"/>
                <a:gd name="connsiteY3" fmla="*/ 0 h 13914"/>
              </a:gdLst>
              <a:ahLst/>
              <a:cxnLst>
                <a:cxn ang="0">
                  <a:pos x="connsiteX0" y="connsiteY0"/>
                </a:cxn>
                <a:cxn ang="0">
                  <a:pos x="connsiteX1" y="connsiteY1"/>
                </a:cxn>
                <a:cxn ang="0">
                  <a:pos x="connsiteX2" y="connsiteY2"/>
                </a:cxn>
                <a:cxn ang="0">
                  <a:pos x="connsiteX3" y="connsiteY3"/>
                </a:cxn>
              </a:cxnLst>
              <a:rect l="l" t="t" r="r" b="b"/>
              <a:pathLst>
                <a:path w="76944" h="13914">
                  <a:moveTo>
                    <a:pt x="76944" y="0"/>
                  </a:moveTo>
                  <a:lnTo>
                    <a:pt x="72188" y="1017"/>
                  </a:lnTo>
                  <a:lnTo>
                    <a:pt x="0" y="13914"/>
                  </a:lnTo>
                  <a:lnTo>
                    <a:pt x="76944"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715" name="자유형: 도형 714">
              <a:extLst>
                <a:ext uri="{FF2B5EF4-FFF2-40B4-BE49-F238E27FC236}">
                  <a16:creationId xmlns:a16="http://schemas.microsoft.com/office/drawing/2014/main" id="{D888F8D3-487F-F6F3-E27D-3155DB96E586}"/>
                </a:ext>
              </a:extLst>
            </p:cNvPr>
            <p:cNvSpPr/>
            <p:nvPr/>
          </p:nvSpPr>
          <p:spPr>
            <a:xfrm>
              <a:off x="7603539" y="4418077"/>
              <a:ext cx="77288" cy="13808"/>
            </a:xfrm>
            <a:custGeom>
              <a:avLst/>
              <a:gdLst>
                <a:gd name="connsiteX0" fmla="*/ 77288 w 77288"/>
                <a:gd name="connsiteY0" fmla="*/ 0 h 13808"/>
                <a:gd name="connsiteX1" fmla="*/ 5481 w 77288"/>
                <a:gd name="connsiteY1" fmla="*/ 12985 h 13808"/>
                <a:gd name="connsiteX2" fmla="*/ 0 w 77288"/>
                <a:gd name="connsiteY2" fmla="*/ 13808 h 13808"/>
                <a:gd name="connsiteX3" fmla="*/ 5 w 77288"/>
                <a:gd name="connsiteY3" fmla="*/ 13807 h 13808"/>
                <a:gd name="connsiteX4" fmla="*/ 5480 w 77288"/>
                <a:gd name="connsiteY4" fmla="*/ 12985 h 13808"/>
                <a:gd name="connsiteX5" fmla="*/ 77205 w 77288"/>
                <a:gd name="connsiteY5" fmla="*/ 15 h 13808"/>
                <a:gd name="connsiteX6" fmla="*/ 77288 w 77288"/>
                <a:gd name="connsiteY6" fmla="*/ 0 h 1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288" h="13808">
                  <a:moveTo>
                    <a:pt x="77288" y="0"/>
                  </a:moveTo>
                  <a:lnTo>
                    <a:pt x="5481" y="12985"/>
                  </a:lnTo>
                  <a:lnTo>
                    <a:pt x="0" y="13808"/>
                  </a:lnTo>
                  <a:lnTo>
                    <a:pt x="5" y="13807"/>
                  </a:lnTo>
                  <a:lnTo>
                    <a:pt x="5480" y="12985"/>
                  </a:lnTo>
                  <a:lnTo>
                    <a:pt x="77205" y="15"/>
                  </a:lnTo>
                  <a:lnTo>
                    <a:pt x="77288"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716" name="자유형: 도형 715">
              <a:extLst>
                <a:ext uri="{FF2B5EF4-FFF2-40B4-BE49-F238E27FC236}">
                  <a16:creationId xmlns:a16="http://schemas.microsoft.com/office/drawing/2014/main" id="{ECBAE7DF-3295-16F1-8E02-919B31E10422}"/>
                </a:ext>
              </a:extLst>
            </p:cNvPr>
            <p:cNvSpPr/>
            <p:nvPr/>
          </p:nvSpPr>
          <p:spPr>
            <a:xfrm>
              <a:off x="7520935" y="4431885"/>
              <a:ext cx="82604" cy="12400"/>
            </a:xfrm>
            <a:custGeom>
              <a:avLst/>
              <a:gdLst>
                <a:gd name="connsiteX0" fmla="*/ 82604 w 82604"/>
                <a:gd name="connsiteY0" fmla="*/ 0 h 12400"/>
                <a:gd name="connsiteX1" fmla="*/ 77414 w 82604"/>
                <a:gd name="connsiteY1" fmla="*/ 927 h 12400"/>
                <a:gd name="connsiteX2" fmla="*/ 0 w 82604"/>
                <a:gd name="connsiteY2" fmla="*/ 12400 h 12400"/>
                <a:gd name="connsiteX3" fmla="*/ 82604 w 82604"/>
                <a:gd name="connsiteY3" fmla="*/ 0 h 12400"/>
              </a:gdLst>
              <a:ahLst/>
              <a:cxnLst>
                <a:cxn ang="0">
                  <a:pos x="connsiteX0" y="connsiteY0"/>
                </a:cxn>
                <a:cxn ang="0">
                  <a:pos x="connsiteX1" y="connsiteY1"/>
                </a:cxn>
                <a:cxn ang="0">
                  <a:pos x="connsiteX2" y="connsiteY2"/>
                </a:cxn>
                <a:cxn ang="0">
                  <a:pos x="connsiteX3" y="connsiteY3"/>
                </a:cxn>
              </a:cxnLst>
              <a:rect l="l" t="t" r="r" b="b"/>
              <a:pathLst>
                <a:path w="82604" h="12400">
                  <a:moveTo>
                    <a:pt x="82604" y="0"/>
                  </a:moveTo>
                  <a:lnTo>
                    <a:pt x="77414" y="927"/>
                  </a:lnTo>
                  <a:lnTo>
                    <a:pt x="0" y="12400"/>
                  </a:lnTo>
                  <a:lnTo>
                    <a:pt x="82604"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717" name="자유형: 도형 716">
              <a:extLst>
                <a:ext uri="{FF2B5EF4-FFF2-40B4-BE49-F238E27FC236}">
                  <a16:creationId xmlns:a16="http://schemas.microsoft.com/office/drawing/2014/main" id="{C455074F-FCD4-E56A-71A9-E152DDD09EBB}"/>
                </a:ext>
              </a:extLst>
            </p:cNvPr>
            <p:cNvSpPr/>
            <p:nvPr/>
          </p:nvSpPr>
          <p:spPr>
            <a:xfrm>
              <a:off x="7517021" y="4444285"/>
              <a:ext cx="3914" cy="588"/>
            </a:xfrm>
            <a:custGeom>
              <a:avLst/>
              <a:gdLst>
                <a:gd name="connsiteX0" fmla="*/ 3914 w 3914"/>
                <a:gd name="connsiteY0" fmla="*/ 0 h 588"/>
                <a:gd name="connsiteX1" fmla="*/ 0 w 3914"/>
                <a:gd name="connsiteY1" fmla="*/ 588 h 588"/>
                <a:gd name="connsiteX2" fmla="*/ 0 w 3914"/>
                <a:gd name="connsiteY2" fmla="*/ 587 h 588"/>
                <a:gd name="connsiteX3" fmla="*/ 3836 w 3914"/>
                <a:gd name="connsiteY3" fmla="*/ 12 h 588"/>
                <a:gd name="connsiteX4" fmla="*/ 3914 w 3914"/>
                <a:gd name="connsiteY4" fmla="*/ 0 h 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4" h="588">
                  <a:moveTo>
                    <a:pt x="3914" y="0"/>
                  </a:moveTo>
                  <a:lnTo>
                    <a:pt x="0" y="588"/>
                  </a:lnTo>
                  <a:lnTo>
                    <a:pt x="0" y="587"/>
                  </a:lnTo>
                  <a:lnTo>
                    <a:pt x="3836" y="12"/>
                  </a:lnTo>
                  <a:lnTo>
                    <a:pt x="3914"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718" name="자유형: 도형 717">
              <a:extLst>
                <a:ext uri="{FF2B5EF4-FFF2-40B4-BE49-F238E27FC236}">
                  <a16:creationId xmlns:a16="http://schemas.microsoft.com/office/drawing/2014/main" id="{8ED94D6B-2C06-5ECA-CF6A-B46A06FB1D74}"/>
                </a:ext>
              </a:extLst>
            </p:cNvPr>
            <p:cNvSpPr/>
            <p:nvPr/>
          </p:nvSpPr>
          <p:spPr>
            <a:xfrm>
              <a:off x="7437977" y="4444865"/>
              <a:ext cx="79045" cy="11715"/>
            </a:xfrm>
            <a:custGeom>
              <a:avLst/>
              <a:gdLst>
                <a:gd name="connsiteX0" fmla="*/ 79045 w 79045"/>
                <a:gd name="connsiteY0" fmla="*/ 0 h 11715"/>
                <a:gd name="connsiteX1" fmla="*/ 79045 w 79045"/>
                <a:gd name="connsiteY1" fmla="*/ 7 h 11715"/>
                <a:gd name="connsiteX2" fmla="*/ 5816 w 79045"/>
                <a:gd name="connsiteY2" fmla="*/ 11000 h 11715"/>
                <a:gd name="connsiteX3" fmla="*/ 0 w 79045"/>
                <a:gd name="connsiteY3" fmla="*/ 11715 h 11715"/>
                <a:gd name="connsiteX4" fmla="*/ 79045 w 79045"/>
                <a:gd name="connsiteY4" fmla="*/ 0 h 1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45" h="11715">
                  <a:moveTo>
                    <a:pt x="79045" y="0"/>
                  </a:moveTo>
                  <a:lnTo>
                    <a:pt x="79045" y="7"/>
                  </a:lnTo>
                  <a:lnTo>
                    <a:pt x="5816" y="11000"/>
                  </a:lnTo>
                  <a:lnTo>
                    <a:pt x="0" y="11715"/>
                  </a:lnTo>
                  <a:lnTo>
                    <a:pt x="79045"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719" name="자유형: 도형 718">
              <a:extLst>
                <a:ext uri="{FF2B5EF4-FFF2-40B4-BE49-F238E27FC236}">
                  <a16:creationId xmlns:a16="http://schemas.microsoft.com/office/drawing/2014/main" id="{79E609EA-485D-5D5A-0099-3F1B97DFFF2D}"/>
                </a:ext>
              </a:extLst>
            </p:cNvPr>
            <p:cNvSpPr/>
            <p:nvPr/>
          </p:nvSpPr>
          <p:spPr>
            <a:xfrm>
              <a:off x="7350208" y="4456580"/>
              <a:ext cx="87768" cy="10782"/>
            </a:xfrm>
            <a:custGeom>
              <a:avLst/>
              <a:gdLst>
                <a:gd name="connsiteX0" fmla="*/ 87768 w 87768"/>
                <a:gd name="connsiteY0" fmla="*/ 0 h 10782"/>
                <a:gd name="connsiteX1" fmla="*/ 87763 w 87768"/>
                <a:gd name="connsiteY1" fmla="*/ 0 h 10782"/>
                <a:gd name="connsiteX2" fmla="*/ 72 w 87768"/>
                <a:gd name="connsiteY2" fmla="*/ 10773 h 10782"/>
                <a:gd name="connsiteX3" fmla="*/ 0 w 87768"/>
                <a:gd name="connsiteY3" fmla="*/ 10782 h 10782"/>
                <a:gd name="connsiteX4" fmla="*/ 87768 w 87768"/>
                <a:gd name="connsiteY4" fmla="*/ 0 h 10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68" h="10782">
                  <a:moveTo>
                    <a:pt x="87768" y="0"/>
                  </a:moveTo>
                  <a:lnTo>
                    <a:pt x="87763" y="0"/>
                  </a:lnTo>
                  <a:lnTo>
                    <a:pt x="72" y="10773"/>
                  </a:lnTo>
                  <a:lnTo>
                    <a:pt x="0" y="10782"/>
                  </a:lnTo>
                  <a:lnTo>
                    <a:pt x="87768"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720" name="자유형: 도형 719">
              <a:extLst>
                <a:ext uri="{FF2B5EF4-FFF2-40B4-BE49-F238E27FC236}">
                  <a16:creationId xmlns:a16="http://schemas.microsoft.com/office/drawing/2014/main" id="{5E92C0E7-383B-2154-4D67-3295AF318E2D}"/>
                </a:ext>
              </a:extLst>
            </p:cNvPr>
            <p:cNvSpPr/>
            <p:nvPr/>
          </p:nvSpPr>
          <p:spPr>
            <a:xfrm>
              <a:off x="7262024" y="4467362"/>
              <a:ext cx="88185" cy="10681"/>
            </a:xfrm>
            <a:custGeom>
              <a:avLst/>
              <a:gdLst>
                <a:gd name="connsiteX0" fmla="*/ 88185 w 88185"/>
                <a:gd name="connsiteY0" fmla="*/ 0 h 10681"/>
                <a:gd name="connsiteX1" fmla="*/ 6120 w 88185"/>
                <a:gd name="connsiteY1" fmla="*/ 10081 h 10681"/>
                <a:gd name="connsiteX2" fmla="*/ 0 w 88185"/>
                <a:gd name="connsiteY2" fmla="*/ 10681 h 10681"/>
                <a:gd name="connsiteX3" fmla="*/ 88185 w 88185"/>
                <a:gd name="connsiteY3" fmla="*/ 0 h 10681"/>
              </a:gdLst>
              <a:ahLst/>
              <a:cxnLst>
                <a:cxn ang="0">
                  <a:pos x="connsiteX0" y="connsiteY0"/>
                </a:cxn>
                <a:cxn ang="0">
                  <a:pos x="connsiteX1" y="connsiteY1"/>
                </a:cxn>
                <a:cxn ang="0">
                  <a:pos x="connsiteX2" y="connsiteY2"/>
                </a:cxn>
                <a:cxn ang="0">
                  <a:pos x="connsiteX3" y="connsiteY3"/>
                </a:cxn>
              </a:cxnLst>
              <a:rect l="l" t="t" r="r" b="b"/>
              <a:pathLst>
                <a:path w="88185" h="10681">
                  <a:moveTo>
                    <a:pt x="88185" y="0"/>
                  </a:moveTo>
                  <a:lnTo>
                    <a:pt x="6120" y="10081"/>
                  </a:lnTo>
                  <a:lnTo>
                    <a:pt x="0" y="10681"/>
                  </a:lnTo>
                  <a:lnTo>
                    <a:pt x="88185"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721" name="자유형: 도형 720">
              <a:extLst>
                <a:ext uri="{FF2B5EF4-FFF2-40B4-BE49-F238E27FC236}">
                  <a16:creationId xmlns:a16="http://schemas.microsoft.com/office/drawing/2014/main" id="{41F22A9F-26BF-79E5-76E1-9CE1DAA3B479}"/>
                </a:ext>
              </a:extLst>
            </p:cNvPr>
            <p:cNvSpPr/>
            <p:nvPr/>
          </p:nvSpPr>
          <p:spPr>
            <a:xfrm>
              <a:off x="7169837" y="4478043"/>
              <a:ext cx="92186" cy="9040"/>
            </a:xfrm>
            <a:custGeom>
              <a:avLst/>
              <a:gdLst>
                <a:gd name="connsiteX0" fmla="*/ 92186 w 92186"/>
                <a:gd name="connsiteY0" fmla="*/ 0 h 9040"/>
                <a:gd name="connsiteX1" fmla="*/ 92182 w 92186"/>
                <a:gd name="connsiteY1" fmla="*/ 1 h 9040"/>
                <a:gd name="connsiteX2" fmla="*/ 62 w 92186"/>
                <a:gd name="connsiteY2" fmla="*/ 9034 h 9040"/>
                <a:gd name="connsiteX3" fmla="*/ 0 w 92186"/>
                <a:gd name="connsiteY3" fmla="*/ 9040 h 9040"/>
                <a:gd name="connsiteX4" fmla="*/ 92186 w 92186"/>
                <a:gd name="connsiteY4" fmla="*/ 0 h 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86" h="9040">
                  <a:moveTo>
                    <a:pt x="92186" y="0"/>
                  </a:moveTo>
                  <a:lnTo>
                    <a:pt x="92182" y="1"/>
                  </a:lnTo>
                  <a:lnTo>
                    <a:pt x="62" y="9034"/>
                  </a:lnTo>
                  <a:lnTo>
                    <a:pt x="0" y="9040"/>
                  </a:lnTo>
                  <a:lnTo>
                    <a:pt x="92186"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722" name="자유형: 도형 721">
              <a:extLst>
                <a:ext uri="{FF2B5EF4-FFF2-40B4-BE49-F238E27FC236}">
                  <a16:creationId xmlns:a16="http://schemas.microsoft.com/office/drawing/2014/main" id="{A604A805-97DC-2AD1-8BE8-36A10BF04E3B}"/>
                </a:ext>
              </a:extLst>
            </p:cNvPr>
            <p:cNvSpPr/>
            <p:nvPr/>
          </p:nvSpPr>
          <p:spPr>
            <a:xfrm>
              <a:off x="7076573" y="4487083"/>
              <a:ext cx="93264" cy="8997"/>
            </a:xfrm>
            <a:custGeom>
              <a:avLst/>
              <a:gdLst>
                <a:gd name="connsiteX0" fmla="*/ 93264 w 93264"/>
                <a:gd name="connsiteY0" fmla="*/ 0 h 8997"/>
                <a:gd name="connsiteX1" fmla="*/ 6425 w 93264"/>
                <a:gd name="connsiteY1" fmla="*/ 8515 h 8997"/>
                <a:gd name="connsiteX2" fmla="*/ 0 w 93264"/>
                <a:gd name="connsiteY2" fmla="*/ 8997 h 8997"/>
                <a:gd name="connsiteX3" fmla="*/ 93264 w 93264"/>
                <a:gd name="connsiteY3" fmla="*/ 0 h 8997"/>
              </a:gdLst>
              <a:ahLst/>
              <a:cxnLst>
                <a:cxn ang="0">
                  <a:pos x="connsiteX0" y="connsiteY0"/>
                </a:cxn>
                <a:cxn ang="0">
                  <a:pos x="connsiteX1" y="connsiteY1"/>
                </a:cxn>
                <a:cxn ang="0">
                  <a:pos x="connsiteX2" y="connsiteY2"/>
                </a:cxn>
                <a:cxn ang="0">
                  <a:pos x="connsiteX3" y="connsiteY3"/>
                </a:cxn>
              </a:cxnLst>
              <a:rect l="l" t="t" r="r" b="b"/>
              <a:pathLst>
                <a:path w="93264" h="8997">
                  <a:moveTo>
                    <a:pt x="93264" y="0"/>
                  </a:moveTo>
                  <a:lnTo>
                    <a:pt x="6425" y="8515"/>
                  </a:lnTo>
                  <a:lnTo>
                    <a:pt x="0" y="8997"/>
                  </a:lnTo>
                  <a:lnTo>
                    <a:pt x="93264"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723" name="자유형: 도형 722">
              <a:extLst>
                <a:ext uri="{FF2B5EF4-FFF2-40B4-BE49-F238E27FC236}">
                  <a16:creationId xmlns:a16="http://schemas.microsoft.com/office/drawing/2014/main" id="{09B50D4C-BC30-0280-396C-BDEBB5F3A23D}"/>
                </a:ext>
              </a:extLst>
            </p:cNvPr>
            <p:cNvSpPr/>
            <p:nvPr/>
          </p:nvSpPr>
          <p:spPr>
            <a:xfrm>
              <a:off x="6980349" y="4496080"/>
              <a:ext cx="96224" cy="7219"/>
            </a:xfrm>
            <a:custGeom>
              <a:avLst/>
              <a:gdLst>
                <a:gd name="connsiteX0" fmla="*/ 96224 w 96224"/>
                <a:gd name="connsiteY0" fmla="*/ 0 h 7219"/>
                <a:gd name="connsiteX1" fmla="*/ 96221 w 96224"/>
                <a:gd name="connsiteY1" fmla="*/ 1 h 7219"/>
                <a:gd name="connsiteX2" fmla="*/ 51 w 96224"/>
                <a:gd name="connsiteY2" fmla="*/ 7215 h 7219"/>
                <a:gd name="connsiteX3" fmla="*/ 0 w 96224"/>
                <a:gd name="connsiteY3" fmla="*/ 7219 h 7219"/>
                <a:gd name="connsiteX4" fmla="*/ 96224 w 96224"/>
                <a:gd name="connsiteY4" fmla="*/ 0 h 7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24" h="7219">
                  <a:moveTo>
                    <a:pt x="96224" y="0"/>
                  </a:moveTo>
                  <a:lnTo>
                    <a:pt x="96221" y="1"/>
                  </a:lnTo>
                  <a:lnTo>
                    <a:pt x="51" y="7215"/>
                  </a:lnTo>
                  <a:lnTo>
                    <a:pt x="0" y="7219"/>
                  </a:lnTo>
                  <a:lnTo>
                    <a:pt x="96224"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724" name="자유형: 도형 723">
              <a:extLst>
                <a:ext uri="{FF2B5EF4-FFF2-40B4-BE49-F238E27FC236}">
                  <a16:creationId xmlns:a16="http://schemas.microsoft.com/office/drawing/2014/main" id="{3CD90177-FC17-B6DB-7B8F-A91A385876F3}"/>
                </a:ext>
              </a:extLst>
            </p:cNvPr>
            <p:cNvSpPr/>
            <p:nvPr/>
          </p:nvSpPr>
          <p:spPr>
            <a:xfrm>
              <a:off x="6918913" y="4503299"/>
              <a:ext cx="61437" cy="4609"/>
            </a:xfrm>
            <a:custGeom>
              <a:avLst/>
              <a:gdLst>
                <a:gd name="connsiteX0" fmla="*/ 61437 w 61437"/>
                <a:gd name="connsiteY0" fmla="*/ 0 h 4609"/>
                <a:gd name="connsiteX1" fmla="*/ 0 w 61437"/>
                <a:gd name="connsiteY1" fmla="*/ 4609 h 4609"/>
                <a:gd name="connsiteX2" fmla="*/ 7 w 61437"/>
                <a:gd name="connsiteY2" fmla="*/ 4517 h 4609"/>
                <a:gd name="connsiteX3" fmla="*/ 61437 w 61437"/>
                <a:gd name="connsiteY3" fmla="*/ 0 h 4609"/>
              </a:gdLst>
              <a:ahLst/>
              <a:cxnLst>
                <a:cxn ang="0">
                  <a:pos x="connsiteX0" y="connsiteY0"/>
                </a:cxn>
                <a:cxn ang="0">
                  <a:pos x="connsiteX1" y="connsiteY1"/>
                </a:cxn>
                <a:cxn ang="0">
                  <a:pos x="connsiteX2" y="connsiteY2"/>
                </a:cxn>
                <a:cxn ang="0">
                  <a:pos x="connsiteX3" y="connsiteY3"/>
                </a:cxn>
              </a:cxnLst>
              <a:rect l="l" t="t" r="r" b="b"/>
              <a:pathLst>
                <a:path w="61437" h="4609">
                  <a:moveTo>
                    <a:pt x="61437" y="0"/>
                  </a:moveTo>
                  <a:lnTo>
                    <a:pt x="0" y="4609"/>
                  </a:lnTo>
                  <a:lnTo>
                    <a:pt x="7" y="4517"/>
                  </a:lnTo>
                  <a:lnTo>
                    <a:pt x="61437"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725" name="자유형: 도형 724">
              <a:extLst>
                <a:ext uri="{FF2B5EF4-FFF2-40B4-BE49-F238E27FC236}">
                  <a16:creationId xmlns:a16="http://schemas.microsoft.com/office/drawing/2014/main" id="{2A3A808D-AAD2-8409-8550-F62CA23F08E4}"/>
                </a:ext>
              </a:extLst>
            </p:cNvPr>
            <p:cNvSpPr/>
            <p:nvPr/>
          </p:nvSpPr>
          <p:spPr>
            <a:xfrm>
              <a:off x="6882630" y="4507908"/>
              <a:ext cx="36282" cy="2576"/>
            </a:xfrm>
            <a:custGeom>
              <a:avLst/>
              <a:gdLst>
                <a:gd name="connsiteX0" fmla="*/ 36282 w 36282"/>
                <a:gd name="connsiteY0" fmla="*/ 0 h 2576"/>
                <a:gd name="connsiteX1" fmla="*/ 36282 w 36282"/>
                <a:gd name="connsiteY1" fmla="*/ 0 h 2576"/>
                <a:gd name="connsiteX2" fmla="*/ 6653 w 36282"/>
                <a:gd name="connsiteY2" fmla="*/ 2222 h 2576"/>
                <a:gd name="connsiteX3" fmla="*/ 0 w 36282"/>
                <a:gd name="connsiteY3" fmla="*/ 2576 h 2576"/>
                <a:gd name="connsiteX4" fmla="*/ 3 w 36282"/>
                <a:gd name="connsiteY4" fmla="*/ 2576 h 2576"/>
                <a:gd name="connsiteX5" fmla="*/ 6652 w 36282"/>
                <a:gd name="connsiteY5" fmla="*/ 2222 h 2576"/>
                <a:gd name="connsiteX6" fmla="*/ 36282 w 36282"/>
                <a:gd name="connsiteY6" fmla="*/ 0 h 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82" h="2576">
                  <a:moveTo>
                    <a:pt x="36282" y="0"/>
                  </a:moveTo>
                  <a:lnTo>
                    <a:pt x="36282" y="0"/>
                  </a:lnTo>
                  <a:lnTo>
                    <a:pt x="6653" y="2222"/>
                  </a:lnTo>
                  <a:lnTo>
                    <a:pt x="0" y="2576"/>
                  </a:lnTo>
                  <a:lnTo>
                    <a:pt x="3" y="2576"/>
                  </a:lnTo>
                  <a:lnTo>
                    <a:pt x="6652" y="2222"/>
                  </a:lnTo>
                  <a:lnTo>
                    <a:pt x="36282"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726" name="자유형: 도형 725">
              <a:extLst>
                <a:ext uri="{FF2B5EF4-FFF2-40B4-BE49-F238E27FC236}">
                  <a16:creationId xmlns:a16="http://schemas.microsoft.com/office/drawing/2014/main" id="{AAC3E358-CB90-AAB0-FC23-6941DA5FB440}"/>
                </a:ext>
              </a:extLst>
            </p:cNvPr>
            <p:cNvSpPr/>
            <p:nvPr/>
          </p:nvSpPr>
          <p:spPr>
            <a:xfrm>
              <a:off x="6782604" y="4510484"/>
              <a:ext cx="100027" cy="5321"/>
            </a:xfrm>
            <a:custGeom>
              <a:avLst/>
              <a:gdLst>
                <a:gd name="connsiteX0" fmla="*/ 100027 w 100027"/>
                <a:gd name="connsiteY0" fmla="*/ 0 h 5321"/>
                <a:gd name="connsiteX1" fmla="*/ 93484 w 100027"/>
                <a:gd name="connsiteY1" fmla="*/ 481 h 5321"/>
                <a:gd name="connsiteX2" fmla="*/ 0 w 100027"/>
                <a:gd name="connsiteY2" fmla="*/ 5321 h 5321"/>
                <a:gd name="connsiteX3" fmla="*/ 100027 w 100027"/>
                <a:gd name="connsiteY3" fmla="*/ 0 h 5321"/>
              </a:gdLst>
              <a:ahLst/>
              <a:cxnLst>
                <a:cxn ang="0">
                  <a:pos x="connsiteX0" y="connsiteY0"/>
                </a:cxn>
                <a:cxn ang="0">
                  <a:pos x="connsiteX1" y="connsiteY1"/>
                </a:cxn>
                <a:cxn ang="0">
                  <a:pos x="connsiteX2" y="connsiteY2"/>
                </a:cxn>
                <a:cxn ang="0">
                  <a:pos x="connsiteX3" y="connsiteY3"/>
                </a:cxn>
              </a:cxnLst>
              <a:rect l="l" t="t" r="r" b="b"/>
              <a:pathLst>
                <a:path w="100027" h="5321">
                  <a:moveTo>
                    <a:pt x="100027" y="0"/>
                  </a:moveTo>
                  <a:lnTo>
                    <a:pt x="93484" y="481"/>
                  </a:lnTo>
                  <a:lnTo>
                    <a:pt x="0" y="5321"/>
                  </a:lnTo>
                  <a:lnTo>
                    <a:pt x="100027"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727" name="자유형: 도형 726">
              <a:extLst>
                <a:ext uri="{FF2B5EF4-FFF2-40B4-BE49-F238E27FC236}">
                  <a16:creationId xmlns:a16="http://schemas.microsoft.com/office/drawing/2014/main" id="{DE23BB57-6181-02FC-5ED5-6750EECB2B72}"/>
                </a:ext>
              </a:extLst>
            </p:cNvPr>
            <p:cNvSpPr/>
            <p:nvPr/>
          </p:nvSpPr>
          <p:spPr>
            <a:xfrm>
              <a:off x="6681049" y="4515805"/>
              <a:ext cx="101554" cy="5257"/>
            </a:xfrm>
            <a:custGeom>
              <a:avLst/>
              <a:gdLst>
                <a:gd name="connsiteX0" fmla="*/ 101554 w 101554"/>
                <a:gd name="connsiteY0" fmla="*/ 0 h 5257"/>
                <a:gd name="connsiteX1" fmla="*/ 6870 w 101554"/>
                <a:gd name="connsiteY1" fmla="*/ 5036 h 5257"/>
                <a:gd name="connsiteX2" fmla="*/ 0 w 101554"/>
                <a:gd name="connsiteY2" fmla="*/ 5257 h 5257"/>
                <a:gd name="connsiteX3" fmla="*/ 2 w 101554"/>
                <a:gd name="connsiteY3" fmla="*/ 5257 h 5257"/>
                <a:gd name="connsiteX4" fmla="*/ 6869 w 101554"/>
                <a:gd name="connsiteY4" fmla="*/ 5036 h 5257"/>
                <a:gd name="connsiteX5" fmla="*/ 101516 w 101554"/>
                <a:gd name="connsiteY5" fmla="*/ 2 h 5257"/>
                <a:gd name="connsiteX6" fmla="*/ 101554 w 101554"/>
                <a:gd name="connsiteY6" fmla="*/ 0 h 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554" h="5257">
                  <a:moveTo>
                    <a:pt x="101554" y="0"/>
                  </a:moveTo>
                  <a:lnTo>
                    <a:pt x="6870" y="5036"/>
                  </a:lnTo>
                  <a:lnTo>
                    <a:pt x="0" y="5257"/>
                  </a:lnTo>
                  <a:lnTo>
                    <a:pt x="2" y="5257"/>
                  </a:lnTo>
                  <a:lnTo>
                    <a:pt x="6869" y="5036"/>
                  </a:lnTo>
                  <a:lnTo>
                    <a:pt x="101516" y="2"/>
                  </a:lnTo>
                  <a:lnTo>
                    <a:pt x="101554"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728" name="자유형: 도형 727">
              <a:extLst>
                <a:ext uri="{FF2B5EF4-FFF2-40B4-BE49-F238E27FC236}">
                  <a16:creationId xmlns:a16="http://schemas.microsoft.com/office/drawing/2014/main" id="{64323CD7-C500-2BC6-7E6E-4198240B1F86}"/>
                </a:ext>
              </a:extLst>
            </p:cNvPr>
            <p:cNvSpPr/>
            <p:nvPr/>
          </p:nvSpPr>
          <p:spPr>
            <a:xfrm>
              <a:off x="6662951" y="4521062"/>
              <a:ext cx="18099" cy="582"/>
            </a:xfrm>
            <a:custGeom>
              <a:avLst/>
              <a:gdLst>
                <a:gd name="connsiteX0" fmla="*/ 18099 w 18099"/>
                <a:gd name="connsiteY0" fmla="*/ 0 h 582"/>
                <a:gd name="connsiteX1" fmla="*/ 11297 w 18099"/>
                <a:gd name="connsiteY1" fmla="*/ 352 h 582"/>
                <a:gd name="connsiteX2" fmla="*/ 0 w 18099"/>
                <a:gd name="connsiteY2" fmla="*/ 582 h 582"/>
                <a:gd name="connsiteX3" fmla="*/ 18099 w 18099"/>
                <a:gd name="connsiteY3" fmla="*/ 0 h 582"/>
              </a:gdLst>
              <a:ahLst/>
              <a:cxnLst>
                <a:cxn ang="0">
                  <a:pos x="connsiteX0" y="connsiteY0"/>
                </a:cxn>
                <a:cxn ang="0">
                  <a:pos x="connsiteX1" y="connsiteY1"/>
                </a:cxn>
                <a:cxn ang="0">
                  <a:pos x="connsiteX2" y="connsiteY2"/>
                </a:cxn>
                <a:cxn ang="0">
                  <a:pos x="connsiteX3" y="connsiteY3"/>
                </a:cxn>
              </a:cxnLst>
              <a:rect l="l" t="t" r="r" b="b"/>
              <a:pathLst>
                <a:path w="18099" h="582">
                  <a:moveTo>
                    <a:pt x="18099" y="0"/>
                  </a:moveTo>
                  <a:lnTo>
                    <a:pt x="11297" y="352"/>
                  </a:lnTo>
                  <a:lnTo>
                    <a:pt x="0" y="582"/>
                  </a:lnTo>
                  <a:lnTo>
                    <a:pt x="18099"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729" name="자유형: 도형 728">
              <a:extLst>
                <a:ext uri="{FF2B5EF4-FFF2-40B4-BE49-F238E27FC236}">
                  <a16:creationId xmlns:a16="http://schemas.microsoft.com/office/drawing/2014/main" id="{94ED74BE-A491-5E15-F625-734661676165}"/>
                </a:ext>
              </a:extLst>
            </p:cNvPr>
            <p:cNvSpPr/>
            <p:nvPr/>
          </p:nvSpPr>
          <p:spPr>
            <a:xfrm>
              <a:off x="6251512" y="4521644"/>
              <a:ext cx="411439" cy="8368"/>
            </a:xfrm>
            <a:custGeom>
              <a:avLst/>
              <a:gdLst>
                <a:gd name="connsiteX0" fmla="*/ 411439 w 411439"/>
                <a:gd name="connsiteY0" fmla="*/ 0 h 8368"/>
                <a:gd name="connsiteX1" fmla="*/ 228323 w 411439"/>
                <a:gd name="connsiteY1" fmla="*/ 5887 h 8368"/>
                <a:gd name="connsiteX2" fmla="*/ 0 w 411439"/>
                <a:gd name="connsiteY2" fmla="*/ 8368 h 8368"/>
                <a:gd name="connsiteX3" fmla="*/ 1 w 411439"/>
                <a:gd name="connsiteY3" fmla="*/ 8368 h 8368"/>
                <a:gd name="connsiteX4" fmla="*/ 228322 w 411439"/>
                <a:gd name="connsiteY4" fmla="*/ 5887 h 8368"/>
                <a:gd name="connsiteX5" fmla="*/ 411436 w 411439"/>
                <a:gd name="connsiteY5" fmla="*/ 0 h 8368"/>
                <a:gd name="connsiteX6" fmla="*/ 411439 w 411439"/>
                <a:gd name="connsiteY6" fmla="*/ 0 h 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439" h="8368">
                  <a:moveTo>
                    <a:pt x="411439" y="0"/>
                  </a:moveTo>
                  <a:lnTo>
                    <a:pt x="228323" y="5887"/>
                  </a:lnTo>
                  <a:lnTo>
                    <a:pt x="0" y="8368"/>
                  </a:lnTo>
                  <a:lnTo>
                    <a:pt x="1" y="8368"/>
                  </a:lnTo>
                  <a:lnTo>
                    <a:pt x="228322" y="5887"/>
                  </a:lnTo>
                  <a:lnTo>
                    <a:pt x="411436" y="0"/>
                  </a:lnTo>
                  <a:lnTo>
                    <a:pt x="411439"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cxnSp>
          <p:nvCxnSpPr>
            <p:cNvPr id="730" name="직선 화살표 연결선 729">
              <a:extLst>
                <a:ext uri="{FF2B5EF4-FFF2-40B4-BE49-F238E27FC236}">
                  <a16:creationId xmlns:a16="http://schemas.microsoft.com/office/drawing/2014/main" id="{ED622EFD-F774-6FBE-031A-67D721899731}"/>
                </a:ext>
              </a:extLst>
            </p:cNvPr>
            <p:cNvCxnSpPr>
              <a:cxnSpLocks/>
              <a:stCxn id="636" idx="9"/>
            </p:cNvCxnSpPr>
            <p:nvPr/>
          </p:nvCxnSpPr>
          <p:spPr>
            <a:xfrm>
              <a:off x="6869654" y="3111032"/>
              <a:ext cx="49578" cy="4798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31" name="직선 화살표 연결선 730">
              <a:extLst>
                <a:ext uri="{FF2B5EF4-FFF2-40B4-BE49-F238E27FC236}">
                  <a16:creationId xmlns:a16="http://schemas.microsoft.com/office/drawing/2014/main" id="{531DC60A-1483-B1A3-2EFE-CE909C91A1B1}"/>
                </a:ext>
              </a:extLst>
            </p:cNvPr>
            <p:cNvCxnSpPr>
              <a:cxnSpLocks/>
              <a:endCxn id="630" idx="47"/>
            </p:cNvCxnSpPr>
            <p:nvPr/>
          </p:nvCxnSpPr>
          <p:spPr>
            <a:xfrm>
              <a:off x="7399279" y="3043118"/>
              <a:ext cx="101057" cy="4761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32" name="직선 화살표 연결선 731">
              <a:extLst>
                <a:ext uri="{FF2B5EF4-FFF2-40B4-BE49-F238E27FC236}">
                  <a16:creationId xmlns:a16="http://schemas.microsoft.com/office/drawing/2014/main" id="{87B68E7E-9B85-A070-619C-68A33C75E756}"/>
                </a:ext>
              </a:extLst>
            </p:cNvPr>
            <p:cNvCxnSpPr>
              <a:cxnSpLocks/>
              <a:stCxn id="631" idx="10"/>
            </p:cNvCxnSpPr>
            <p:nvPr/>
          </p:nvCxnSpPr>
          <p:spPr>
            <a:xfrm>
              <a:off x="6777707" y="2629008"/>
              <a:ext cx="91309" cy="4954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33" name="직선 화살표 연결선 732">
              <a:extLst>
                <a:ext uri="{FF2B5EF4-FFF2-40B4-BE49-F238E27FC236}">
                  <a16:creationId xmlns:a16="http://schemas.microsoft.com/office/drawing/2014/main" id="{CC9FABE6-882C-3BF5-4194-2A6CB7ABC3DF}"/>
                </a:ext>
              </a:extLst>
            </p:cNvPr>
            <p:cNvCxnSpPr>
              <a:cxnSpLocks/>
            </p:cNvCxnSpPr>
            <p:nvPr/>
          </p:nvCxnSpPr>
          <p:spPr>
            <a:xfrm>
              <a:off x="7220857" y="2581729"/>
              <a:ext cx="171582" cy="4663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34" name="타원 733">
              <a:extLst>
                <a:ext uri="{FF2B5EF4-FFF2-40B4-BE49-F238E27FC236}">
                  <a16:creationId xmlns:a16="http://schemas.microsoft.com/office/drawing/2014/main" id="{C1E64BE9-FCAF-6BF5-931A-F8E07D900B8B}"/>
                </a:ext>
              </a:extLst>
            </p:cNvPr>
            <p:cNvSpPr/>
            <p:nvPr/>
          </p:nvSpPr>
          <p:spPr>
            <a:xfrm>
              <a:off x="4856408" y="2043950"/>
              <a:ext cx="2806535" cy="61427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35" name="타원 734">
              <a:extLst>
                <a:ext uri="{FF2B5EF4-FFF2-40B4-BE49-F238E27FC236}">
                  <a16:creationId xmlns:a16="http://schemas.microsoft.com/office/drawing/2014/main" id="{331B5F09-4011-1776-D070-5DED44107AE4}"/>
                </a:ext>
              </a:extLst>
            </p:cNvPr>
            <p:cNvSpPr/>
            <p:nvPr/>
          </p:nvSpPr>
          <p:spPr>
            <a:xfrm>
              <a:off x="4064125" y="3110697"/>
              <a:ext cx="4371056" cy="95671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736" name="직선 화살표 연결선 735">
              <a:extLst>
                <a:ext uri="{FF2B5EF4-FFF2-40B4-BE49-F238E27FC236}">
                  <a16:creationId xmlns:a16="http://schemas.microsoft.com/office/drawing/2014/main" id="{E8B2985B-82BC-0CED-C34F-29B7109E84A7}"/>
                </a:ext>
              </a:extLst>
            </p:cNvPr>
            <p:cNvCxnSpPr>
              <a:cxnSpLocks/>
            </p:cNvCxnSpPr>
            <p:nvPr/>
          </p:nvCxnSpPr>
          <p:spPr>
            <a:xfrm>
              <a:off x="6920958" y="3591397"/>
              <a:ext cx="23109" cy="4670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37" name="직선 화살표 연결선 736">
              <a:extLst>
                <a:ext uri="{FF2B5EF4-FFF2-40B4-BE49-F238E27FC236}">
                  <a16:creationId xmlns:a16="http://schemas.microsoft.com/office/drawing/2014/main" id="{62192778-0E63-11C4-DD3C-8ECC30CF1AA2}"/>
                </a:ext>
              </a:extLst>
            </p:cNvPr>
            <p:cNvCxnSpPr>
              <a:cxnSpLocks/>
            </p:cNvCxnSpPr>
            <p:nvPr/>
          </p:nvCxnSpPr>
          <p:spPr>
            <a:xfrm>
              <a:off x="7508987" y="3520483"/>
              <a:ext cx="36842" cy="4731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38" name="직선 화살표 연결선 737">
              <a:extLst>
                <a:ext uri="{FF2B5EF4-FFF2-40B4-BE49-F238E27FC236}">
                  <a16:creationId xmlns:a16="http://schemas.microsoft.com/office/drawing/2014/main" id="{081EC327-C67A-89F9-E7A0-06C33E2D087C}"/>
                </a:ext>
              </a:extLst>
            </p:cNvPr>
            <p:cNvCxnSpPr>
              <a:cxnSpLocks/>
              <a:endCxn id="734" idx="5"/>
            </p:cNvCxnSpPr>
            <p:nvPr/>
          </p:nvCxnSpPr>
          <p:spPr>
            <a:xfrm flipV="1">
              <a:off x="6756888" y="2568269"/>
              <a:ext cx="495047" cy="6157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39" name="직선 화살표 연결선 738">
              <a:extLst>
                <a:ext uri="{FF2B5EF4-FFF2-40B4-BE49-F238E27FC236}">
                  <a16:creationId xmlns:a16="http://schemas.microsoft.com/office/drawing/2014/main" id="{6A1CB312-8627-81B5-934F-2F4BDBF03313}"/>
                </a:ext>
              </a:extLst>
            </p:cNvPr>
            <p:cNvCxnSpPr>
              <a:cxnSpLocks/>
              <a:endCxn id="636" idx="0"/>
            </p:cNvCxnSpPr>
            <p:nvPr/>
          </p:nvCxnSpPr>
          <p:spPr>
            <a:xfrm flipV="1">
              <a:off x="6876168" y="3044432"/>
              <a:ext cx="523361" cy="6073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40" name="직선 화살표 연결선 739">
              <a:extLst>
                <a:ext uri="{FF2B5EF4-FFF2-40B4-BE49-F238E27FC236}">
                  <a16:creationId xmlns:a16="http://schemas.microsoft.com/office/drawing/2014/main" id="{AD9D2FD4-9AB2-C1FA-70BB-B3501BCE70CB}"/>
                </a:ext>
              </a:extLst>
            </p:cNvPr>
            <p:cNvCxnSpPr>
              <a:cxnSpLocks/>
              <a:endCxn id="636" idx="3"/>
            </p:cNvCxnSpPr>
            <p:nvPr/>
          </p:nvCxnSpPr>
          <p:spPr>
            <a:xfrm flipV="1">
              <a:off x="6930860" y="3519273"/>
              <a:ext cx="569477" cy="5676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41" name="직선 화살표 연결선 740">
              <a:extLst>
                <a:ext uri="{FF2B5EF4-FFF2-40B4-BE49-F238E27FC236}">
                  <a16:creationId xmlns:a16="http://schemas.microsoft.com/office/drawing/2014/main" id="{6B5AAA3A-52C7-7506-7372-5DC417A5AD90}"/>
                </a:ext>
              </a:extLst>
            </p:cNvPr>
            <p:cNvCxnSpPr>
              <a:cxnSpLocks/>
            </p:cNvCxnSpPr>
            <p:nvPr/>
          </p:nvCxnSpPr>
          <p:spPr>
            <a:xfrm flipV="1">
              <a:off x="6937505" y="3986676"/>
              <a:ext cx="608324" cy="6115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742" name="타원 741">
            <a:extLst>
              <a:ext uri="{FF2B5EF4-FFF2-40B4-BE49-F238E27FC236}">
                <a16:creationId xmlns:a16="http://schemas.microsoft.com/office/drawing/2014/main" id="{6881958D-0649-9EE0-8ACE-A27F9CE3D762}"/>
              </a:ext>
            </a:extLst>
          </p:cNvPr>
          <p:cNvSpPr/>
          <p:nvPr/>
        </p:nvSpPr>
        <p:spPr>
          <a:xfrm>
            <a:off x="1742391" y="1598535"/>
            <a:ext cx="2180118" cy="2180118"/>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43" name="타원 742">
            <a:extLst>
              <a:ext uri="{FF2B5EF4-FFF2-40B4-BE49-F238E27FC236}">
                <a16:creationId xmlns:a16="http://schemas.microsoft.com/office/drawing/2014/main" id="{B913226B-0975-6E7B-203B-9D2D9BEF6F27}"/>
              </a:ext>
            </a:extLst>
          </p:cNvPr>
          <p:cNvSpPr/>
          <p:nvPr/>
        </p:nvSpPr>
        <p:spPr>
          <a:xfrm>
            <a:off x="1744325" y="2380539"/>
            <a:ext cx="2180118" cy="692584"/>
          </a:xfrm>
          <a:prstGeom prst="ellipse">
            <a:avLst/>
          </a:prstGeom>
          <a:no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744" name="그룹 743">
            <a:extLst>
              <a:ext uri="{FF2B5EF4-FFF2-40B4-BE49-F238E27FC236}">
                <a16:creationId xmlns:a16="http://schemas.microsoft.com/office/drawing/2014/main" id="{0CCB2A5A-A52C-1BAC-1F5E-015C1016E93E}"/>
              </a:ext>
            </a:extLst>
          </p:cNvPr>
          <p:cNvGrpSpPr/>
          <p:nvPr/>
        </p:nvGrpSpPr>
        <p:grpSpPr>
          <a:xfrm>
            <a:off x="2281318" y="1598535"/>
            <a:ext cx="1094344" cy="2180118"/>
            <a:chOff x="5119282" y="3231041"/>
            <a:chExt cx="1094344" cy="2180118"/>
          </a:xfrm>
        </p:grpSpPr>
        <p:sp>
          <p:nvSpPr>
            <p:cNvPr id="745" name="타원 744">
              <a:extLst>
                <a:ext uri="{FF2B5EF4-FFF2-40B4-BE49-F238E27FC236}">
                  <a16:creationId xmlns:a16="http://schemas.microsoft.com/office/drawing/2014/main" id="{898EB0F8-4994-2243-4350-F1A36A513744}"/>
                </a:ext>
              </a:extLst>
            </p:cNvPr>
            <p:cNvSpPr/>
            <p:nvPr/>
          </p:nvSpPr>
          <p:spPr>
            <a:xfrm>
              <a:off x="5119282" y="3231041"/>
              <a:ext cx="1094344" cy="2180118"/>
            </a:xfrm>
            <a:prstGeom prst="ellipse">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46" name="자유형: 도형 745">
              <a:extLst>
                <a:ext uri="{FF2B5EF4-FFF2-40B4-BE49-F238E27FC236}">
                  <a16:creationId xmlns:a16="http://schemas.microsoft.com/office/drawing/2014/main" id="{2AB59BFC-3BDF-AD7F-EB1D-50A99F3B7E4F}"/>
                </a:ext>
              </a:extLst>
            </p:cNvPr>
            <p:cNvSpPr/>
            <p:nvPr/>
          </p:nvSpPr>
          <p:spPr>
            <a:xfrm>
              <a:off x="5658704" y="3231041"/>
              <a:ext cx="554922" cy="2180118"/>
            </a:xfrm>
            <a:custGeom>
              <a:avLst/>
              <a:gdLst>
                <a:gd name="connsiteX0" fmla="*/ 7750 w 554922"/>
                <a:gd name="connsiteY0" fmla="*/ 0 h 2180118"/>
                <a:gd name="connsiteX1" fmla="*/ 554922 w 554922"/>
                <a:gd name="connsiteY1" fmla="*/ 1090059 h 2180118"/>
                <a:gd name="connsiteX2" fmla="*/ 7750 w 554922"/>
                <a:gd name="connsiteY2" fmla="*/ 2180118 h 2180118"/>
                <a:gd name="connsiteX3" fmla="*/ 0 w 554922"/>
                <a:gd name="connsiteY3" fmla="*/ 2179339 h 2180118"/>
                <a:gd name="connsiteX4" fmla="*/ 0 w 554922"/>
                <a:gd name="connsiteY4" fmla="*/ 780 h 2180118"/>
                <a:gd name="connsiteX5" fmla="*/ 7750 w 554922"/>
                <a:gd name="connsiteY5" fmla="*/ 0 h 218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922" h="2180118">
                  <a:moveTo>
                    <a:pt x="7750" y="0"/>
                  </a:moveTo>
                  <a:cubicBezTo>
                    <a:pt x="309945" y="0"/>
                    <a:pt x="554922" y="488036"/>
                    <a:pt x="554922" y="1090059"/>
                  </a:cubicBezTo>
                  <a:cubicBezTo>
                    <a:pt x="554922" y="1692082"/>
                    <a:pt x="309945" y="2180118"/>
                    <a:pt x="7750" y="2180118"/>
                  </a:cubicBezTo>
                  <a:lnTo>
                    <a:pt x="0" y="2179339"/>
                  </a:lnTo>
                  <a:lnTo>
                    <a:pt x="0" y="780"/>
                  </a:lnTo>
                  <a:lnTo>
                    <a:pt x="775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grpSp>
      <p:grpSp>
        <p:nvGrpSpPr>
          <p:cNvPr id="747" name="그룹 746">
            <a:extLst>
              <a:ext uri="{FF2B5EF4-FFF2-40B4-BE49-F238E27FC236}">
                <a16:creationId xmlns:a16="http://schemas.microsoft.com/office/drawing/2014/main" id="{F93C0BA2-C1B8-7696-7702-4A87D4A26737}"/>
              </a:ext>
            </a:extLst>
          </p:cNvPr>
          <p:cNvGrpSpPr/>
          <p:nvPr/>
        </p:nvGrpSpPr>
        <p:grpSpPr>
          <a:xfrm flipH="1">
            <a:off x="2472173" y="1598535"/>
            <a:ext cx="693266" cy="2180118"/>
            <a:chOff x="5119282" y="3231041"/>
            <a:chExt cx="1094344" cy="2180118"/>
          </a:xfrm>
        </p:grpSpPr>
        <p:sp>
          <p:nvSpPr>
            <p:cNvPr id="748" name="타원 747">
              <a:extLst>
                <a:ext uri="{FF2B5EF4-FFF2-40B4-BE49-F238E27FC236}">
                  <a16:creationId xmlns:a16="http://schemas.microsoft.com/office/drawing/2014/main" id="{D24CE4D1-A118-0A97-0BA5-B91414262B20}"/>
                </a:ext>
              </a:extLst>
            </p:cNvPr>
            <p:cNvSpPr/>
            <p:nvPr/>
          </p:nvSpPr>
          <p:spPr>
            <a:xfrm>
              <a:off x="5119282" y="3231041"/>
              <a:ext cx="1094344" cy="2180118"/>
            </a:xfrm>
            <a:prstGeom prst="ellipse">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49" name="자유형: 도형 748">
              <a:extLst>
                <a:ext uri="{FF2B5EF4-FFF2-40B4-BE49-F238E27FC236}">
                  <a16:creationId xmlns:a16="http://schemas.microsoft.com/office/drawing/2014/main" id="{9759AEEC-D9BE-17DC-83BC-85CB2FD6D4AF}"/>
                </a:ext>
              </a:extLst>
            </p:cNvPr>
            <p:cNvSpPr/>
            <p:nvPr/>
          </p:nvSpPr>
          <p:spPr>
            <a:xfrm>
              <a:off x="5658704" y="3231041"/>
              <a:ext cx="554922" cy="2180118"/>
            </a:xfrm>
            <a:custGeom>
              <a:avLst/>
              <a:gdLst>
                <a:gd name="connsiteX0" fmla="*/ 7750 w 554922"/>
                <a:gd name="connsiteY0" fmla="*/ 0 h 2180118"/>
                <a:gd name="connsiteX1" fmla="*/ 554922 w 554922"/>
                <a:gd name="connsiteY1" fmla="*/ 1090059 h 2180118"/>
                <a:gd name="connsiteX2" fmla="*/ 7750 w 554922"/>
                <a:gd name="connsiteY2" fmla="*/ 2180118 h 2180118"/>
                <a:gd name="connsiteX3" fmla="*/ 0 w 554922"/>
                <a:gd name="connsiteY3" fmla="*/ 2179339 h 2180118"/>
                <a:gd name="connsiteX4" fmla="*/ 0 w 554922"/>
                <a:gd name="connsiteY4" fmla="*/ 780 h 2180118"/>
                <a:gd name="connsiteX5" fmla="*/ 7750 w 554922"/>
                <a:gd name="connsiteY5" fmla="*/ 0 h 218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922" h="2180118">
                  <a:moveTo>
                    <a:pt x="7750" y="0"/>
                  </a:moveTo>
                  <a:cubicBezTo>
                    <a:pt x="309945" y="0"/>
                    <a:pt x="554922" y="488036"/>
                    <a:pt x="554922" y="1090059"/>
                  </a:cubicBezTo>
                  <a:cubicBezTo>
                    <a:pt x="554922" y="1692082"/>
                    <a:pt x="309945" y="2180118"/>
                    <a:pt x="7750" y="2180118"/>
                  </a:cubicBezTo>
                  <a:lnTo>
                    <a:pt x="0" y="2179339"/>
                  </a:lnTo>
                  <a:lnTo>
                    <a:pt x="0" y="780"/>
                  </a:lnTo>
                  <a:lnTo>
                    <a:pt x="775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grpSp>
      <p:cxnSp>
        <p:nvCxnSpPr>
          <p:cNvPr id="750" name="직선 화살표 연결선 749">
            <a:extLst>
              <a:ext uri="{FF2B5EF4-FFF2-40B4-BE49-F238E27FC236}">
                <a16:creationId xmlns:a16="http://schemas.microsoft.com/office/drawing/2014/main" id="{CE65AD82-BEC7-D7A0-B00A-169C8ACE09CB}"/>
              </a:ext>
            </a:extLst>
          </p:cNvPr>
          <p:cNvCxnSpPr>
            <a:cxnSpLocks/>
          </p:cNvCxnSpPr>
          <p:nvPr/>
        </p:nvCxnSpPr>
        <p:spPr>
          <a:xfrm>
            <a:off x="2496635" y="3078580"/>
            <a:ext cx="576034" cy="471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51" name="직선 화살표 연결선 750">
            <a:extLst>
              <a:ext uri="{FF2B5EF4-FFF2-40B4-BE49-F238E27FC236}">
                <a16:creationId xmlns:a16="http://schemas.microsoft.com/office/drawing/2014/main" id="{A9499A09-552D-7F25-1F02-FA24943C1DB8}"/>
              </a:ext>
            </a:extLst>
          </p:cNvPr>
          <p:cNvCxnSpPr>
            <a:cxnSpLocks/>
          </p:cNvCxnSpPr>
          <p:nvPr/>
        </p:nvCxnSpPr>
        <p:spPr>
          <a:xfrm>
            <a:off x="3353851" y="3041376"/>
            <a:ext cx="576034" cy="471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52" name="직선 화살표 연결선 751">
            <a:extLst>
              <a:ext uri="{FF2B5EF4-FFF2-40B4-BE49-F238E27FC236}">
                <a16:creationId xmlns:a16="http://schemas.microsoft.com/office/drawing/2014/main" id="{FC99522E-1B1B-8EEC-D7B8-63AB12521136}"/>
              </a:ext>
            </a:extLst>
          </p:cNvPr>
          <p:cNvCxnSpPr>
            <a:cxnSpLocks/>
          </p:cNvCxnSpPr>
          <p:nvPr/>
        </p:nvCxnSpPr>
        <p:spPr>
          <a:xfrm>
            <a:off x="2496635" y="3024094"/>
            <a:ext cx="576034" cy="4719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53" name="직선 화살표 연결선 752">
            <a:extLst>
              <a:ext uri="{FF2B5EF4-FFF2-40B4-BE49-F238E27FC236}">
                <a16:creationId xmlns:a16="http://schemas.microsoft.com/office/drawing/2014/main" id="{2F732FDA-5C2F-9075-2CC9-D37FF826D8E3}"/>
              </a:ext>
            </a:extLst>
          </p:cNvPr>
          <p:cNvCxnSpPr>
            <a:cxnSpLocks/>
          </p:cNvCxnSpPr>
          <p:nvPr/>
        </p:nvCxnSpPr>
        <p:spPr>
          <a:xfrm flipV="1">
            <a:off x="3361962" y="2863198"/>
            <a:ext cx="575282" cy="16966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54" name="직선 연결선 753">
            <a:extLst>
              <a:ext uri="{FF2B5EF4-FFF2-40B4-BE49-F238E27FC236}">
                <a16:creationId xmlns:a16="http://schemas.microsoft.com/office/drawing/2014/main" id="{27A23BAA-0A26-A656-6D9D-CD90D9E0512E}"/>
              </a:ext>
            </a:extLst>
          </p:cNvPr>
          <p:cNvCxnSpPr>
            <a:cxnSpLocks/>
          </p:cNvCxnSpPr>
          <p:nvPr/>
        </p:nvCxnSpPr>
        <p:spPr>
          <a:xfrm flipH="1">
            <a:off x="2496635" y="2726831"/>
            <a:ext cx="329340" cy="338144"/>
          </a:xfrm>
          <a:prstGeom prst="line">
            <a:avLst/>
          </a:prstGeom>
          <a:ln w="12700"/>
        </p:spPr>
        <p:style>
          <a:lnRef idx="1">
            <a:schemeClr val="dk1"/>
          </a:lnRef>
          <a:fillRef idx="0">
            <a:schemeClr val="dk1"/>
          </a:fillRef>
          <a:effectRef idx="0">
            <a:schemeClr val="dk1"/>
          </a:effectRef>
          <a:fontRef idx="minor">
            <a:schemeClr val="tx1"/>
          </a:fontRef>
        </p:style>
      </p:cxnSp>
      <p:cxnSp>
        <p:nvCxnSpPr>
          <p:cNvPr id="755" name="직선 연결선 754">
            <a:extLst>
              <a:ext uri="{FF2B5EF4-FFF2-40B4-BE49-F238E27FC236}">
                <a16:creationId xmlns:a16="http://schemas.microsoft.com/office/drawing/2014/main" id="{8D097AE4-30D6-2D6E-B52F-198B957079C2}"/>
              </a:ext>
            </a:extLst>
          </p:cNvPr>
          <p:cNvCxnSpPr/>
          <p:nvPr/>
        </p:nvCxnSpPr>
        <p:spPr>
          <a:xfrm>
            <a:off x="1032189" y="2726831"/>
            <a:ext cx="359260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6" name="직선 연결선 755">
            <a:extLst>
              <a:ext uri="{FF2B5EF4-FFF2-40B4-BE49-F238E27FC236}">
                <a16:creationId xmlns:a16="http://schemas.microsoft.com/office/drawing/2014/main" id="{1EC9A106-975A-4A65-5239-FB6678532C9B}"/>
              </a:ext>
            </a:extLst>
          </p:cNvPr>
          <p:cNvCxnSpPr/>
          <p:nvPr/>
        </p:nvCxnSpPr>
        <p:spPr>
          <a:xfrm>
            <a:off x="2820091" y="2725000"/>
            <a:ext cx="525547" cy="3078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57" name="TextBox 756">
            <a:extLst>
              <a:ext uri="{FF2B5EF4-FFF2-40B4-BE49-F238E27FC236}">
                <a16:creationId xmlns:a16="http://schemas.microsoft.com/office/drawing/2014/main" id="{0432FE11-051A-C06A-19ED-6DCE78F383DA}"/>
              </a:ext>
            </a:extLst>
          </p:cNvPr>
          <p:cNvSpPr txBox="1"/>
          <p:nvPr/>
        </p:nvSpPr>
        <p:spPr>
          <a:xfrm>
            <a:off x="2509223" y="2606360"/>
            <a:ext cx="344966" cy="400110"/>
          </a:xfrm>
          <a:prstGeom prst="rect">
            <a:avLst/>
          </a:prstGeom>
          <a:noFill/>
        </p:spPr>
        <p:txBody>
          <a:bodyPr wrap="none" rtlCol="0">
            <a:spAutoFit/>
          </a:bodyPr>
          <a:lstStyle/>
          <a:p>
            <a:r>
              <a:rPr lang="en-US" altLang="ko-KR" sz="2000" b="1">
                <a:solidFill>
                  <a:srgbClr val="00B0F0"/>
                </a:solidFill>
                <a:latin typeface="Times New Roman" panose="02020603050405020304" pitchFamily="18" charset="0"/>
                <a:cs typeface="Times New Roman" panose="02020603050405020304" pitchFamily="18" charset="0"/>
              </a:rPr>
              <a:t>φ</a:t>
            </a:r>
            <a:endParaRPr lang="ko-KR" altLang="en-US" sz="2000" b="1">
              <a:solidFill>
                <a:srgbClr val="00B0F0"/>
              </a:solidFill>
              <a:latin typeface="Times New Roman" panose="02020603050405020304" pitchFamily="18" charset="0"/>
              <a:cs typeface="Times New Roman" panose="02020603050405020304" pitchFamily="18" charset="0"/>
            </a:endParaRPr>
          </a:p>
        </p:txBody>
      </p:sp>
      <p:sp>
        <p:nvSpPr>
          <p:cNvPr id="758" name="TextBox 757">
            <a:extLst>
              <a:ext uri="{FF2B5EF4-FFF2-40B4-BE49-F238E27FC236}">
                <a16:creationId xmlns:a16="http://schemas.microsoft.com/office/drawing/2014/main" id="{4D479974-E4E2-CDCA-D9EB-4E94A4118AC2}"/>
              </a:ext>
            </a:extLst>
          </p:cNvPr>
          <p:cNvSpPr txBox="1"/>
          <p:nvPr/>
        </p:nvSpPr>
        <p:spPr>
          <a:xfrm>
            <a:off x="2614396" y="3093712"/>
            <a:ext cx="370614" cy="400110"/>
          </a:xfrm>
          <a:prstGeom prst="rect">
            <a:avLst/>
          </a:prstGeom>
          <a:noFill/>
        </p:spPr>
        <p:txBody>
          <a:bodyPr wrap="none" rtlCol="0">
            <a:spAutoFit/>
          </a:bodyPr>
          <a:lstStyle/>
          <a:p>
            <a:r>
              <a:rPr lang="en-US" altLang="ko-KR" sz="2000" b="1">
                <a:solidFill>
                  <a:srgbClr val="FF0000"/>
                </a:solidFill>
                <a:latin typeface="Times New Roman" panose="02020603050405020304" pitchFamily="18" charset="0"/>
                <a:cs typeface="Times New Roman" panose="02020603050405020304" pitchFamily="18" charset="0"/>
              </a:rPr>
              <a:t>V</a:t>
            </a:r>
            <a:endParaRPr lang="ko-KR" altLang="en-US" sz="2000" b="1">
              <a:solidFill>
                <a:srgbClr val="FF0000"/>
              </a:solidFill>
              <a:latin typeface="Times New Roman" panose="02020603050405020304" pitchFamily="18" charset="0"/>
              <a:cs typeface="Times New Roman" panose="02020603050405020304" pitchFamily="18" charset="0"/>
            </a:endParaRPr>
          </a:p>
        </p:txBody>
      </p:sp>
      <p:pic>
        <p:nvPicPr>
          <p:cNvPr id="759" name="그림 758">
            <a:extLst>
              <a:ext uri="{FF2B5EF4-FFF2-40B4-BE49-F238E27FC236}">
                <a16:creationId xmlns:a16="http://schemas.microsoft.com/office/drawing/2014/main" id="{BE73295B-5F0E-59B5-8C31-FB071490743B}"/>
              </a:ext>
            </a:extLst>
          </p:cNvPr>
          <p:cNvPicPr>
            <a:picLocks noChangeAspect="1"/>
          </p:cNvPicPr>
          <p:nvPr/>
        </p:nvPicPr>
        <p:blipFill>
          <a:blip r:embed="rId2"/>
          <a:stretch>
            <a:fillRect/>
          </a:stretch>
        </p:blipFill>
        <p:spPr>
          <a:xfrm>
            <a:off x="1202308" y="3837254"/>
            <a:ext cx="3158997" cy="670692"/>
          </a:xfrm>
          <a:prstGeom prst="rect">
            <a:avLst/>
          </a:prstGeom>
        </p:spPr>
      </p:pic>
      <p:pic>
        <p:nvPicPr>
          <p:cNvPr id="761" name="그림 760">
            <a:extLst>
              <a:ext uri="{FF2B5EF4-FFF2-40B4-BE49-F238E27FC236}">
                <a16:creationId xmlns:a16="http://schemas.microsoft.com/office/drawing/2014/main" id="{53682C25-BCAF-57C3-C819-CEF1FDBC5571}"/>
              </a:ext>
            </a:extLst>
          </p:cNvPr>
          <p:cNvPicPr>
            <a:picLocks noChangeAspect="1"/>
          </p:cNvPicPr>
          <p:nvPr/>
        </p:nvPicPr>
        <p:blipFill>
          <a:blip r:embed="rId3"/>
          <a:stretch>
            <a:fillRect/>
          </a:stretch>
        </p:blipFill>
        <p:spPr>
          <a:xfrm>
            <a:off x="944285" y="4677777"/>
            <a:ext cx="3890398" cy="2033297"/>
          </a:xfrm>
          <a:prstGeom prst="rect">
            <a:avLst/>
          </a:prstGeom>
        </p:spPr>
      </p:pic>
      <p:sp>
        <p:nvSpPr>
          <p:cNvPr id="762" name="제목 1">
            <a:extLst>
              <a:ext uri="{FF2B5EF4-FFF2-40B4-BE49-F238E27FC236}">
                <a16:creationId xmlns:a16="http://schemas.microsoft.com/office/drawing/2014/main" id="{6AA3D414-1647-97D8-EE1B-AA307F8B02AA}"/>
              </a:ext>
            </a:extLst>
          </p:cNvPr>
          <p:cNvSpPr txBox="1">
            <a:spLocks/>
          </p:cNvSpPr>
          <p:nvPr/>
        </p:nvSpPr>
        <p:spPr>
          <a:xfrm>
            <a:off x="691079" y="725952"/>
            <a:ext cx="10325000" cy="766518"/>
          </a:xfrm>
          <a:prstGeom prst="rect">
            <a:avLst/>
          </a:prstGeom>
        </p:spPr>
        <p:txBody>
          <a:bodyPr/>
          <a:lstStyle>
            <a:lvl1pPr algn="l" defTabSz="914400" rtl="0" eaLnBrk="1" latinLnBrk="0" hangingPunct="1">
              <a:lnSpc>
                <a:spcPct val="114000"/>
              </a:lnSpc>
              <a:spcBef>
                <a:spcPct val="0"/>
              </a:spcBef>
              <a:buNone/>
              <a:defRPr sz="4400" kern="1200" spc="50">
                <a:solidFill>
                  <a:schemeClr val="tx2"/>
                </a:solidFill>
                <a:latin typeface="+mj-lt"/>
                <a:ea typeface="+mj-ea"/>
                <a:cs typeface="+mj-cs"/>
              </a:defRPr>
            </a:lvl1pPr>
          </a:lstStyle>
          <a:p>
            <a:r>
              <a:rPr lang="en-US" altLang="ko-KR">
                <a:latin typeface="Aharoni" panose="02010803020104030203" pitchFamily="2" charset="-79"/>
                <a:cs typeface="Aharoni" panose="02010803020104030203" pitchFamily="2" charset="-79"/>
              </a:rPr>
              <a:t>Derivatives in definition of K</a:t>
            </a:r>
            <a:r>
              <a:rPr lang="en-US" altLang="ko-KR" sz="3600">
                <a:latin typeface="Aharoni" panose="02010803020104030203" pitchFamily="2" charset="-79"/>
                <a:cs typeface="Aharoni" panose="02010803020104030203" pitchFamily="2" charset="-79"/>
              </a:rPr>
              <a:t>μν</a:t>
            </a:r>
            <a:endParaRPr lang="ko-KR" altLang="en-US">
              <a:latin typeface="Aharoni" panose="02010803020104030203" pitchFamily="2" charset="-79"/>
              <a:cs typeface="Aharoni" panose="02010803020104030203" pitchFamily="2" charset="-79"/>
            </a:endParaRPr>
          </a:p>
        </p:txBody>
      </p:sp>
      <p:pic>
        <p:nvPicPr>
          <p:cNvPr id="764" name="그림 763">
            <a:extLst>
              <a:ext uri="{FF2B5EF4-FFF2-40B4-BE49-F238E27FC236}">
                <a16:creationId xmlns:a16="http://schemas.microsoft.com/office/drawing/2014/main" id="{D4DFC547-8FFF-E8D9-05B2-4261DB2B769B}"/>
              </a:ext>
            </a:extLst>
          </p:cNvPr>
          <p:cNvPicPr>
            <a:picLocks noChangeAspect="1"/>
          </p:cNvPicPr>
          <p:nvPr/>
        </p:nvPicPr>
        <p:blipFill>
          <a:blip r:embed="rId4"/>
          <a:stretch>
            <a:fillRect/>
          </a:stretch>
        </p:blipFill>
        <p:spPr>
          <a:xfrm>
            <a:off x="7963700" y="4368109"/>
            <a:ext cx="3728175" cy="1332351"/>
          </a:xfrm>
          <a:prstGeom prst="rect">
            <a:avLst/>
          </a:prstGeom>
        </p:spPr>
      </p:pic>
      <p:grpSp>
        <p:nvGrpSpPr>
          <p:cNvPr id="765" name="그룹 764">
            <a:extLst>
              <a:ext uri="{FF2B5EF4-FFF2-40B4-BE49-F238E27FC236}">
                <a16:creationId xmlns:a16="http://schemas.microsoft.com/office/drawing/2014/main" id="{567335B1-7DFE-F6F9-4556-9F3A25F5FFDE}"/>
              </a:ext>
            </a:extLst>
          </p:cNvPr>
          <p:cNvGrpSpPr/>
          <p:nvPr/>
        </p:nvGrpSpPr>
        <p:grpSpPr>
          <a:xfrm>
            <a:off x="5041027" y="1493116"/>
            <a:ext cx="2704901" cy="3915972"/>
            <a:chOff x="6551288" y="2862865"/>
            <a:chExt cx="2704901" cy="3915972"/>
          </a:xfrm>
        </p:grpSpPr>
        <p:sp>
          <p:nvSpPr>
            <p:cNvPr id="766" name="자유형: 도형 765">
              <a:extLst>
                <a:ext uri="{FF2B5EF4-FFF2-40B4-BE49-F238E27FC236}">
                  <a16:creationId xmlns:a16="http://schemas.microsoft.com/office/drawing/2014/main" id="{1F650F94-0EFE-410B-D59D-1B76AA05678E}"/>
                </a:ext>
              </a:extLst>
            </p:cNvPr>
            <p:cNvSpPr/>
            <p:nvPr/>
          </p:nvSpPr>
          <p:spPr>
            <a:xfrm rot="196096">
              <a:off x="6873203" y="2862865"/>
              <a:ext cx="1730217" cy="2317598"/>
            </a:xfrm>
            <a:custGeom>
              <a:avLst/>
              <a:gdLst>
                <a:gd name="connsiteX0" fmla="*/ 0 w 1392148"/>
                <a:gd name="connsiteY0" fmla="*/ 1864760 h 1864760"/>
                <a:gd name="connsiteX1" fmla="*/ 457200 w 1392148"/>
                <a:gd name="connsiteY1" fmla="*/ 801384 h 1864760"/>
                <a:gd name="connsiteX2" fmla="*/ 1392148 w 1392148"/>
                <a:gd name="connsiteY2" fmla="*/ 0 h 1864760"/>
              </a:gdLst>
              <a:ahLst/>
              <a:cxnLst>
                <a:cxn ang="0">
                  <a:pos x="connsiteX0" y="connsiteY0"/>
                </a:cxn>
                <a:cxn ang="0">
                  <a:pos x="connsiteX1" y="connsiteY1"/>
                </a:cxn>
                <a:cxn ang="0">
                  <a:pos x="connsiteX2" y="connsiteY2"/>
                </a:cxn>
              </a:cxnLst>
              <a:rect l="l" t="t" r="r" b="b"/>
              <a:pathLst>
                <a:path w="1392148" h="1864760">
                  <a:moveTo>
                    <a:pt x="0" y="1864760"/>
                  </a:moveTo>
                  <a:cubicBezTo>
                    <a:pt x="112587" y="1488468"/>
                    <a:pt x="225175" y="1112177"/>
                    <a:pt x="457200" y="801384"/>
                  </a:cubicBezTo>
                  <a:cubicBezTo>
                    <a:pt x="689225" y="490591"/>
                    <a:pt x="1040686" y="245295"/>
                    <a:pt x="1392148" y="0"/>
                  </a:cubicBezTo>
                </a:path>
              </a:pathLst>
            </a:custGeom>
            <a:noFill/>
            <a:ln w="12700">
              <a:solidFill>
                <a:srgbClr val="0070C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67" name="자유형: 도형 766">
              <a:extLst>
                <a:ext uri="{FF2B5EF4-FFF2-40B4-BE49-F238E27FC236}">
                  <a16:creationId xmlns:a16="http://schemas.microsoft.com/office/drawing/2014/main" id="{CD2EA6E9-6045-7062-F962-8D8B21AF41E3}"/>
                </a:ext>
              </a:extLst>
            </p:cNvPr>
            <p:cNvSpPr/>
            <p:nvPr/>
          </p:nvSpPr>
          <p:spPr>
            <a:xfrm rot="970748">
              <a:off x="7259182" y="3298600"/>
              <a:ext cx="1573541" cy="2107733"/>
            </a:xfrm>
            <a:custGeom>
              <a:avLst/>
              <a:gdLst>
                <a:gd name="connsiteX0" fmla="*/ 0 w 1392148"/>
                <a:gd name="connsiteY0" fmla="*/ 1864760 h 1864760"/>
                <a:gd name="connsiteX1" fmla="*/ 457200 w 1392148"/>
                <a:gd name="connsiteY1" fmla="*/ 801384 h 1864760"/>
                <a:gd name="connsiteX2" fmla="*/ 1392148 w 1392148"/>
                <a:gd name="connsiteY2" fmla="*/ 0 h 1864760"/>
              </a:gdLst>
              <a:ahLst/>
              <a:cxnLst>
                <a:cxn ang="0">
                  <a:pos x="connsiteX0" y="connsiteY0"/>
                </a:cxn>
                <a:cxn ang="0">
                  <a:pos x="connsiteX1" y="connsiteY1"/>
                </a:cxn>
                <a:cxn ang="0">
                  <a:pos x="connsiteX2" y="connsiteY2"/>
                </a:cxn>
              </a:cxnLst>
              <a:rect l="l" t="t" r="r" b="b"/>
              <a:pathLst>
                <a:path w="1392148" h="1864760">
                  <a:moveTo>
                    <a:pt x="0" y="1864760"/>
                  </a:moveTo>
                  <a:cubicBezTo>
                    <a:pt x="112587" y="1488468"/>
                    <a:pt x="225175" y="1112177"/>
                    <a:pt x="457200" y="801384"/>
                  </a:cubicBezTo>
                  <a:cubicBezTo>
                    <a:pt x="689225" y="490591"/>
                    <a:pt x="1040686" y="245295"/>
                    <a:pt x="1392148" y="0"/>
                  </a:cubicBezTo>
                </a:path>
              </a:pathLst>
            </a:custGeom>
            <a:noFill/>
            <a:ln w="12700">
              <a:solidFill>
                <a:srgbClr val="0070C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68" name="자유형: 도형 767">
              <a:extLst>
                <a:ext uri="{FF2B5EF4-FFF2-40B4-BE49-F238E27FC236}">
                  <a16:creationId xmlns:a16="http://schemas.microsoft.com/office/drawing/2014/main" id="{66605DC7-E052-3B1A-6ECD-32BDA0972797}"/>
                </a:ext>
              </a:extLst>
            </p:cNvPr>
            <p:cNvSpPr/>
            <p:nvPr/>
          </p:nvSpPr>
          <p:spPr>
            <a:xfrm rot="1823752">
              <a:off x="7539507" y="3946134"/>
              <a:ext cx="1392148" cy="1864760"/>
            </a:xfrm>
            <a:custGeom>
              <a:avLst/>
              <a:gdLst>
                <a:gd name="connsiteX0" fmla="*/ 0 w 1392148"/>
                <a:gd name="connsiteY0" fmla="*/ 1864760 h 1864760"/>
                <a:gd name="connsiteX1" fmla="*/ 457200 w 1392148"/>
                <a:gd name="connsiteY1" fmla="*/ 801384 h 1864760"/>
                <a:gd name="connsiteX2" fmla="*/ 1392148 w 1392148"/>
                <a:gd name="connsiteY2" fmla="*/ 0 h 1864760"/>
              </a:gdLst>
              <a:ahLst/>
              <a:cxnLst>
                <a:cxn ang="0">
                  <a:pos x="connsiteX0" y="connsiteY0"/>
                </a:cxn>
                <a:cxn ang="0">
                  <a:pos x="connsiteX1" y="connsiteY1"/>
                </a:cxn>
                <a:cxn ang="0">
                  <a:pos x="connsiteX2" y="connsiteY2"/>
                </a:cxn>
              </a:cxnLst>
              <a:rect l="l" t="t" r="r" b="b"/>
              <a:pathLst>
                <a:path w="1392148" h="1864760">
                  <a:moveTo>
                    <a:pt x="0" y="1864760"/>
                  </a:moveTo>
                  <a:cubicBezTo>
                    <a:pt x="112587" y="1488468"/>
                    <a:pt x="225175" y="1112177"/>
                    <a:pt x="457200" y="801384"/>
                  </a:cubicBezTo>
                  <a:cubicBezTo>
                    <a:pt x="689225" y="490591"/>
                    <a:pt x="1040686" y="245295"/>
                    <a:pt x="1392148" y="0"/>
                  </a:cubicBezTo>
                </a:path>
              </a:pathLst>
            </a:custGeom>
            <a:noFill/>
            <a:ln w="12700">
              <a:solidFill>
                <a:srgbClr val="0070C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69" name="자유형: 도형 768">
              <a:extLst>
                <a:ext uri="{FF2B5EF4-FFF2-40B4-BE49-F238E27FC236}">
                  <a16:creationId xmlns:a16="http://schemas.microsoft.com/office/drawing/2014/main" id="{4DB5DB6F-20CF-F51E-D3D9-F2319A4637D7}"/>
                </a:ext>
              </a:extLst>
            </p:cNvPr>
            <p:cNvSpPr/>
            <p:nvPr/>
          </p:nvSpPr>
          <p:spPr>
            <a:xfrm rot="2555329">
              <a:off x="7754773" y="4646425"/>
              <a:ext cx="1065489" cy="1427205"/>
            </a:xfrm>
            <a:custGeom>
              <a:avLst/>
              <a:gdLst>
                <a:gd name="connsiteX0" fmla="*/ 0 w 1392148"/>
                <a:gd name="connsiteY0" fmla="*/ 1864760 h 1864760"/>
                <a:gd name="connsiteX1" fmla="*/ 457200 w 1392148"/>
                <a:gd name="connsiteY1" fmla="*/ 801384 h 1864760"/>
                <a:gd name="connsiteX2" fmla="*/ 1392148 w 1392148"/>
                <a:gd name="connsiteY2" fmla="*/ 0 h 1864760"/>
              </a:gdLst>
              <a:ahLst/>
              <a:cxnLst>
                <a:cxn ang="0">
                  <a:pos x="connsiteX0" y="connsiteY0"/>
                </a:cxn>
                <a:cxn ang="0">
                  <a:pos x="connsiteX1" y="connsiteY1"/>
                </a:cxn>
                <a:cxn ang="0">
                  <a:pos x="connsiteX2" y="connsiteY2"/>
                </a:cxn>
              </a:cxnLst>
              <a:rect l="l" t="t" r="r" b="b"/>
              <a:pathLst>
                <a:path w="1392148" h="1864760">
                  <a:moveTo>
                    <a:pt x="0" y="1864760"/>
                  </a:moveTo>
                  <a:cubicBezTo>
                    <a:pt x="112587" y="1488468"/>
                    <a:pt x="225175" y="1112177"/>
                    <a:pt x="457200" y="801384"/>
                  </a:cubicBezTo>
                  <a:cubicBezTo>
                    <a:pt x="689225" y="490591"/>
                    <a:pt x="1040686" y="245295"/>
                    <a:pt x="1392148" y="0"/>
                  </a:cubicBezTo>
                </a:path>
              </a:pathLst>
            </a:custGeom>
            <a:noFill/>
            <a:ln w="12700">
              <a:solidFill>
                <a:srgbClr val="0070C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70" name="자유형: 도형 769">
              <a:extLst>
                <a:ext uri="{FF2B5EF4-FFF2-40B4-BE49-F238E27FC236}">
                  <a16:creationId xmlns:a16="http://schemas.microsoft.com/office/drawing/2014/main" id="{881529E2-5E7B-4536-630B-5EAF8E46781D}"/>
                </a:ext>
              </a:extLst>
            </p:cNvPr>
            <p:cNvSpPr/>
            <p:nvPr/>
          </p:nvSpPr>
          <p:spPr>
            <a:xfrm>
              <a:off x="6551288" y="4268609"/>
              <a:ext cx="1258865" cy="1534438"/>
            </a:xfrm>
            <a:custGeom>
              <a:avLst/>
              <a:gdLst>
                <a:gd name="connsiteX0" fmla="*/ 1258865 w 1258865"/>
                <a:gd name="connsiteY0" fmla="*/ 1534438 h 1534438"/>
                <a:gd name="connsiteX1" fmla="*/ 914400 w 1258865"/>
                <a:gd name="connsiteY1" fmla="*/ 958241 h 1534438"/>
                <a:gd name="connsiteX2" fmla="*/ 670142 w 1258865"/>
                <a:gd name="connsiteY2" fmla="*/ 632564 h 1534438"/>
                <a:gd name="connsiteX3" fmla="*/ 369517 w 1258865"/>
                <a:gd name="connsiteY3" fmla="*/ 313151 h 1534438"/>
                <a:gd name="connsiteX4" fmla="*/ 0 w 1258865"/>
                <a:gd name="connsiteY4" fmla="*/ 0 h 1534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8865" h="1534438">
                  <a:moveTo>
                    <a:pt x="1258865" y="1534438"/>
                  </a:moveTo>
                  <a:cubicBezTo>
                    <a:pt x="1135692" y="1321495"/>
                    <a:pt x="1012520" y="1108553"/>
                    <a:pt x="914400" y="958241"/>
                  </a:cubicBezTo>
                  <a:cubicBezTo>
                    <a:pt x="816280" y="807929"/>
                    <a:pt x="760956" y="740079"/>
                    <a:pt x="670142" y="632564"/>
                  </a:cubicBezTo>
                  <a:cubicBezTo>
                    <a:pt x="579328" y="525049"/>
                    <a:pt x="481207" y="418578"/>
                    <a:pt x="369517" y="313151"/>
                  </a:cubicBezTo>
                  <a:cubicBezTo>
                    <a:pt x="257827" y="207724"/>
                    <a:pt x="128913" y="103862"/>
                    <a:pt x="0" y="0"/>
                  </a:cubicBezTo>
                </a:path>
              </a:pathLst>
            </a:custGeom>
            <a:noFill/>
            <a:ln>
              <a:solidFill>
                <a:schemeClr val="accent2"/>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71" name="자유형: 도형 770">
              <a:extLst>
                <a:ext uri="{FF2B5EF4-FFF2-40B4-BE49-F238E27FC236}">
                  <a16:creationId xmlns:a16="http://schemas.microsoft.com/office/drawing/2014/main" id="{0852817F-C091-0E35-3A06-E09FC54409AE}"/>
                </a:ext>
              </a:extLst>
            </p:cNvPr>
            <p:cNvSpPr/>
            <p:nvPr/>
          </p:nvSpPr>
          <p:spPr>
            <a:xfrm rot="495859">
              <a:off x="6829496" y="3833483"/>
              <a:ext cx="1476296" cy="1873188"/>
            </a:xfrm>
            <a:custGeom>
              <a:avLst/>
              <a:gdLst>
                <a:gd name="connsiteX0" fmla="*/ 1258865 w 1258865"/>
                <a:gd name="connsiteY0" fmla="*/ 1534438 h 1534438"/>
                <a:gd name="connsiteX1" fmla="*/ 914400 w 1258865"/>
                <a:gd name="connsiteY1" fmla="*/ 958241 h 1534438"/>
                <a:gd name="connsiteX2" fmla="*/ 670142 w 1258865"/>
                <a:gd name="connsiteY2" fmla="*/ 632564 h 1534438"/>
                <a:gd name="connsiteX3" fmla="*/ 369517 w 1258865"/>
                <a:gd name="connsiteY3" fmla="*/ 313151 h 1534438"/>
                <a:gd name="connsiteX4" fmla="*/ 0 w 1258865"/>
                <a:gd name="connsiteY4" fmla="*/ 0 h 1534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8865" h="1534438">
                  <a:moveTo>
                    <a:pt x="1258865" y="1534438"/>
                  </a:moveTo>
                  <a:cubicBezTo>
                    <a:pt x="1135692" y="1321495"/>
                    <a:pt x="1012520" y="1108553"/>
                    <a:pt x="914400" y="958241"/>
                  </a:cubicBezTo>
                  <a:cubicBezTo>
                    <a:pt x="816280" y="807929"/>
                    <a:pt x="760956" y="740079"/>
                    <a:pt x="670142" y="632564"/>
                  </a:cubicBezTo>
                  <a:cubicBezTo>
                    <a:pt x="579328" y="525049"/>
                    <a:pt x="481207" y="418578"/>
                    <a:pt x="369517" y="313151"/>
                  </a:cubicBezTo>
                  <a:cubicBezTo>
                    <a:pt x="257827" y="207724"/>
                    <a:pt x="128913" y="103862"/>
                    <a:pt x="0" y="0"/>
                  </a:cubicBezTo>
                </a:path>
              </a:pathLst>
            </a:custGeom>
            <a:noFill/>
            <a:ln>
              <a:solidFill>
                <a:schemeClr val="accent2"/>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72" name="자유형: 도형 771">
              <a:extLst>
                <a:ext uri="{FF2B5EF4-FFF2-40B4-BE49-F238E27FC236}">
                  <a16:creationId xmlns:a16="http://schemas.microsoft.com/office/drawing/2014/main" id="{8458CFA2-71C9-F778-D89A-9C4A6D55A8D2}"/>
                </a:ext>
              </a:extLst>
            </p:cNvPr>
            <p:cNvSpPr/>
            <p:nvPr/>
          </p:nvSpPr>
          <p:spPr>
            <a:xfrm rot="1199877">
              <a:off x="7125721" y="3633948"/>
              <a:ext cx="1653740" cy="1966496"/>
            </a:xfrm>
            <a:custGeom>
              <a:avLst/>
              <a:gdLst>
                <a:gd name="connsiteX0" fmla="*/ 1258865 w 1258865"/>
                <a:gd name="connsiteY0" fmla="*/ 1534438 h 1534438"/>
                <a:gd name="connsiteX1" fmla="*/ 914400 w 1258865"/>
                <a:gd name="connsiteY1" fmla="*/ 958241 h 1534438"/>
                <a:gd name="connsiteX2" fmla="*/ 670142 w 1258865"/>
                <a:gd name="connsiteY2" fmla="*/ 632564 h 1534438"/>
                <a:gd name="connsiteX3" fmla="*/ 369517 w 1258865"/>
                <a:gd name="connsiteY3" fmla="*/ 313151 h 1534438"/>
                <a:gd name="connsiteX4" fmla="*/ 0 w 1258865"/>
                <a:gd name="connsiteY4" fmla="*/ 0 h 1534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8865" h="1534438">
                  <a:moveTo>
                    <a:pt x="1258865" y="1534438"/>
                  </a:moveTo>
                  <a:cubicBezTo>
                    <a:pt x="1135692" y="1321495"/>
                    <a:pt x="1012520" y="1108553"/>
                    <a:pt x="914400" y="958241"/>
                  </a:cubicBezTo>
                  <a:cubicBezTo>
                    <a:pt x="816280" y="807929"/>
                    <a:pt x="760956" y="740079"/>
                    <a:pt x="670142" y="632564"/>
                  </a:cubicBezTo>
                  <a:cubicBezTo>
                    <a:pt x="579328" y="525049"/>
                    <a:pt x="481207" y="418578"/>
                    <a:pt x="369517" y="313151"/>
                  </a:cubicBezTo>
                  <a:cubicBezTo>
                    <a:pt x="257827" y="207724"/>
                    <a:pt x="128913" y="103862"/>
                    <a:pt x="0" y="0"/>
                  </a:cubicBezTo>
                </a:path>
              </a:pathLst>
            </a:custGeom>
            <a:noFill/>
            <a:ln>
              <a:solidFill>
                <a:schemeClr val="accent2"/>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73" name="자유형: 도형 772">
              <a:extLst>
                <a:ext uri="{FF2B5EF4-FFF2-40B4-BE49-F238E27FC236}">
                  <a16:creationId xmlns:a16="http://schemas.microsoft.com/office/drawing/2014/main" id="{16A89033-4A51-DC2F-CF62-F82B5E5B0C13}"/>
                </a:ext>
              </a:extLst>
            </p:cNvPr>
            <p:cNvSpPr/>
            <p:nvPr/>
          </p:nvSpPr>
          <p:spPr>
            <a:xfrm rot="1809414">
              <a:off x="7545464" y="3310872"/>
              <a:ext cx="1653740" cy="1966496"/>
            </a:xfrm>
            <a:custGeom>
              <a:avLst/>
              <a:gdLst>
                <a:gd name="connsiteX0" fmla="*/ 1258865 w 1258865"/>
                <a:gd name="connsiteY0" fmla="*/ 1534438 h 1534438"/>
                <a:gd name="connsiteX1" fmla="*/ 914400 w 1258865"/>
                <a:gd name="connsiteY1" fmla="*/ 958241 h 1534438"/>
                <a:gd name="connsiteX2" fmla="*/ 670142 w 1258865"/>
                <a:gd name="connsiteY2" fmla="*/ 632564 h 1534438"/>
                <a:gd name="connsiteX3" fmla="*/ 369517 w 1258865"/>
                <a:gd name="connsiteY3" fmla="*/ 313151 h 1534438"/>
                <a:gd name="connsiteX4" fmla="*/ 0 w 1258865"/>
                <a:gd name="connsiteY4" fmla="*/ 0 h 1534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8865" h="1534438">
                  <a:moveTo>
                    <a:pt x="1258865" y="1534438"/>
                  </a:moveTo>
                  <a:cubicBezTo>
                    <a:pt x="1135692" y="1321495"/>
                    <a:pt x="1012520" y="1108553"/>
                    <a:pt x="914400" y="958241"/>
                  </a:cubicBezTo>
                  <a:cubicBezTo>
                    <a:pt x="816280" y="807929"/>
                    <a:pt x="760956" y="740079"/>
                    <a:pt x="670142" y="632564"/>
                  </a:cubicBezTo>
                  <a:cubicBezTo>
                    <a:pt x="579328" y="525049"/>
                    <a:pt x="481207" y="418578"/>
                    <a:pt x="369517" y="313151"/>
                  </a:cubicBezTo>
                  <a:cubicBezTo>
                    <a:pt x="257827" y="207724"/>
                    <a:pt x="128913" y="103862"/>
                    <a:pt x="0" y="0"/>
                  </a:cubicBezTo>
                </a:path>
              </a:pathLst>
            </a:custGeom>
            <a:noFill/>
            <a:ln>
              <a:solidFill>
                <a:schemeClr val="accent2"/>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774" name="직선 화살표 연결선 773">
              <a:extLst>
                <a:ext uri="{FF2B5EF4-FFF2-40B4-BE49-F238E27FC236}">
                  <a16:creationId xmlns:a16="http://schemas.microsoft.com/office/drawing/2014/main" id="{355F8DE6-2E39-B871-BD38-1FCFA0B20D59}"/>
                </a:ext>
              </a:extLst>
            </p:cNvPr>
            <p:cNvCxnSpPr>
              <a:cxnSpLocks/>
            </p:cNvCxnSpPr>
            <p:nvPr/>
          </p:nvCxnSpPr>
          <p:spPr>
            <a:xfrm flipV="1">
              <a:off x="7597001" y="5241262"/>
              <a:ext cx="349936" cy="18427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75" name="직선 화살표 연결선 774">
              <a:extLst>
                <a:ext uri="{FF2B5EF4-FFF2-40B4-BE49-F238E27FC236}">
                  <a16:creationId xmlns:a16="http://schemas.microsoft.com/office/drawing/2014/main" id="{FAF9B102-DE59-68C7-3C98-D84E3B968542}"/>
                </a:ext>
              </a:extLst>
            </p:cNvPr>
            <p:cNvCxnSpPr>
              <a:cxnSpLocks/>
            </p:cNvCxnSpPr>
            <p:nvPr/>
          </p:nvCxnSpPr>
          <p:spPr>
            <a:xfrm flipV="1">
              <a:off x="7938360" y="5143531"/>
              <a:ext cx="332682" cy="10099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76" name="직선 화살표 연결선 775">
              <a:extLst>
                <a:ext uri="{FF2B5EF4-FFF2-40B4-BE49-F238E27FC236}">
                  <a16:creationId xmlns:a16="http://schemas.microsoft.com/office/drawing/2014/main" id="{0356816A-4D78-CC60-AB7C-25A70F2A042D}"/>
                </a:ext>
              </a:extLst>
            </p:cNvPr>
            <p:cNvCxnSpPr>
              <a:cxnSpLocks/>
            </p:cNvCxnSpPr>
            <p:nvPr/>
          </p:nvCxnSpPr>
          <p:spPr>
            <a:xfrm flipV="1">
              <a:off x="8261991" y="5133727"/>
              <a:ext cx="328134" cy="1580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77" name="직선 화살표 연결선 776">
              <a:extLst>
                <a:ext uri="{FF2B5EF4-FFF2-40B4-BE49-F238E27FC236}">
                  <a16:creationId xmlns:a16="http://schemas.microsoft.com/office/drawing/2014/main" id="{A202BD2C-F37F-F840-4AEB-C9FCABD70BA0}"/>
                </a:ext>
              </a:extLst>
            </p:cNvPr>
            <p:cNvCxnSpPr>
              <a:cxnSpLocks/>
            </p:cNvCxnSpPr>
            <p:nvPr/>
          </p:nvCxnSpPr>
          <p:spPr>
            <a:xfrm flipV="1">
              <a:off x="7388375" y="4831648"/>
              <a:ext cx="364473" cy="28252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78" name="직선 화살표 연결선 777">
              <a:extLst>
                <a:ext uri="{FF2B5EF4-FFF2-40B4-BE49-F238E27FC236}">
                  <a16:creationId xmlns:a16="http://schemas.microsoft.com/office/drawing/2014/main" id="{AC0660B3-74EE-501D-0170-A7236AF4278F}"/>
                </a:ext>
              </a:extLst>
            </p:cNvPr>
            <p:cNvCxnSpPr>
              <a:cxnSpLocks/>
            </p:cNvCxnSpPr>
            <p:nvPr/>
          </p:nvCxnSpPr>
          <p:spPr>
            <a:xfrm flipV="1">
              <a:off x="7761139" y="4633759"/>
              <a:ext cx="359681" cy="18673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79" name="직선 화살표 연결선 778">
              <a:extLst>
                <a:ext uri="{FF2B5EF4-FFF2-40B4-BE49-F238E27FC236}">
                  <a16:creationId xmlns:a16="http://schemas.microsoft.com/office/drawing/2014/main" id="{22ED1332-DD11-F4E4-D68F-3B690846EB24}"/>
                </a:ext>
              </a:extLst>
            </p:cNvPr>
            <p:cNvCxnSpPr>
              <a:cxnSpLocks/>
            </p:cNvCxnSpPr>
            <p:nvPr/>
          </p:nvCxnSpPr>
          <p:spPr>
            <a:xfrm flipV="1">
              <a:off x="8121469" y="4509159"/>
              <a:ext cx="439309" cy="12460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80" name="직선 화살표 연결선 779">
              <a:extLst>
                <a:ext uri="{FF2B5EF4-FFF2-40B4-BE49-F238E27FC236}">
                  <a16:creationId xmlns:a16="http://schemas.microsoft.com/office/drawing/2014/main" id="{2E60FF9A-C213-625C-6463-48206396A686}"/>
                </a:ext>
              </a:extLst>
            </p:cNvPr>
            <p:cNvCxnSpPr>
              <a:cxnSpLocks/>
            </p:cNvCxnSpPr>
            <p:nvPr/>
          </p:nvCxnSpPr>
          <p:spPr>
            <a:xfrm flipV="1">
              <a:off x="7188425" y="4424635"/>
              <a:ext cx="337389" cy="42934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81" name="직선 화살표 연결선 780">
              <a:extLst>
                <a:ext uri="{FF2B5EF4-FFF2-40B4-BE49-F238E27FC236}">
                  <a16:creationId xmlns:a16="http://schemas.microsoft.com/office/drawing/2014/main" id="{00454BB0-105B-CF31-9004-E501B83D312A}"/>
                </a:ext>
              </a:extLst>
            </p:cNvPr>
            <p:cNvCxnSpPr>
              <a:cxnSpLocks/>
            </p:cNvCxnSpPr>
            <p:nvPr/>
          </p:nvCxnSpPr>
          <p:spPr>
            <a:xfrm flipV="1">
              <a:off x="7514491" y="4080693"/>
              <a:ext cx="379090" cy="34715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82" name="직선 화살표 연결선 781">
              <a:extLst>
                <a:ext uri="{FF2B5EF4-FFF2-40B4-BE49-F238E27FC236}">
                  <a16:creationId xmlns:a16="http://schemas.microsoft.com/office/drawing/2014/main" id="{29309C8D-7AC1-BAE5-51CB-84EE0B9375F0}"/>
                </a:ext>
              </a:extLst>
            </p:cNvPr>
            <p:cNvCxnSpPr>
              <a:cxnSpLocks/>
            </p:cNvCxnSpPr>
            <p:nvPr/>
          </p:nvCxnSpPr>
          <p:spPr>
            <a:xfrm flipV="1">
              <a:off x="7903682" y="3793181"/>
              <a:ext cx="513957" cy="28166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83" name="직선 화살표 연결선 782">
              <a:extLst>
                <a:ext uri="{FF2B5EF4-FFF2-40B4-BE49-F238E27FC236}">
                  <a16:creationId xmlns:a16="http://schemas.microsoft.com/office/drawing/2014/main" id="{E9CA5E4C-A816-18E4-15B1-376F406AC521}"/>
                </a:ext>
              </a:extLst>
            </p:cNvPr>
            <p:cNvCxnSpPr>
              <a:cxnSpLocks/>
            </p:cNvCxnSpPr>
            <p:nvPr/>
          </p:nvCxnSpPr>
          <p:spPr>
            <a:xfrm flipV="1">
              <a:off x="6980915" y="4092852"/>
              <a:ext cx="289258" cy="55313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84" name="직선 화살표 연결선 783">
              <a:extLst>
                <a:ext uri="{FF2B5EF4-FFF2-40B4-BE49-F238E27FC236}">
                  <a16:creationId xmlns:a16="http://schemas.microsoft.com/office/drawing/2014/main" id="{A63D99E8-380A-BEE0-4079-E4633CC72CF6}"/>
                </a:ext>
              </a:extLst>
            </p:cNvPr>
            <p:cNvCxnSpPr>
              <a:cxnSpLocks/>
            </p:cNvCxnSpPr>
            <p:nvPr/>
          </p:nvCxnSpPr>
          <p:spPr>
            <a:xfrm flipV="1">
              <a:off x="7278386" y="3632331"/>
              <a:ext cx="368906" cy="45624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85" name="직선 화살표 연결선 784">
              <a:extLst>
                <a:ext uri="{FF2B5EF4-FFF2-40B4-BE49-F238E27FC236}">
                  <a16:creationId xmlns:a16="http://schemas.microsoft.com/office/drawing/2014/main" id="{4CFB562F-E05F-3655-4E83-ACADB270AACA}"/>
                </a:ext>
              </a:extLst>
            </p:cNvPr>
            <p:cNvCxnSpPr>
              <a:cxnSpLocks/>
            </p:cNvCxnSpPr>
            <p:nvPr/>
          </p:nvCxnSpPr>
          <p:spPr>
            <a:xfrm flipV="1">
              <a:off x="7650985" y="3202841"/>
              <a:ext cx="566446" cy="43222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86" name="직선 화살표 연결선 785">
              <a:extLst>
                <a:ext uri="{FF2B5EF4-FFF2-40B4-BE49-F238E27FC236}">
                  <a16:creationId xmlns:a16="http://schemas.microsoft.com/office/drawing/2014/main" id="{5C6A41F8-2A70-89F6-0B45-F6C28230DC7E}"/>
                </a:ext>
              </a:extLst>
            </p:cNvPr>
            <p:cNvCxnSpPr>
              <a:cxnSpLocks/>
            </p:cNvCxnSpPr>
            <p:nvPr/>
          </p:nvCxnSpPr>
          <p:spPr>
            <a:xfrm flipH="1" flipV="1">
              <a:off x="7384477" y="5108744"/>
              <a:ext cx="193757" cy="3146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87" name="직선 화살표 연결선 786">
              <a:extLst>
                <a:ext uri="{FF2B5EF4-FFF2-40B4-BE49-F238E27FC236}">
                  <a16:creationId xmlns:a16="http://schemas.microsoft.com/office/drawing/2014/main" id="{EE831EF6-163D-5D94-924E-1EA15D5F1C28}"/>
                </a:ext>
              </a:extLst>
            </p:cNvPr>
            <p:cNvCxnSpPr>
              <a:cxnSpLocks/>
            </p:cNvCxnSpPr>
            <p:nvPr/>
          </p:nvCxnSpPr>
          <p:spPr>
            <a:xfrm flipH="1" flipV="1">
              <a:off x="7768624" y="4831648"/>
              <a:ext cx="178313" cy="4048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88" name="직선 화살표 연결선 787">
              <a:extLst>
                <a:ext uri="{FF2B5EF4-FFF2-40B4-BE49-F238E27FC236}">
                  <a16:creationId xmlns:a16="http://schemas.microsoft.com/office/drawing/2014/main" id="{C9F70201-6E94-E027-1D28-E8CE1402C7CB}"/>
                </a:ext>
              </a:extLst>
            </p:cNvPr>
            <p:cNvCxnSpPr>
              <a:cxnSpLocks/>
            </p:cNvCxnSpPr>
            <p:nvPr/>
          </p:nvCxnSpPr>
          <p:spPr>
            <a:xfrm flipH="1" flipV="1">
              <a:off x="7189074" y="4856153"/>
              <a:ext cx="183525" cy="2525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89" name="직선 화살표 연결선 788">
              <a:extLst>
                <a:ext uri="{FF2B5EF4-FFF2-40B4-BE49-F238E27FC236}">
                  <a16:creationId xmlns:a16="http://schemas.microsoft.com/office/drawing/2014/main" id="{3CE7FFA4-21F2-0D92-6CB8-D59AC4C87724}"/>
                </a:ext>
              </a:extLst>
            </p:cNvPr>
            <p:cNvCxnSpPr>
              <a:cxnSpLocks/>
            </p:cNvCxnSpPr>
            <p:nvPr/>
          </p:nvCxnSpPr>
          <p:spPr>
            <a:xfrm flipH="1" flipV="1">
              <a:off x="6989315" y="4645990"/>
              <a:ext cx="193973" cy="1992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90" name="직선 화살표 연결선 789">
              <a:extLst>
                <a:ext uri="{FF2B5EF4-FFF2-40B4-BE49-F238E27FC236}">
                  <a16:creationId xmlns:a16="http://schemas.microsoft.com/office/drawing/2014/main" id="{90376F77-215C-2067-58C3-EE72C00185B8}"/>
                </a:ext>
              </a:extLst>
            </p:cNvPr>
            <p:cNvCxnSpPr>
              <a:cxnSpLocks/>
            </p:cNvCxnSpPr>
            <p:nvPr/>
          </p:nvCxnSpPr>
          <p:spPr>
            <a:xfrm flipH="1" flipV="1">
              <a:off x="7283981" y="4092781"/>
              <a:ext cx="233424" cy="3355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91" name="직선 화살표 연결선 790">
              <a:extLst>
                <a:ext uri="{FF2B5EF4-FFF2-40B4-BE49-F238E27FC236}">
                  <a16:creationId xmlns:a16="http://schemas.microsoft.com/office/drawing/2014/main" id="{CC3C8DA5-9DD2-34B0-8290-4ADE429328EF}"/>
                </a:ext>
              </a:extLst>
            </p:cNvPr>
            <p:cNvCxnSpPr>
              <a:cxnSpLocks/>
            </p:cNvCxnSpPr>
            <p:nvPr/>
          </p:nvCxnSpPr>
          <p:spPr>
            <a:xfrm flipH="1" flipV="1">
              <a:off x="8116911" y="4653718"/>
              <a:ext cx="155551" cy="4827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92" name="직선 화살표 연결선 791">
              <a:extLst>
                <a:ext uri="{FF2B5EF4-FFF2-40B4-BE49-F238E27FC236}">
                  <a16:creationId xmlns:a16="http://schemas.microsoft.com/office/drawing/2014/main" id="{756D61B7-C43D-D8F4-2F87-D6E53B555816}"/>
                </a:ext>
              </a:extLst>
            </p:cNvPr>
            <p:cNvCxnSpPr>
              <a:cxnSpLocks/>
            </p:cNvCxnSpPr>
            <p:nvPr/>
          </p:nvCxnSpPr>
          <p:spPr>
            <a:xfrm flipH="1" flipV="1">
              <a:off x="8560493" y="4509159"/>
              <a:ext cx="22256" cy="6223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93" name="직선 화살표 연결선 792">
              <a:extLst>
                <a:ext uri="{FF2B5EF4-FFF2-40B4-BE49-F238E27FC236}">
                  <a16:creationId xmlns:a16="http://schemas.microsoft.com/office/drawing/2014/main" id="{D0583C58-EF9A-DC4A-4B3D-31097C913544}"/>
                </a:ext>
              </a:extLst>
            </p:cNvPr>
            <p:cNvCxnSpPr>
              <a:cxnSpLocks/>
            </p:cNvCxnSpPr>
            <p:nvPr/>
          </p:nvCxnSpPr>
          <p:spPr>
            <a:xfrm flipH="1" flipV="1">
              <a:off x="7900957" y="4088574"/>
              <a:ext cx="212603" cy="5470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94" name="직선 화살표 연결선 793">
              <a:extLst>
                <a:ext uri="{FF2B5EF4-FFF2-40B4-BE49-F238E27FC236}">
                  <a16:creationId xmlns:a16="http://schemas.microsoft.com/office/drawing/2014/main" id="{9D5F578D-C6C4-759D-96B2-6A506AAAD6C9}"/>
                </a:ext>
              </a:extLst>
            </p:cNvPr>
            <p:cNvCxnSpPr>
              <a:cxnSpLocks/>
            </p:cNvCxnSpPr>
            <p:nvPr/>
          </p:nvCxnSpPr>
          <p:spPr>
            <a:xfrm flipH="1" flipV="1">
              <a:off x="7524781" y="4432160"/>
              <a:ext cx="224175" cy="3856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95" name="직선 화살표 연결선 794">
              <a:extLst>
                <a:ext uri="{FF2B5EF4-FFF2-40B4-BE49-F238E27FC236}">
                  <a16:creationId xmlns:a16="http://schemas.microsoft.com/office/drawing/2014/main" id="{43C5774B-F29B-6B04-8477-A8B3AA57422A}"/>
                </a:ext>
              </a:extLst>
            </p:cNvPr>
            <p:cNvCxnSpPr>
              <a:cxnSpLocks/>
            </p:cNvCxnSpPr>
            <p:nvPr/>
          </p:nvCxnSpPr>
          <p:spPr>
            <a:xfrm flipH="1" flipV="1">
              <a:off x="8425015" y="3809611"/>
              <a:ext cx="146123" cy="7012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96" name="직선 화살표 연결선 795">
              <a:extLst>
                <a:ext uri="{FF2B5EF4-FFF2-40B4-BE49-F238E27FC236}">
                  <a16:creationId xmlns:a16="http://schemas.microsoft.com/office/drawing/2014/main" id="{B663D26B-0361-5A49-9E7D-F2883FCFB39B}"/>
                </a:ext>
              </a:extLst>
            </p:cNvPr>
            <p:cNvCxnSpPr>
              <a:cxnSpLocks/>
            </p:cNvCxnSpPr>
            <p:nvPr/>
          </p:nvCxnSpPr>
          <p:spPr>
            <a:xfrm flipH="1" flipV="1">
              <a:off x="7657393" y="3643820"/>
              <a:ext cx="238913" cy="4362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97" name="직선 화살표 연결선 796">
              <a:extLst>
                <a:ext uri="{FF2B5EF4-FFF2-40B4-BE49-F238E27FC236}">
                  <a16:creationId xmlns:a16="http://schemas.microsoft.com/office/drawing/2014/main" id="{CC406E86-3B21-14BE-29E4-90392C81569C}"/>
                </a:ext>
              </a:extLst>
            </p:cNvPr>
            <p:cNvCxnSpPr>
              <a:cxnSpLocks/>
            </p:cNvCxnSpPr>
            <p:nvPr/>
          </p:nvCxnSpPr>
          <p:spPr>
            <a:xfrm flipH="1" flipV="1">
              <a:off x="8217431" y="3192596"/>
              <a:ext cx="196335" cy="61701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98" name="직선 화살표 연결선 797">
              <a:extLst>
                <a:ext uri="{FF2B5EF4-FFF2-40B4-BE49-F238E27FC236}">
                  <a16:creationId xmlns:a16="http://schemas.microsoft.com/office/drawing/2014/main" id="{908785F8-9417-A94C-AE23-B64367434609}"/>
                </a:ext>
              </a:extLst>
            </p:cNvPr>
            <p:cNvCxnSpPr>
              <a:cxnSpLocks/>
            </p:cNvCxnSpPr>
            <p:nvPr/>
          </p:nvCxnSpPr>
          <p:spPr>
            <a:xfrm flipH="1" flipV="1">
              <a:off x="7230499" y="4825453"/>
              <a:ext cx="183525" cy="25259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99" name="직선 화살표 연결선 798">
              <a:extLst>
                <a:ext uri="{FF2B5EF4-FFF2-40B4-BE49-F238E27FC236}">
                  <a16:creationId xmlns:a16="http://schemas.microsoft.com/office/drawing/2014/main" id="{13E74B6B-2573-5CE2-671E-D60457BDE543}"/>
                </a:ext>
              </a:extLst>
            </p:cNvPr>
            <p:cNvCxnSpPr>
              <a:cxnSpLocks/>
            </p:cNvCxnSpPr>
            <p:nvPr/>
          </p:nvCxnSpPr>
          <p:spPr>
            <a:xfrm flipH="1" flipV="1">
              <a:off x="7638218" y="4346126"/>
              <a:ext cx="121562" cy="46674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00" name="직선 화살표 연결선 799">
              <a:extLst>
                <a:ext uri="{FF2B5EF4-FFF2-40B4-BE49-F238E27FC236}">
                  <a16:creationId xmlns:a16="http://schemas.microsoft.com/office/drawing/2014/main" id="{1A44EF88-525E-D6D3-9A27-4B6B845B627E}"/>
                </a:ext>
              </a:extLst>
            </p:cNvPr>
            <p:cNvCxnSpPr>
              <a:cxnSpLocks/>
            </p:cNvCxnSpPr>
            <p:nvPr/>
          </p:nvCxnSpPr>
          <p:spPr>
            <a:xfrm flipV="1">
              <a:off x="8124091" y="3961528"/>
              <a:ext cx="53610" cy="67414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01" name="TextBox 800">
              <a:extLst>
                <a:ext uri="{FF2B5EF4-FFF2-40B4-BE49-F238E27FC236}">
                  <a16:creationId xmlns:a16="http://schemas.microsoft.com/office/drawing/2014/main" id="{5D416532-50F6-FA85-CED3-81E1CB59C90B}"/>
                </a:ext>
              </a:extLst>
            </p:cNvPr>
            <p:cNvSpPr txBox="1"/>
            <p:nvPr/>
          </p:nvSpPr>
          <p:spPr>
            <a:xfrm>
              <a:off x="6790075" y="4197074"/>
              <a:ext cx="351378" cy="369332"/>
            </a:xfrm>
            <a:prstGeom prst="rect">
              <a:avLst/>
            </a:prstGeom>
            <a:noFill/>
          </p:spPr>
          <p:txBody>
            <a:bodyPr wrap="none" rtlCol="0">
              <a:spAutoFit/>
            </a:bodyPr>
            <a:lstStyle/>
            <a:p>
              <a:r>
                <a:rPr lang="en-US" altLang="ko-KR" b="1" i="1">
                  <a:solidFill>
                    <a:srgbClr val="00B0F0"/>
                  </a:solidFill>
                  <a:latin typeface="Times New Roman" panose="02020603050405020304" pitchFamily="18" charset="0"/>
                  <a:cs typeface="Times New Roman" panose="02020603050405020304" pitchFamily="18" charset="0"/>
                </a:rPr>
                <a:t>X</a:t>
              </a:r>
              <a:endParaRPr lang="ko-KR" altLang="en-US" b="1" i="1">
                <a:solidFill>
                  <a:srgbClr val="00B0F0"/>
                </a:solidFill>
                <a:latin typeface="Times New Roman" panose="02020603050405020304" pitchFamily="18" charset="0"/>
                <a:cs typeface="Times New Roman" panose="02020603050405020304" pitchFamily="18" charset="0"/>
              </a:endParaRPr>
            </a:p>
          </p:txBody>
        </p:sp>
        <p:sp>
          <p:nvSpPr>
            <p:cNvPr id="802" name="TextBox 801">
              <a:extLst>
                <a:ext uri="{FF2B5EF4-FFF2-40B4-BE49-F238E27FC236}">
                  <a16:creationId xmlns:a16="http://schemas.microsoft.com/office/drawing/2014/main" id="{7F361A53-99F0-3218-5E45-8EDD9E430276}"/>
                </a:ext>
              </a:extLst>
            </p:cNvPr>
            <p:cNvSpPr txBox="1"/>
            <p:nvPr/>
          </p:nvSpPr>
          <p:spPr>
            <a:xfrm>
              <a:off x="7214721" y="5209126"/>
              <a:ext cx="325730" cy="369332"/>
            </a:xfrm>
            <a:prstGeom prst="rect">
              <a:avLst/>
            </a:prstGeom>
            <a:noFill/>
          </p:spPr>
          <p:txBody>
            <a:bodyPr wrap="none" rtlCol="0">
              <a:spAutoFit/>
            </a:bodyPr>
            <a:lstStyle/>
            <a:p>
              <a:r>
                <a:rPr lang="en-US" altLang="ko-KR" b="1" i="1">
                  <a:solidFill>
                    <a:srgbClr val="FF0000"/>
                  </a:solidFill>
                  <a:latin typeface="Times New Roman" panose="02020603050405020304" pitchFamily="18" charset="0"/>
                  <a:cs typeface="Times New Roman" panose="02020603050405020304" pitchFamily="18" charset="0"/>
                </a:rPr>
                <a:t>Y</a:t>
              </a:r>
              <a:endParaRPr lang="ko-KR" altLang="en-US" b="1" i="1">
                <a:solidFill>
                  <a:srgbClr val="FF0000"/>
                </a:solidFill>
                <a:latin typeface="Times New Roman" panose="02020603050405020304" pitchFamily="18" charset="0"/>
                <a:cs typeface="Times New Roman" panose="02020603050405020304" pitchFamily="18" charset="0"/>
              </a:endParaRPr>
            </a:p>
          </p:txBody>
        </p:sp>
        <p:sp>
          <p:nvSpPr>
            <p:cNvPr id="803" name="TextBox 802">
              <a:extLst>
                <a:ext uri="{FF2B5EF4-FFF2-40B4-BE49-F238E27FC236}">
                  <a16:creationId xmlns:a16="http://schemas.microsoft.com/office/drawing/2014/main" id="{8F09A077-FABF-19B9-BCF5-2484B6521961}"/>
                </a:ext>
              </a:extLst>
            </p:cNvPr>
            <p:cNvSpPr txBox="1"/>
            <p:nvPr/>
          </p:nvSpPr>
          <p:spPr>
            <a:xfrm>
              <a:off x="7261449" y="4574237"/>
              <a:ext cx="338554" cy="369332"/>
            </a:xfrm>
            <a:prstGeom prst="rect">
              <a:avLst/>
            </a:prstGeom>
            <a:noFill/>
          </p:spPr>
          <p:txBody>
            <a:bodyPr wrap="none" rtlCol="0">
              <a:spAutoFit/>
            </a:bodyPr>
            <a:lstStyle/>
            <a:p>
              <a:r>
                <a:rPr lang="en-US" altLang="ko-KR" b="1" i="1">
                  <a:solidFill>
                    <a:srgbClr val="00B050"/>
                  </a:solidFill>
                  <a:latin typeface="Times New Roman" panose="02020603050405020304" pitchFamily="18" charset="0"/>
                  <a:cs typeface="Times New Roman" panose="02020603050405020304" pitchFamily="18" charset="0"/>
                </a:rPr>
                <a:t>V</a:t>
              </a:r>
              <a:endParaRPr lang="ko-KR" altLang="en-US" b="1" i="1">
                <a:solidFill>
                  <a:srgbClr val="00B050"/>
                </a:solidFill>
                <a:latin typeface="Times New Roman" panose="02020603050405020304" pitchFamily="18" charset="0"/>
                <a:cs typeface="Times New Roman" panose="02020603050405020304" pitchFamily="18" charset="0"/>
              </a:endParaRPr>
            </a:p>
          </p:txBody>
        </p:sp>
        <p:pic>
          <p:nvPicPr>
            <p:cNvPr id="804" name="그림 803">
              <a:extLst>
                <a:ext uri="{FF2B5EF4-FFF2-40B4-BE49-F238E27FC236}">
                  <a16:creationId xmlns:a16="http://schemas.microsoft.com/office/drawing/2014/main" id="{1F8DB389-844A-4A00-9EFF-7D81935A7250}"/>
                </a:ext>
              </a:extLst>
            </p:cNvPr>
            <p:cNvPicPr>
              <a:picLocks noChangeAspect="1"/>
            </p:cNvPicPr>
            <p:nvPr/>
          </p:nvPicPr>
          <p:blipFill>
            <a:blip r:embed="rId5"/>
            <a:stretch>
              <a:fillRect/>
            </a:stretch>
          </p:blipFill>
          <p:spPr>
            <a:xfrm>
              <a:off x="6648992" y="5858970"/>
              <a:ext cx="2607197" cy="919867"/>
            </a:xfrm>
            <a:prstGeom prst="rect">
              <a:avLst/>
            </a:prstGeom>
          </p:spPr>
        </p:pic>
      </p:grpSp>
    </p:spTree>
    <p:extLst>
      <p:ext uri="{BB962C8B-B14F-4D97-AF65-F5344CB8AC3E}">
        <p14:creationId xmlns:p14="http://schemas.microsoft.com/office/powerpoint/2010/main" val="25196933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id="{3BAD57F0-EC7D-4F33-B957-90064E3A09C2}"/>
              </a:ext>
            </a:extLst>
          </p:cNvPr>
          <p:cNvPicPr>
            <a:picLocks noChangeAspect="1"/>
          </p:cNvPicPr>
          <p:nvPr/>
        </p:nvPicPr>
        <p:blipFill>
          <a:blip r:embed="rId2"/>
          <a:stretch>
            <a:fillRect/>
          </a:stretch>
        </p:blipFill>
        <p:spPr>
          <a:xfrm>
            <a:off x="606394" y="1834158"/>
            <a:ext cx="5629868" cy="2087479"/>
          </a:xfrm>
          <a:prstGeom prst="rect">
            <a:avLst/>
          </a:prstGeom>
        </p:spPr>
      </p:pic>
      <p:pic>
        <p:nvPicPr>
          <p:cNvPr id="7" name="그림 6">
            <a:extLst>
              <a:ext uri="{FF2B5EF4-FFF2-40B4-BE49-F238E27FC236}">
                <a16:creationId xmlns:a16="http://schemas.microsoft.com/office/drawing/2014/main" id="{839D07DC-2122-4DA2-A49A-050924BF34A1}"/>
              </a:ext>
            </a:extLst>
          </p:cNvPr>
          <p:cNvPicPr>
            <a:picLocks noChangeAspect="1"/>
          </p:cNvPicPr>
          <p:nvPr/>
        </p:nvPicPr>
        <p:blipFill>
          <a:blip r:embed="rId3"/>
          <a:stretch>
            <a:fillRect/>
          </a:stretch>
        </p:blipFill>
        <p:spPr>
          <a:xfrm>
            <a:off x="6300430" y="1834158"/>
            <a:ext cx="5342397" cy="4297890"/>
          </a:xfrm>
          <a:prstGeom prst="rect">
            <a:avLst/>
          </a:prstGeom>
        </p:spPr>
      </p:pic>
      <p:sp>
        <p:nvSpPr>
          <p:cNvPr id="9" name="사각형: 둥근 모서리 8">
            <a:extLst>
              <a:ext uri="{FF2B5EF4-FFF2-40B4-BE49-F238E27FC236}">
                <a16:creationId xmlns:a16="http://schemas.microsoft.com/office/drawing/2014/main" id="{9BA1E2FF-DED5-40CC-9995-7A098232A746}"/>
              </a:ext>
            </a:extLst>
          </p:cNvPr>
          <p:cNvSpPr/>
          <p:nvPr/>
        </p:nvSpPr>
        <p:spPr>
          <a:xfrm>
            <a:off x="606394" y="1721167"/>
            <a:ext cx="5489443" cy="2446422"/>
          </a:xfrm>
          <a:prstGeom prst="roundRect">
            <a:avLst>
              <a:gd name="adj" fmla="val 8276"/>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사각형: 둥근 모서리 9">
            <a:extLst>
              <a:ext uri="{FF2B5EF4-FFF2-40B4-BE49-F238E27FC236}">
                <a16:creationId xmlns:a16="http://schemas.microsoft.com/office/drawing/2014/main" id="{63FE3A50-D790-41C1-9528-103C00FD9FB4}"/>
              </a:ext>
            </a:extLst>
          </p:cNvPr>
          <p:cNvSpPr/>
          <p:nvPr/>
        </p:nvSpPr>
        <p:spPr>
          <a:xfrm>
            <a:off x="6276367" y="1721166"/>
            <a:ext cx="5489443" cy="4684295"/>
          </a:xfrm>
          <a:prstGeom prst="roundRect">
            <a:avLst>
              <a:gd name="adj" fmla="val 5911"/>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제목 1">
            <a:extLst>
              <a:ext uri="{FF2B5EF4-FFF2-40B4-BE49-F238E27FC236}">
                <a16:creationId xmlns:a16="http://schemas.microsoft.com/office/drawing/2014/main" id="{E9F3C58A-1C2A-B82C-A7C8-D7FFE1DA178E}"/>
              </a:ext>
            </a:extLst>
          </p:cNvPr>
          <p:cNvSpPr txBox="1">
            <a:spLocks/>
          </p:cNvSpPr>
          <p:nvPr/>
        </p:nvSpPr>
        <p:spPr>
          <a:xfrm>
            <a:off x="691079" y="725952"/>
            <a:ext cx="10325000" cy="766518"/>
          </a:xfrm>
          <a:prstGeom prst="rect">
            <a:avLst/>
          </a:prstGeom>
        </p:spPr>
        <p:txBody>
          <a:bodyPr lIns="109728" tIns="109728" rIns="109728" bIns="91440" anchor="b"/>
          <a:lstStyle>
            <a:lvl1pPr algn="l" defTabSz="914400" rtl="0" eaLnBrk="1" latinLnBrk="0" hangingPunct="1">
              <a:lnSpc>
                <a:spcPct val="114000"/>
              </a:lnSpc>
              <a:spcBef>
                <a:spcPct val="0"/>
              </a:spcBef>
              <a:buNone/>
              <a:defRPr sz="4400" kern="1200" spc="50">
                <a:solidFill>
                  <a:schemeClr val="tx2"/>
                </a:solidFill>
                <a:latin typeface="+mj-lt"/>
                <a:ea typeface="+mj-ea"/>
                <a:cs typeface="+mj-cs"/>
              </a:defRPr>
            </a:lvl1pPr>
          </a:lstStyle>
          <a:p>
            <a:r>
              <a:rPr lang="en-US" altLang="ko-KR">
                <a:latin typeface="Aharoni" panose="02010803020104030203" pitchFamily="2" charset="-79"/>
                <a:cs typeface="Aharoni" panose="02010803020104030203" pitchFamily="2" charset="-79"/>
              </a:rPr>
              <a:t>Definitions of K</a:t>
            </a:r>
            <a:r>
              <a:rPr lang="en-US" altLang="ko-KR" sz="3600">
                <a:latin typeface="Aharoni" panose="02010803020104030203" pitchFamily="2" charset="-79"/>
                <a:cs typeface="Aharoni" panose="02010803020104030203" pitchFamily="2" charset="-79"/>
              </a:rPr>
              <a:t>μν</a:t>
            </a:r>
            <a:endParaRPr lang="ko-KR" altLang="en-US">
              <a:latin typeface="Aharoni" panose="02010803020104030203" pitchFamily="2" charset="-79"/>
              <a:cs typeface="Aharoni" panose="02010803020104030203" pitchFamily="2" charset="-79"/>
            </a:endParaRPr>
          </a:p>
        </p:txBody>
      </p:sp>
      <p:pic>
        <p:nvPicPr>
          <p:cNvPr id="11" name="그림 10">
            <a:extLst>
              <a:ext uri="{FF2B5EF4-FFF2-40B4-BE49-F238E27FC236}">
                <a16:creationId xmlns:a16="http://schemas.microsoft.com/office/drawing/2014/main" id="{3F50F88B-442A-31C2-F589-00E6B87AFE73}"/>
              </a:ext>
            </a:extLst>
          </p:cNvPr>
          <p:cNvPicPr>
            <a:picLocks noChangeAspect="1"/>
          </p:cNvPicPr>
          <p:nvPr/>
        </p:nvPicPr>
        <p:blipFill>
          <a:blip r:embed="rId4"/>
          <a:stretch>
            <a:fillRect/>
          </a:stretch>
        </p:blipFill>
        <p:spPr>
          <a:xfrm>
            <a:off x="691079" y="4509277"/>
            <a:ext cx="4801995" cy="753752"/>
          </a:xfrm>
          <a:prstGeom prst="rect">
            <a:avLst/>
          </a:prstGeom>
        </p:spPr>
      </p:pic>
    </p:spTree>
    <p:extLst>
      <p:ext uri="{BB962C8B-B14F-4D97-AF65-F5344CB8AC3E}">
        <p14:creationId xmlns:p14="http://schemas.microsoft.com/office/powerpoint/2010/main" val="20327624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6EF5899C-3F3F-1A7F-7F57-4A22C149D1E3}"/>
              </a:ext>
            </a:extLst>
          </p:cNvPr>
          <p:cNvPicPr>
            <a:picLocks noChangeAspect="1"/>
          </p:cNvPicPr>
          <p:nvPr/>
        </p:nvPicPr>
        <p:blipFill>
          <a:blip r:embed="rId2"/>
          <a:stretch>
            <a:fillRect/>
          </a:stretch>
        </p:blipFill>
        <p:spPr>
          <a:xfrm>
            <a:off x="575703" y="814837"/>
            <a:ext cx="8665255" cy="5949198"/>
          </a:xfrm>
          <a:prstGeom prst="rect">
            <a:avLst/>
          </a:prstGeom>
        </p:spPr>
      </p:pic>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249644" y="93965"/>
            <a:ext cx="10325000" cy="766518"/>
          </a:xfrm>
        </p:spPr>
        <p:txBody>
          <a:bodyPr/>
          <a:lstStyle/>
          <a:p>
            <a:r>
              <a:rPr lang="en-US" altLang="ko-KR">
                <a:latin typeface="Aharoni" panose="02010803020104030203" pitchFamily="2" charset="-79"/>
                <a:cs typeface="Aharoni" panose="02010803020104030203" pitchFamily="2" charset="-79"/>
              </a:rPr>
              <a:t>Example of K</a:t>
            </a:r>
            <a:r>
              <a:rPr lang="el-GR" altLang="ko-KR" sz="3600">
                <a:latin typeface="Arial" panose="020B0604020202020204" pitchFamily="34" charset="0"/>
                <a:cs typeface="Arial" panose="020B0604020202020204" pitchFamily="34" charset="0"/>
              </a:rPr>
              <a:t>μν</a:t>
            </a:r>
            <a:r>
              <a:rPr lang="en-US" altLang="ko-KR" sz="4400">
                <a:latin typeface="Cooper Black" panose="0208090404030B020404" pitchFamily="18" charset="0"/>
              </a:rPr>
              <a:t> </a:t>
            </a:r>
            <a:r>
              <a:rPr lang="en-US" altLang="ko-KR">
                <a:latin typeface="Aharoni" panose="02010803020104030203" pitchFamily="2" charset="-79"/>
                <a:cs typeface="Aharoni" panose="02010803020104030203" pitchFamily="2" charset="-79"/>
              </a:rPr>
              <a:t>.</a:t>
            </a:r>
            <a:endParaRPr lang="ko-KR" altLang="en-US">
              <a:latin typeface="Aharoni" panose="02010803020104030203" pitchFamily="2" charset="-79"/>
              <a:cs typeface="Aharoni" panose="02010803020104030203" pitchFamily="2" charset="-79"/>
            </a:endParaRPr>
          </a:p>
        </p:txBody>
      </p:sp>
      <p:pic>
        <p:nvPicPr>
          <p:cNvPr id="7" name="그림 6">
            <a:extLst>
              <a:ext uri="{FF2B5EF4-FFF2-40B4-BE49-F238E27FC236}">
                <a16:creationId xmlns:a16="http://schemas.microsoft.com/office/drawing/2014/main" id="{9627F51B-498B-976A-26AE-0E45464B0E39}"/>
              </a:ext>
            </a:extLst>
          </p:cNvPr>
          <p:cNvPicPr>
            <a:picLocks noChangeAspect="1"/>
          </p:cNvPicPr>
          <p:nvPr/>
        </p:nvPicPr>
        <p:blipFill>
          <a:blip r:embed="rId3">
            <a:alphaModFix/>
          </a:blip>
          <a:stretch>
            <a:fillRect/>
          </a:stretch>
        </p:blipFill>
        <p:spPr>
          <a:xfrm>
            <a:off x="8175033" y="1492470"/>
            <a:ext cx="3799478" cy="3783241"/>
          </a:xfrm>
          <a:prstGeom prst="rect">
            <a:avLst/>
          </a:prstGeom>
        </p:spPr>
      </p:pic>
      <p:pic>
        <p:nvPicPr>
          <p:cNvPr id="8" name="그림 7">
            <a:extLst>
              <a:ext uri="{FF2B5EF4-FFF2-40B4-BE49-F238E27FC236}">
                <a16:creationId xmlns:a16="http://schemas.microsoft.com/office/drawing/2014/main" id="{C27524C6-C85C-50BB-1360-7B9694B313FF}"/>
              </a:ext>
            </a:extLst>
          </p:cNvPr>
          <p:cNvPicPr>
            <a:picLocks noChangeAspect="1"/>
          </p:cNvPicPr>
          <p:nvPr/>
        </p:nvPicPr>
        <p:blipFill>
          <a:blip r:embed="rId4">
            <a:alphaModFix/>
          </a:blip>
          <a:stretch>
            <a:fillRect/>
          </a:stretch>
        </p:blipFill>
        <p:spPr>
          <a:xfrm>
            <a:off x="7183115" y="199179"/>
            <a:ext cx="1894566" cy="1894566"/>
          </a:xfrm>
          <a:prstGeom prst="rect">
            <a:avLst/>
          </a:prstGeom>
        </p:spPr>
      </p:pic>
    </p:spTree>
    <p:extLst>
      <p:ext uri="{BB962C8B-B14F-4D97-AF65-F5344CB8AC3E}">
        <p14:creationId xmlns:p14="http://schemas.microsoft.com/office/powerpoint/2010/main" val="1156061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References</a:t>
            </a:r>
            <a:endParaRPr lang="ko-KR" altLang="en-US">
              <a:latin typeface="Aharoni" panose="02010803020104030203" pitchFamily="2" charset="-79"/>
              <a:cs typeface="Aharoni" panose="02010803020104030203" pitchFamily="2" charset="-79"/>
            </a:endParaRPr>
          </a:p>
        </p:txBody>
      </p:sp>
      <p:pic>
        <p:nvPicPr>
          <p:cNvPr id="5" name="그림 4">
            <a:extLst>
              <a:ext uri="{FF2B5EF4-FFF2-40B4-BE49-F238E27FC236}">
                <a16:creationId xmlns:a16="http://schemas.microsoft.com/office/drawing/2014/main" id="{12ED180E-DE27-04D2-BBB6-2C69C1169B60}"/>
              </a:ext>
            </a:extLst>
          </p:cNvPr>
          <p:cNvPicPr>
            <a:picLocks noChangeAspect="1"/>
          </p:cNvPicPr>
          <p:nvPr/>
        </p:nvPicPr>
        <p:blipFill>
          <a:blip r:embed="rId2"/>
          <a:stretch>
            <a:fillRect/>
          </a:stretch>
        </p:blipFill>
        <p:spPr>
          <a:xfrm>
            <a:off x="691079" y="2703655"/>
            <a:ext cx="1815047" cy="2793631"/>
          </a:xfrm>
          <a:prstGeom prst="rect">
            <a:avLst/>
          </a:prstGeom>
        </p:spPr>
      </p:pic>
      <p:pic>
        <p:nvPicPr>
          <p:cNvPr id="7" name="그림 6">
            <a:extLst>
              <a:ext uri="{FF2B5EF4-FFF2-40B4-BE49-F238E27FC236}">
                <a16:creationId xmlns:a16="http://schemas.microsoft.com/office/drawing/2014/main" id="{FD1FA3E9-358B-10B2-AC78-863C70866D61}"/>
              </a:ext>
            </a:extLst>
          </p:cNvPr>
          <p:cNvPicPr>
            <a:picLocks noChangeAspect="1"/>
          </p:cNvPicPr>
          <p:nvPr/>
        </p:nvPicPr>
        <p:blipFill>
          <a:blip r:embed="rId3"/>
          <a:stretch>
            <a:fillRect/>
          </a:stretch>
        </p:blipFill>
        <p:spPr>
          <a:xfrm>
            <a:off x="2506126" y="2628155"/>
            <a:ext cx="2367078" cy="2944629"/>
          </a:xfrm>
          <a:prstGeom prst="rect">
            <a:avLst/>
          </a:prstGeom>
        </p:spPr>
      </p:pic>
      <p:pic>
        <p:nvPicPr>
          <p:cNvPr id="9" name="그림 8">
            <a:extLst>
              <a:ext uri="{FF2B5EF4-FFF2-40B4-BE49-F238E27FC236}">
                <a16:creationId xmlns:a16="http://schemas.microsoft.com/office/drawing/2014/main" id="{7A338C05-923F-E37D-DFF6-F6CE0E3BFA4D}"/>
              </a:ext>
            </a:extLst>
          </p:cNvPr>
          <p:cNvPicPr>
            <a:picLocks noChangeAspect="1"/>
          </p:cNvPicPr>
          <p:nvPr/>
        </p:nvPicPr>
        <p:blipFill>
          <a:blip r:embed="rId4"/>
          <a:stretch>
            <a:fillRect/>
          </a:stretch>
        </p:blipFill>
        <p:spPr>
          <a:xfrm>
            <a:off x="7315224" y="2627938"/>
            <a:ext cx="1935922" cy="2869247"/>
          </a:xfrm>
          <a:prstGeom prst="rect">
            <a:avLst/>
          </a:prstGeom>
        </p:spPr>
      </p:pic>
      <p:pic>
        <p:nvPicPr>
          <p:cNvPr id="14" name="그림 13">
            <a:extLst>
              <a:ext uri="{FF2B5EF4-FFF2-40B4-BE49-F238E27FC236}">
                <a16:creationId xmlns:a16="http://schemas.microsoft.com/office/drawing/2014/main" id="{8CB5B522-7AA4-6811-7F6D-CFA2960F06CE}"/>
              </a:ext>
            </a:extLst>
          </p:cNvPr>
          <p:cNvPicPr>
            <a:picLocks noChangeAspect="1"/>
          </p:cNvPicPr>
          <p:nvPr/>
        </p:nvPicPr>
        <p:blipFill>
          <a:blip r:embed="rId5"/>
          <a:stretch>
            <a:fillRect/>
          </a:stretch>
        </p:blipFill>
        <p:spPr>
          <a:xfrm>
            <a:off x="9529538" y="2627938"/>
            <a:ext cx="2153710" cy="2750713"/>
          </a:xfrm>
          <a:prstGeom prst="rect">
            <a:avLst/>
          </a:prstGeom>
        </p:spPr>
      </p:pic>
      <p:pic>
        <p:nvPicPr>
          <p:cNvPr id="17" name="그림 16">
            <a:extLst>
              <a:ext uri="{FF2B5EF4-FFF2-40B4-BE49-F238E27FC236}">
                <a16:creationId xmlns:a16="http://schemas.microsoft.com/office/drawing/2014/main" id="{2C8063B5-85EC-4A21-77AD-FE3C57DD9EA0}"/>
              </a:ext>
            </a:extLst>
          </p:cNvPr>
          <p:cNvPicPr>
            <a:picLocks noChangeAspect="1"/>
          </p:cNvPicPr>
          <p:nvPr/>
        </p:nvPicPr>
        <p:blipFill>
          <a:blip r:embed="rId6"/>
          <a:stretch>
            <a:fillRect/>
          </a:stretch>
        </p:blipFill>
        <p:spPr>
          <a:xfrm>
            <a:off x="5085556" y="2628155"/>
            <a:ext cx="2056392" cy="2869030"/>
          </a:xfrm>
          <a:prstGeom prst="rect">
            <a:avLst/>
          </a:prstGeom>
        </p:spPr>
      </p:pic>
    </p:spTree>
    <p:extLst>
      <p:ext uri="{BB962C8B-B14F-4D97-AF65-F5344CB8AC3E}">
        <p14:creationId xmlns:p14="http://schemas.microsoft.com/office/powerpoint/2010/main" val="10002716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9F3C58A-1C2A-B82C-A7C8-D7FFE1DA178E}"/>
              </a:ext>
            </a:extLst>
          </p:cNvPr>
          <p:cNvSpPr txBox="1">
            <a:spLocks/>
          </p:cNvSpPr>
          <p:nvPr/>
        </p:nvSpPr>
        <p:spPr>
          <a:xfrm>
            <a:off x="691079" y="725952"/>
            <a:ext cx="10325000" cy="766518"/>
          </a:xfrm>
          <a:prstGeom prst="rect">
            <a:avLst/>
          </a:prstGeom>
        </p:spPr>
        <p:txBody>
          <a:bodyPr lIns="109728" tIns="109728" rIns="109728" bIns="91440" anchor="b"/>
          <a:lstStyle>
            <a:lvl1pPr algn="l" defTabSz="914400" rtl="0" eaLnBrk="1" latinLnBrk="0" hangingPunct="1">
              <a:lnSpc>
                <a:spcPct val="114000"/>
              </a:lnSpc>
              <a:spcBef>
                <a:spcPct val="0"/>
              </a:spcBef>
              <a:buNone/>
              <a:defRPr sz="4400" kern="1200" spc="50">
                <a:solidFill>
                  <a:schemeClr val="tx2"/>
                </a:solidFill>
                <a:latin typeface="+mj-lt"/>
                <a:ea typeface="+mj-ea"/>
                <a:cs typeface="+mj-cs"/>
              </a:defRPr>
            </a:lvl1pPr>
          </a:lstStyle>
          <a:p>
            <a:r>
              <a:rPr lang="en-US" altLang="ko-KR">
                <a:latin typeface="Aharoni" panose="02010803020104030203" pitchFamily="2" charset="-79"/>
                <a:cs typeface="Aharoni" panose="02010803020104030203" pitchFamily="2" charset="-79"/>
              </a:rPr>
              <a:t>Intrinsic properties of P</a:t>
            </a:r>
            <a:r>
              <a:rPr lang="en-US" altLang="ko-KR" sz="4400">
                <a:latin typeface="Aharoni" panose="02010803020104030203" pitchFamily="2" charset="-79"/>
                <a:cs typeface="Aharoni" panose="02010803020104030203" pitchFamily="2" charset="-79"/>
              </a:rPr>
              <a:t>μν, </a:t>
            </a:r>
            <a:r>
              <a:rPr lang="en-US" altLang="ko-KR">
                <a:latin typeface="Aharoni" panose="02010803020104030203" pitchFamily="2" charset="-79"/>
                <a:cs typeface="Aharoni" panose="02010803020104030203" pitchFamily="2" charset="-79"/>
              </a:rPr>
              <a:t>K</a:t>
            </a:r>
            <a:r>
              <a:rPr lang="en-US" altLang="ko-KR" sz="3600">
                <a:latin typeface="Aharoni" panose="02010803020104030203" pitchFamily="2" charset="-79"/>
                <a:cs typeface="Aharoni" panose="02010803020104030203" pitchFamily="2" charset="-79"/>
              </a:rPr>
              <a:t>μν</a:t>
            </a:r>
            <a:endParaRPr lang="ko-KR" altLang="en-US">
              <a:latin typeface="Aharoni" panose="02010803020104030203" pitchFamily="2" charset="-79"/>
              <a:cs typeface="Aharoni" panose="02010803020104030203" pitchFamily="2" charset="-79"/>
            </a:endParaRPr>
          </a:p>
        </p:txBody>
      </p:sp>
      <p:pic>
        <p:nvPicPr>
          <p:cNvPr id="4" name="그림 3">
            <a:extLst>
              <a:ext uri="{FF2B5EF4-FFF2-40B4-BE49-F238E27FC236}">
                <a16:creationId xmlns:a16="http://schemas.microsoft.com/office/drawing/2014/main" id="{7CD62A46-5BAA-AF1B-701F-BF30113C6542}"/>
              </a:ext>
            </a:extLst>
          </p:cNvPr>
          <p:cNvPicPr>
            <a:picLocks noChangeAspect="1"/>
          </p:cNvPicPr>
          <p:nvPr/>
        </p:nvPicPr>
        <p:blipFill>
          <a:blip r:embed="rId2"/>
          <a:stretch>
            <a:fillRect/>
          </a:stretch>
        </p:blipFill>
        <p:spPr>
          <a:xfrm>
            <a:off x="4534940" y="3204189"/>
            <a:ext cx="5199562" cy="2715400"/>
          </a:xfrm>
          <a:prstGeom prst="rect">
            <a:avLst/>
          </a:prstGeom>
        </p:spPr>
      </p:pic>
      <p:pic>
        <p:nvPicPr>
          <p:cNvPr id="6" name="그림 5">
            <a:extLst>
              <a:ext uri="{FF2B5EF4-FFF2-40B4-BE49-F238E27FC236}">
                <a16:creationId xmlns:a16="http://schemas.microsoft.com/office/drawing/2014/main" id="{56CE5242-3CF1-8E16-EA45-7DE60FF33034}"/>
              </a:ext>
            </a:extLst>
          </p:cNvPr>
          <p:cNvPicPr>
            <a:picLocks noChangeAspect="1"/>
          </p:cNvPicPr>
          <p:nvPr/>
        </p:nvPicPr>
        <p:blipFill>
          <a:blip r:embed="rId3"/>
          <a:stretch>
            <a:fillRect/>
          </a:stretch>
        </p:blipFill>
        <p:spPr>
          <a:xfrm>
            <a:off x="2858584" y="1892546"/>
            <a:ext cx="6275778" cy="1045056"/>
          </a:xfrm>
          <a:prstGeom prst="rect">
            <a:avLst/>
          </a:prstGeom>
        </p:spPr>
      </p:pic>
      <p:pic>
        <p:nvPicPr>
          <p:cNvPr id="11" name="그림 10">
            <a:extLst>
              <a:ext uri="{FF2B5EF4-FFF2-40B4-BE49-F238E27FC236}">
                <a16:creationId xmlns:a16="http://schemas.microsoft.com/office/drawing/2014/main" id="{08FBFBB8-71B1-C52D-6FEE-FCCE987FE836}"/>
              </a:ext>
            </a:extLst>
          </p:cNvPr>
          <p:cNvPicPr>
            <a:picLocks noChangeAspect="1"/>
          </p:cNvPicPr>
          <p:nvPr/>
        </p:nvPicPr>
        <p:blipFill>
          <a:blip r:embed="rId4"/>
          <a:stretch>
            <a:fillRect/>
          </a:stretch>
        </p:blipFill>
        <p:spPr>
          <a:xfrm>
            <a:off x="2003634" y="3359533"/>
            <a:ext cx="2275174" cy="446326"/>
          </a:xfrm>
          <a:prstGeom prst="rect">
            <a:avLst/>
          </a:prstGeom>
        </p:spPr>
      </p:pic>
      <p:pic>
        <p:nvPicPr>
          <p:cNvPr id="12" name="그림 11">
            <a:extLst>
              <a:ext uri="{FF2B5EF4-FFF2-40B4-BE49-F238E27FC236}">
                <a16:creationId xmlns:a16="http://schemas.microsoft.com/office/drawing/2014/main" id="{CBA4317D-33F8-1C87-5F80-AA76D32268DB}"/>
              </a:ext>
            </a:extLst>
          </p:cNvPr>
          <p:cNvPicPr>
            <a:picLocks noChangeAspect="1"/>
          </p:cNvPicPr>
          <p:nvPr/>
        </p:nvPicPr>
        <p:blipFill>
          <a:blip r:embed="rId5"/>
          <a:stretch>
            <a:fillRect/>
          </a:stretch>
        </p:blipFill>
        <p:spPr>
          <a:xfrm>
            <a:off x="2008390" y="4815519"/>
            <a:ext cx="2436880" cy="1499618"/>
          </a:xfrm>
          <a:prstGeom prst="rect">
            <a:avLst/>
          </a:prstGeom>
        </p:spPr>
      </p:pic>
      <p:sp>
        <p:nvSpPr>
          <p:cNvPr id="13" name="직사각형 12">
            <a:extLst>
              <a:ext uri="{FF2B5EF4-FFF2-40B4-BE49-F238E27FC236}">
                <a16:creationId xmlns:a16="http://schemas.microsoft.com/office/drawing/2014/main" id="{38984A40-F67D-7A22-A2C6-A4B2C78F35AA}"/>
              </a:ext>
            </a:extLst>
          </p:cNvPr>
          <p:cNvSpPr/>
          <p:nvPr/>
        </p:nvSpPr>
        <p:spPr>
          <a:xfrm>
            <a:off x="1848907" y="3204189"/>
            <a:ext cx="8009343" cy="1611330"/>
          </a:xfrm>
          <a:prstGeom prst="rect">
            <a:avLst/>
          </a:prstGeom>
          <a:solidFill>
            <a:srgbClr val="FF0000">
              <a:alpha val="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13">
            <a:extLst>
              <a:ext uri="{FF2B5EF4-FFF2-40B4-BE49-F238E27FC236}">
                <a16:creationId xmlns:a16="http://schemas.microsoft.com/office/drawing/2014/main" id="{777BAC44-4255-9773-902E-DAD9BC116CEE}"/>
              </a:ext>
            </a:extLst>
          </p:cNvPr>
          <p:cNvSpPr/>
          <p:nvPr/>
        </p:nvSpPr>
        <p:spPr>
          <a:xfrm>
            <a:off x="1848906" y="4835863"/>
            <a:ext cx="8009343" cy="1611330"/>
          </a:xfrm>
          <a:prstGeom prst="rect">
            <a:avLst/>
          </a:prstGeom>
          <a:solidFill>
            <a:srgbClr val="00B0F0">
              <a:alpha val="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9805565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Intrinsic curvature</a:t>
            </a:r>
            <a:endParaRPr lang="ko-KR" altLang="en-US">
              <a:latin typeface="Aharoni" panose="02010803020104030203" pitchFamily="2" charset="-79"/>
              <a:cs typeface="Aharoni" panose="02010803020104030203" pitchFamily="2" charset="-79"/>
            </a:endParaRPr>
          </a:p>
        </p:txBody>
      </p:sp>
      <p:pic>
        <p:nvPicPr>
          <p:cNvPr id="6" name="그림 5">
            <a:extLst>
              <a:ext uri="{FF2B5EF4-FFF2-40B4-BE49-F238E27FC236}">
                <a16:creationId xmlns:a16="http://schemas.microsoft.com/office/drawing/2014/main" id="{3C4333C1-181F-17D3-4F4B-5E9E420ED601}"/>
              </a:ext>
            </a:extLst>
          </p:cNvPr>
          <p:cNvPicPr>
            <a:picLocks noChangeAspect="1"/>
          </p:cNvPicPr>
          <p:nvPr/>
        </p:nvPicPr>
        <p:blipFill>
          <a:blip r:embed="rId2"/>
          <a:stretch>
            <a:fillRect/>
          </a:stretch>
        </p:blipFill>
        <p:spPr>
          <a:xfrm>
            <a:off x="1404597" y="1783029"/>
            <a:ext cx="5650184" cy="4802260"/>
          </a:xfrm>
          <a:prstGeom prst="rect">
            <a:avLst/>
          </a:prstGeom>
        </p:spPr>
      </p:pic>
      <p:sp>
        <p:nvSpPr>
          <p:cNvPr id="18" name="사각형: 둥근 모서리 17">
            <a:extLst>
              <a:ext uri="{FF2B5EF4-FFF2-40B4-BE49-F238E27FC236}">
                <a16:creationId xmlns:a16="http://schemas.microsoft.com/office/drawing/2014/main" id="{FBAABC0C-84DD-73FA-4C80-87248ABC3D15}"/>
              </a:ext>
            </a:extLst>
          </p:cNvPr>
          <p:cNvSpPr/>
          <p:nvPr/>
        </p:nvSpPr>
        <p:spPr>
          <a:xfrm>
            <a:off x="1371600" y="1710649"/>
            <a:ext cx="5881255" cy="965162"/>
          </a:xfrm>
          <a:prstGeom prst="roundRect">
            <a:avLst/>
          </a:prstGeom>
          <a:solidFill>
            <a:srgbClr val="92D05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사각형: 둥근 모서리 18">
            <a:extLst>
              <a:ext uri="{FF2B5EF4-FFF2-40B4-BE49-F238E27FC236}">
                <a16:creationId xmlns:a16="http://schemas.microsoft.com/office/drawing/2014/main" id="{05830E77-EE28-52E0-22EC-D8E401A3FD65}"/>
              </a:ext>
            </a:extLst>
          </p:cNvPr>
          <p:cNvSpPr/>
          <p:nvPr/>
        </p:nvSpPr>
        <p:spPr>
          <a:xfrm>
            <a:off x="1340307" y="5724634"/>
            <a:ext cx="5881255" cy="965162"/>
          </a:xfrm>
          <a:prstGeom prst="roundRect">
            <a:avLst/>
          </a:prstGeom>
          <a:solidFill>
            <a:srgbClr val="92D05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사각형: 둥근 모서리 19">
            <a:extLst>
              <a:ext uri="{FF2B5EF4-FFF2-40B4-BE49-F238E27FC236}">
                <a16:creationId xmlns:a16="http://schemas.microsoft.com/office/drawing/2014/main" id="{9215ACD7-ACA3-AECA-CA47-8A59BA1502B8}"/>
              </a:ext>
            </a:extLst>
          </p:cNvPr>
          <p:cNvSpPr/>
          <p:nvPr/>
        </p:nvSpPr>
        <p:spPr>
          <a:xfrm>
            <a:off x="1785374" y="4451183"/>
            <a:ext cx="5172379" cy="965162"/>
          </a:xfrm>
          <a:prstGeom prst="roundRect">
            <a:avLst/>
          </a:prstGeom>
          <a:solidFill>
            <a:srgbClr val="FFC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타원 20">
            <a:extLst>
              <a:ext uri="{FF2B5EF4-FFF2-40B4-BE49-F238E27FC236}">
                <a16:creationId xmlns:a16="http://schemas.microsoft.com/office/drawing/2014/main" id="{4B595235-F7F1-7D7C-FED9-F72EE8CE1A66}"/>
              </a:ext>
            </a:extLst>
          </p:cNvPr>
          <p:cNvSpPr/>
          <p:nvPr/>
        </p:nvSpPr>
        <p:spPr>
          <a:xfrm>
            <a:off x="3848793" y="5724634"/>
            <a:ext cx="2527069" cy="476661"/>
          </a:xfrm>
          <a:prstGeom prst="ellips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타원 21">
            <a:extLst>
              <a:ext uri="{FF2B5EF4-FFF2-40B4-BE49-F238E27FC236}">
                <a16:creationId xmlns:a16="http://schemas.microsoft.com/office/drawing/2014/main" id="{4D7653CF-2B71-8992-640D-58E04CDA97C5}"/>
              </a:ext>
            </a:extLst>
          </p:cNvPr>
          <p:cNvSpPr/>
          <p:nvPr/>
        </p:nvSpPr>
        <p:spPr>
          <a:xfrm>
            <a:off x="3952810" y="1742919"/>
            <a:ext cx="2527069" cy="476661"/>
          </a:xfrm>
          <a:prstGeom prst="ellips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자유형: 도형 22">
            <a:extLst>
              <a:ext uri="{FF2B5EF4-FFF2-40B4-BE49-F238E27FC236}">
                <a16:creationId xmlns:a16="http://schemas.microsoft.com/office/drawing/2014/main" id="{A69631FF-2806-B0A7-4890-28A87A80EF98}"/>
              </a:ext>
            </a:extLst>
          </p:cNvPr>
          <p:cNvSpPr/>
          <p:nvPr/>
        </p:nvSpPr>
        <p:spPr>
          <a:xfrm>
            <a:off x="6400800" y="1953491"/>
            <a:ext cx="1488074" cy="3956858"/>
          </a:xfrm>
          <a:custGeom>
            <a:avLst/>
            <a:gdLst>
              <a:gd name="connsiteX0" fmla="*/ 58189 w 1488074"/>
              <a:gd name="connsiteY0" fmla="*/ 0 h 3956858"/>
              <a:gd name="connsiteX1" fmla="*/ 1487978 w 1488074"/>
              <a:gd name="connsiteY1" fmla="*/ 1845425 h 3956858"/>
              <a:gd name="connsiteX2" fmla="*/ 0 w 1488074"/>
              <a:gd name="connsiteY2" fmla="*/ 3956858 h 3956858"/>
              <a:gd name="connsiteX3" fmla="*/ 0 w 1488074"/>
              <a:gd name="connsiteY3" fmla="*/ 3956858 h 3956858"/>
            </a:gdLst>
            <a:ahLst/>
            <a:cxnLst>
              <a:cxn ang="0">
                <a:pos x="connsiteX0" y="connsiteY0"/>
              </a:cxn>
              <a:cxn ang="0">
                <a:pos x="connsiteX1" y="connsiteY1"/>
              </a:cxn>
              <a:cxn ang="0">
                <a:pos x="connsiteX2" y="connsiteY2"/>
              </a:cxn>
              <a:cxn ang="0">
                <a:pos x="connsiteX3" y="connsiteY3"/>
              </a:cxn>
            </a:cxnLst>
            <a:rect l="l" t="t" r="r" b="b"/>
            <a:pathLst>
              <a:path w="1488074" h="3956858">
                <a:moveTo>
                  <a:pt x="58189" y="0"/>
                </a:moveTo>
                <a:cubicBezTo>
                  <a:pt x="777932" y="592974"/>
                  <a:pt x="1497676" y="1185949"/>
                  <a:pt x="1487978" y="1845425"/>
                </a:cubicBezTo>
                <a:cubicBezTo>
                  <a:pt x="1478280" y="2504901"/>
                  <a:pt x="0" y="3956858"/>
                  <a:pt x="0" y="3956858"/>
                </a:cubicBezTo>
                <a:lnTo>
                  <a:pt x="0" y="3956858"/>
                </a:lnTo>
              </a:path>
            </a:pathLst>
          </a:custGeom>
          <a:noFill/>
          <a:ln>
            <a:solidFill>
              <a:srgbClr val="FF0000"/>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4" name="그림 23">
            <a:extLst>
              <a:ext uri="{FF2B5EF4-FFF2-40B4-BE49-F238E27FC236}">
                <a16:creationId xmlns:a16="http://schemas.microsoft.com/office/drawing/2014/main" id="{76194C55-D649-A330-51F5-DC7E3E3C1A24}"/>
              </a:ext>
            </a:extLst>
          </p:cNvPr>
          <p:cNvPicPr>
            <a:picLocks noChangeAspect="1"/>
          </p:cNvPicPr>
          <p:nvPr/>
        </p:nvPicPr>
        <p:blipFill>
          <a:blip r:embed="rId3"/>
          <a:stretch>
            <a:fillRect/>
          </a:stretch>
        </p:blipFill>
        <p:spPr>
          <a:xfrm>
            <a:off x="6858965" y="246063"/>
            <a:ext cx="5176645" cy="862026"/>
          </a:xfrm>
          <a:prstGeom prst="rect">
            <a:avLst/>
          </a:prstGeom>
        </p:spPr>
      </p:pic>
      <p:sp>
        <p:nvSpPr>
          <p:cNvPr id="25" name="타원 24">
            <a:extLst>
              <a:ext uri="{FF2B5EF4-FFF2-40B4-BE49-F238E27FC236}">
                <a16:creationId xmlns:a16="http://schemas.microsoft.com/office/drawing/2014/main" id="{28FC5DE1-3E45-3D18-129C-1F8599E0A957}"/>
              </a:ext>
            </a:extLst>
          </p:cNvPr>
          <p:cNvSpPr/>
          <p:nvPr/>
        </p:nvSpPr>
        <p:spPr>
          <a:xfrm>
            <a:off x="9292107" y="321972"/>
            <a:ext cx="585989" cy="643943"/>
          </a:xfrm>
          <a:prstGeom prst="ellipse">
            <a:avLst/>
          </a:prstGeom>
          <a:solidFill>
            <a:schemeClr val="accent2">
              <a:alpha val="2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생각 풍선: 구름 모양 25">
            <a:extLst>
              <a:ext uri="{FF2B5EF4-FFF2-40B4-BE49-F238E27FC236}">
                <a16:creationId xmlns:a16="http://schemas.microsoft.com/office/drawing/2014/main" id="{52DC6099-3D29-EEE1-5FA7-886B8C7D30A6}"/>
              </a:ext>
            </a:extLst>
          </p:cNvPr>
          <p:cNvSpPr/>
          <p:nvPr/>
        </p:nvSpPr>
        <p:spPr>
          <a:xfrm>
            <a:off x="6473440" y="52743"/>
            <a:ext cx="5675985" cy="1338311"/>
          </a:xfrm>
          <a:prstGeom prst="cloud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44" name="그룹 43">
            <a:extLst>
              <a:ext uri="{FF2B5EF4-FFF2-40B4-BE49-F238E27FC236}">
                <a16:creationId xmlns:a16="http://schemas.microsoft.com/office/drawing/2014/main" id="{59F54BC7-9952-C9F0-7D41-EF61A4E4CB10}"/>
              </a:ext>
            </a:extLst>
          </p:cNvPr>
          <p:cNvGrpSpPr/>
          <p:nvPr/>
        </p:nvGrpSpPr>
        <p:grpSpPr>
          <a:xfrm>
            <a:off x="8303835" y="1594941"/>
            <a:ext cx="3366372" cy="2042834"/>
            <a:chOff x="7619126" y="3304986"/>
            <a:chExt cx="3592601" cy="2180118"/>
          </a:xfrm>
        </p:grpSpPr>
        <p:sp>
          <p:nvSpPr>
            <p:cNvPr id="27" name="타원 26">
              <a:extLst>
                <a:ext uri="{FF2B5EF4-FFF2-40B4-BE49-F238E27FC236}">
                  <a16:creationId xmlns:a16="http://schemas.microsoft.com/office/drawing/2014/main" id="{00519894-75B2-2A33-A762-9E5A4D1F2F6E}"/>
                </a:ext>
              </a:extLst>
            </p:cNvPr>
            <p:cNvSpPr/>
            <p:nvPr/>
          </p:nvSpPr>
          <p:spPr>
            <a:xfrm>
              <a:off x="8329328" y="3304986"/>
              <a:ext cx="2180118" cy="2180118"/>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타원 27">
              <a:extLst>
                <a:ext uri="{FF2B5EF4-FFF2-40B4-BE49-F238E27FC236}">
                  <a16:creationId xmlns:a16="http://schemas.microsoft.com/office/drawing/2014/main" id="{D99DDF97-46CC-CE97-621D-3EFC36519C15}"/>
                </a:ext>
              </a:extLst>
            </p:cNvPr>
            <p:cNvSpPr/>
            <p:nvPr/>
          </p:nvSpPr>
          <p:spPr>
            <a:xfrm>
              <a:off x="8331262" y="4086990"/>
              <a:ext cx="2180118" cy="692584"/>
            </a:xfrm>
            <a:prstGeom prst="ellipse">
              <a:avLst/>
            </a:prstGeom>
            <a:no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9" name="그룹 28">
              <a:extLst>
                <a:ext uri="{FF2B5EF4-FFF2-40B4-BE49-F238E27FC236}">
                  <a16:creationId xmlns:a16="http://schemas.microsoft.com/office/drawing/2014/main" id="{B721F914-B1D5-FA63-3ACA-E6C5837C92A3}"/>
                </a:ext>
              </a:extLst>
            </p:cNvPr>
            <p:cNvGrpSpPr/>
            <p:nvPr/>
          </p:nvGrpSpPr>
          <p:grpSpPr>
            <a:xfrm>
              <a:off x="8868255" y="3304986"/>
              <a:ext cx="1094344" cy="2180118"/>
              <a:chOff x="5119282" y="3231041"/>
              <a:chExt cx="1094344" cy="2180118"/>
            </a:xfrm>
          </p:grpSpPr>
          <p:sp>
            <p:nvSpPr>
              <p:cNvPr id="30" name="타원 29">
                <a:extLst>
                  <a:ext uri="{FF2B5EF4-FFF2-40B4-BE49-F238E27FC236}">
                    <a16:creationId xmlns:a16="http://schemas.microsoft.com/office/drawing/2014/main" id="{6D33D4DA-5B26-3A90-9EEC-587177A883FC}"/>
                  </a:ext>
                </a:extLst>
              </p:cNvPr>
              <p:cNvSpPr/>
              <p:nvPr/>
            </p:nvSpPr>
            <p:spPr>
              <a:xfrm>
                <a:off x="5119282" y="3231041"/>
                <a:ext cx="1094344" cy="2180118"/>
              </a:xfrm>
              <a:prstGeom prst="ellipse">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자유형: 도형 30">
                <a:extLst>
                  <a:ext uri="{FF2B5EF4-FFF2-40B4-BE49-F238E27FC236}">
                    <a16:creationId xmlns:a16="http://schemas.microsoft.com/office/drawing/2014/main" id="{1F794D7F-A2C9-9A62-FEDA-0A4A1FEF16B1}"/>
                  </a:ext>
                </a:extLst>
              </p:cNvPr>
              <p:cNvSpPr/>
              <p:nvPr/>
            </p:nvSpPr>
            <p:spPr>
              <a:xfrm>
                <a:off x="5658704" y="3231041"/>
                <a:ext cx="554922" cy="2180118"/>
              </a:xfrm>
              <a:custGeom>
                <a:avLst/>
                <a:gdLst>
                  <a:gd name="connsiteX0" fmla="*/ 7750 w 554922"/>
                  <a:gd name="connsiteY0" fmla="*/ 0 h 2180118"/>
                  <a:gd name="connsiteX1" fmla="*/ 554922 w 554922"/>
                  <a:gd name="connsiteY1" fmla="*/ 1090059 h 2180118"/>
                  <a:gd name="connsiteX2" fmla="*/ 7750 w 554922"/>
                  <a:gd name="connsiteY2" fmla="*/ 2180118 h 2180118"/>
                  <a:gd name="connsiteX3" fmla="*/ 0 w 554922"/>
                  <a:gd name="connsiteY3" fmla="*/ 2179339 h 2180118"/>
                  <a:gd name="connsiteX4" fmla="*/ 0 w 554922"/>
                  <a:gd name="connsiteY4" fmla="*/ 780 h 2180118"/>
                  <a:gd name="connsiteX5" fmla="*/ 7750 w 554922"/>
                  <a:gd name="connsiteY5" fmla="*/ 0 h 218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922" h="2180118">
                    <a:moveTo>
                      <a:pt x="7750" y="0"/>
                    </a:moveTo>
                    <a:cubicBezTo>
                      <a:pt x="309945" y="0"/>
                      <a:pt x="554922" y="488036"/>
                      <a:pt x="554922" y="1090059"/>
                    </a:cubicBezTo>
                    <a:cubicBezTo>
                      <a:pt x="554922" y="1692082"/>
                      <a:pt x="309945" y="2180118"/>
                      <a:pt x="7750" y="2180118"/>
                    </a:cubicBezTo>
                    <a:lnTo>
                      <a:pt x="0" y="2179339"/>
                    </a:lnTo>
                    <a:lnTo>
                      <a:pt x="0" y="780"/>
                    </a:lnTo>
                    <a:lnTo>
                      <a:pt x="775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grpSp>
        <p:grpSp>
          <p:nvGrpSpPr>
            <p:cNvPr id="32" name="그룹 31">
              <a:extLst>
                <a:ext uri="{FF2B5EF4-FFF2-40B4-BE49-F238E27FC236}">
                  <a16:creationId xmlns:a16="http://schemas.microsoft.com/office/drawing/2014/main" id="{147C08FE-289E-A6FD-278C-8925C509C03B}"/>
                </a:ext>
              </a:extLst>
            </p:cNvPr>
            <p:cNvGrpSpPr/>
            <p:nvPr/>
          </p:nvGrpSpPr>
          <p:grpSpPr>
            <a:xfrm flipH="1">
              <a:off x="9059110" y="3304986"/>
              <a:ext cx="693266" cy="2180118"/>
              <a:chOff x="5119282" y="3231041"/>
              <a:chExt cx="1094344" cy="2180118"/>
            </a:xfrm>
          </p:grpSpPr>
          <p:sp>
            <p:nvSpPr>
              <p:cNvPr id="33" name="타원 32">
                <a:extLst>
                  <a:ext uri="{FF2B5EF4-FFF2-40B4-BE49-F238E27FC236}">
                    <a16:creationId xmlns:a16="http://schemas.microsoft.com/office/drawing/2014/main" id="{892B4003-BA1C-B269-6DD2-1D11871559E2}"/>
                  </a:ext>
                </a:extLst>
              </p:cNvPr>
              <p:cNvSpPr/>
              <p:nvPr/>
            </p:nvSpPr>
            <p:spPr>
              <a:xfrm>
                <a:off x="5119282" y="3231041"/>
                <a:ext cx="1094344" cy="2180118"/>
              </a:xfrm>
              <a:prstGeom prst="ellipse">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4" name="자유형: 도형 33">
                <a:extLst>
                  <a:ext uri="{FF2B5EF4-FFF2-40B4-BE49-F238E27FC236}">
                    <a16:creationId xmlns:a16="http://schemas.microsoft.com/office/drawing/2014/main" id="{113CC4D3-63E7-A989-D8DD-DB8CEAE0CCBA}"/>
                  </a:ext>
                </a:extLst>
              </p:cNvPr>
              <p:cNvSpPr/>
              <p:nvPr/>
            </p:nvSpPr>
            <p:spPr>
              <a:xfrm>
                <a:off x="5658704" y="3231041"/>
                <a:ext cx="554922" cy="2180118"/>
              </a:xfrm>
              <a:custGeom>
                <a:avLst/>
                <a:gdLst>
                  <a:gd name="connsiteX0" fmla="*/ 7750 w 554922"/>
                  <a:gd name="connsiteY0" fmla="*/ 0 h 2180118"/>
                  <a:gd name="connsiteX1" fmla="*/ 554922 w 554922"/>
                  <a:gd name="connsiteY1" fmla="*/ 1090059 h 2180118"/>
                  <a:gd name="connsiteX2" fmla="*/ 7750 w 554922"/>
                  <a:gd name="connsiteY2" fmla="*/ 2180118 h 2180118"/>
                  <a:gd name="connsiteX3" fmla="*/ 0 w 554922"/>
                  <a:gd name="connsiteY3" fmla="*/ 2179339 h 2180118"/>
                  <a:gd name="connsiteX4" fmla="*/ 0 w 554922"/>
                  <a:gd name="connsiteY4" fmla="*/ 780 h 2180118"/>
                  <a:gd name="connsiteX5" fmla="*/ 7750 w 554922"/>
                  <a:gd name="connsiteY5" fmla="*/ 0 h 218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922" h="2180118">
                    <a:moveTo>
                      <a:pt x="7750" y="0"/>
                    </a:moveTo>
                    <a:cubicBezTo>
                      <a:pt x="309945" y="0"/>
                      <a:pt x="554922" y="488036"/>
                      <a:pt x="554922" y="1090059"/>
                    </a:cubicBezTo>
                    <a:cubicBezTo>
                      <a:pt x="554922" y="1692082"/>
                      <a:pt x="309945" y="2180118"/>
                      <a:pt x="7750" y="2180118"/>
                    </a:cubicBezTo>
                    <a:lnTo>
                      <a:pt x="0" y="2179339"/>
                    </a:lnTo>
                    <a:lnTo>
                      <a:pt x="0" y="780"/>
                    </a:lnTo>
                    <a:lnTo>
                      <a:pt x="7750" y="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grpSp>
        <p:cxnSp>
          <p:nvCxnSpPr>
            <p:cNvPr id="35" name="직선 화살표 연결선 34">
              <a:extLst>
                <a:ext uri="{FF2B5EF4-FFF2-40B4-BE49-F238E27FC236}">
                  <a16:creationId xmlns:a16="http://schemas.microsoft.com/office/drawing/2014/main" id="{0D4DCECE-898D-09D8-CBE0-7022B6BB2EC0}"/>
                </a:ext>
              </a:extLst>
            </p:cNvPr>
            <p:cNvCxnSpPr>
              <a:cxnSpLocks/>
            </p:cNvCxnSpPr>
            <p:nvPr/>
          </p:nvCxnSpPr>
          <p:spPr>
            <a:xfrm>
              <a:off x="9083572" y="4785031"/>
              <a:ext cx="576034" cy="471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직선 화살표 연결선 35">
              <a:extLst>
                <a:ext uri="{FF2B5EF4-FFF2-40B4-BE49-F238E27FC236}">
                  <a16:creationId xmlns:a16="http://schemas.microsoft.com/office/drawing/2014/main" id="{C5C9BD45-A432-D933-27FC-78F972112AF1}"/>
                </a:ext>
              </a:extLst>
            </p:cNvPr>
            <p:cNvCxnSpPr>
              <a:cxnSpLocks/>
            </p:cNvCxnSpPr>
            <p:nvPr/>
          </p:nvCxnSpPr>
          <p:spPr>
            <a:xfrm>
              <a:off x="9940788" y="4747827"/>
              <a:ext cx="576034" cy="471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직선 화살표 연결선 36">
              <a:extLst>
                <a:ext uri="{FF2B5EF4-FFF2-40B4-BE49-F238E27FC236}">
                  <a16:creationId xmlns:a16="http://schemas.microsoft.com/office/drawing/2014/main" id="{119A8F55-4873-170E-E586-3E5FD744A522}"/>
                </a:ext>
              </a:extLst>
            </p:cNvPr>
            <p:cNvCxnSpPr>
              <a:cxnSpLocks/>
            </p:cNvCxnSpPr>
            <p:nvPr/>
          </p:nvCxnSpPr>
          <p:spPr>
            <a:xfrm>
              <a:off x="9083572" y="4730545"/>
              <a:ext cx="576034" cy="4719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직선 화살표 연결선 37">
              <a:extLst>
                <a:ext uri="{FF2B5EF4-FFF2-40B4-BE49-F238E27FC236}">
                  <a16:creationId xmlns:a16="http://schemas.microsoft.com/office/drawing/2014/main" id="{37E8876F-B551-6FCE-8F26-7D2DA2E2D484}"/>
                </a:ext>
              </a:extLst>
            </p:cNvPr>
            <p:cNvCxnSpPr>
              <a:cxnSpLocks/>
            </p:cNvCxnSpPr>
            <p:nvPr/>
          </p:nvCxnSpPr>
          <p:spPr>
            <a:xfrm flipV="1">
              <a:off x="9948899" y="4569649"/>
              <a:ext cx="575282" cy="16966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직선 연결선 38">
              <a:extLst>
                <a:ext uri="{FF2B5EF4-FFF2-40B4-BE49-F238E27FC236}">
                  <a16:creationId xmlns:a16="http://schemas.microsoft.com/office/drawing/2014/main" id="{7A6DCBA0-7EA0-47F4-CCF5-2E0A9F637985}"/>
                </a:ext>
              </a:extLst>
            </p:cNvPr>
            <p:cNvCxnSpPr>
              <a:cxnSpLocks/>
            </p:cNvCxnSpPr>
            <p:nvPr/>
          </p:nvCxnSpPr>
          <p:spPr>
            <a:xfrm flipH="1">
              <a:off x="9083572" y="4433282"/>
              <a:ext cx="329340" cy="338144"/>
            </a:xfrm>
            <a:prstGeom prst="line">
              <a:avLst/>
            </a:prstGeom>
            <a:ln w="12700"/>
          </p:spPr>
          <p:style>
            <a:lnRef idx="1">
              <a:schemeClr val="dk1"/>
            </a:lnRef>
            <a:fillRef idx="0">
              <a:schemeClr val="dk1"/>
            </a:fillRef>
            <a:effectRef idx="0">
              <a:schemeClr val="dk1"/>
            </a:effectRef>
            <a:fontRef idx="minor">
              <a:schemeClr val="tx1"/>
            </a:fontRef>
          </p:style>
        </p:cxnSp>
        <p:cxnSp>
          <p:nvCxnSpPr>
            <p:cNvPr id="40" name="직선 연결선 39">
              <a:extLst>
                <a:ext uri="{FF2B5EF4-FFF2-40B4-BE49-F238E27FC236}">
                  <a16:creationId xmlns:a16="http://schemas.microsoft.com/office/drawing/2014/main" id="{8F0A347C-74A9-BC9B-EA9B-B5C1AA92F9A5}"/>
                </a:ext>
              </a:extLst>
            </p:cNvPr>
            <p:cNvCxnSpPr/>
            <p:nvPr/>
          </p:nvCxnSpPr>
          <p:spPr>
            <a:xfrm>
              <a:off x="7619126" y="4433282"/>
              <a:ext cx="359260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직선 연결선 40">
              <a:extLst>
                <a:ext uri="{FF2B5EF4-FFF2-40B4-BE49-F238E27FC236}">
                  <a16:creationId xmlns:a16="http://schemas.microsoft.com/office/drawing/2014/main" id="{E14A9064-0073-5E02-075F-CF77D7F1561D}"/>
                </a:ext>
              </a:extLst>
            </p:cNvPr>
            <p:cNvCxnSpPr/>
            <p:nvPr/>
          </p:nvCxnSpPr>
          <p:spPr>
            <a:xfrm>
              <a:off x="9407028" y="4431451"/>
              <a:ext cx="525547" cy="3078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49E3DDC5-EAA7-3974-C039-B44074F74D03}"/>
                </a:ext>
              </a:extLst>
            </p:cNvPr>
            <p:cNvSpPr txBox="1"/>
            <p:nvPr/>
          </p:nvSpPr>
          <p:spPr>
            <a:xfrm>
              <a:off x="9096160" y="4312811"/>
              <a:ext cx="344966" cy="400110"/>
            </a:xfrm>
            <a:prstGeom prst="rect">
              <a:avLst/>
            </a:prstGeom>
            <a:noFill/>
          </p:spPr>
          <p:txBody>
            <a:bodyPr wrap="none" rtlCol="0">
              <a:spAutoFit/>
            </a:bodyPr>
            <a:lstStyle/>
            <a:p>
              <a:r>
                <a:rPr lang="en-US" altLang="ko-KR" sz="2000" b="1">
                  <a:solidFill>
                    <a:srgbClr val="00B0F0"/>
                  </a:solidFill>
                  <a:latin typeface="Times New Roman" panose="02020603050405020304" pitchFamily="18" charset="0"/>
                  <a:cs typeface="Times New Roman" panose="02020603050405020304" pitchFamily="18" charset="0"/>
                </a:rPr>
                <a:t>φ</a:t>
              </a:r>
              <a:endParaRPr lang="ko-KR" altLang="en-US" sz="2000" b="1">
                <a:solidFill>
                  <a:srgbClr val="00B0F0"/>
                </a:solidFill>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940B29F6-25AD-5725-27D9-CD662F82D0F3}"/>
                </a:ext>
              </a:extLst>
            </p:cNvPr>
            <p:cNvSpPr txBox="1"/>
            <p:nvPr/>
          </p:nvSpPr>
          <p:spPr>
            <a:xfrm>
              <a:off x="9201333" y="4800163"/>
              <a:ext cx="370614" cy="400110"/>
            </a:xfrm>
            <a:prstGeom prst="rect">
              <a:avLst/>
            </a:prstGeom>
            <a:noFill/>
          </p:spPr>
          <p:txBody>
            <a:bodyPr wrap="none" rtlCol="0">
              <a:spAutoFit/>
            </a:bodyPr>
            <a:lstStyle/>
            <a:p>
              <a:r>
                <a:rPr lang="en-US" altLang="ko-KR" sz="2000" b="1">
                  <a:solidFill>
                    <a:srgbClr val="FF0000"/>
                  </a:solidFill>
                  <a:latin typeface="Times New Roman" panose="02020603050405020304" pitchFamily="18" charset="0"/>
                  <a:cs typeface="Times New Roman" panose="02020603050405020304" pitchFamily="18" charset="0"/>
                </a:rPr>
                <a:t>V</a:t>
              </a:r>
              <a:endParaRPr lang="ko-KR" altLang="en-US" sz="2000" b="1">
                <a:solidFill>
                  <a:srgbClr val="FF0000"/>
                </a:solidFill>
                <a:latin typeface="Times New Roman" panose="02020603050405020304" pitchFamily="18" charset="0"/>
                <a:cs typeface="Times New Roman" panose="02020603050405020304" pitchFamily="18" charset="0"/>
              </a:endParaRPr>
            </a:p>
          </p:txBody>
        </p:sp>
      </p:grpSp>
      <p:grpSp>
        <p:nvGrpSpPr>
          <p:cNvPr id="3" name="그룹 2">
            <a:extLst>
              <a:ext uri="{FF2B5EF4-FFF2-40B4-BE49-F238E27FC236}">
                <a16:creationId xmlns:a16="http://schemas.microsoft.com/office/drawing/2014/main" id="{D18FA773-DEAC-4194-7CB6-0DAAA552BBCD}"/>
              </a:ext>
            </a:extLst>
          </p:cNvPr>
          <p:cNvGrpSpPr/>
          <p:nvPr/>
        </p:nvGrpSpPr>
        <p:grpSpPr>
          <a:xfrm>
            <a:off x="8820058" y="3932512"/>
            <a:ext cx="2551752" cy="2549510"/>
            <a:chOff x="4259380" y="1768621"/>
            <a:chExt cx="4208820" cy="4205122"/>
          </a:xfrm>
        </p:grpSpPr>
        <p:pic>
          <p:nvPicPr>
            <p:cNvPr id="4" name="그림 3">
              <a:extLst>
                <a:ext uri="{FF2B5EF4-FFF2-40B4-BE49-F238E27FC236}">
                  <a16:creationId xmlns:a16="http://schemas.microsoft.com/office/drawing/2014/main" id="{7A9DF325-F8C9-9141-94A8-CD7594456DCE}"/>
                </a:ext>
              </a:extLst>
            </p:cNvPr>
            <p:cNvPicPr>
              <a:picLocks noChangeAspect="1"/>
            </p:cNvPicPr>
            <p:nvPr/>
          </p:nvPicPr>
          <p:blipFill>
            <a:blip r:embed="rId4"/>
            <a:stretch>
              <a:fillRect/>
            </a:stretch>
          </p:blipFill>
          <p:spPr>
            <a:xfrm>
              <a:off x="4259380" y="1864219"/>
              <a:ext cx="4203003" cy="4068387"/>
            </a:xfrm>
            <a:prstGeom prst="rect">
              <a:avLst/>
            </a:prstGeom>
          </p:spPr>
        </p:pic>
        <p:cxnSp>
          <p:nvCxnSpPr>
            <p:cNvPr id="5" name="직선 화살표 연결선 4">
              <a:extLst>
                <a:ext uri="{FF2B5EF4-FFF2-40B4-BE49-F238E27FC236}">
                  <a16:creationId xmlns:a16="http://schemas.microsoft.com/office/drawing/2014/main" id="{DDD70984-F361-D388-88F3-3C51D6748C95}"/>
                </a:ext>
              </a:extLst>
            </p:cNvPr>
            <p:cNvCxnSpPr/>
            <p:nvPr/>
          </p:nvCxnSpPr>
          <p:spPr>
            <a:xfrm flipV="1">
              <a:off x="6724038" y="1768621"/>
              <a:ext cx="0" cy="45371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직선 화살표 연결선 6">
              <a:extLst>
                <a:ext uri="{FF2B5EF4-FFF2-40B4-BE49-F238E27FC236}">
                  <a16:creationId xmlns:a16="http://schemas.microsoft.com/office/drawing/2014/main" id="{FD586780-FFFF-224D-2FD2-4A764C80A2F9}"/>
                </a:ext>
              </a:extLst>
            </p:cNvPr>
            <p:cNvCxnSpPr>
              <a:cxnSpLocks/>
            </p:cNvCxnSpPr>
            <p:nvPr/>
          </p:nvCxnSpPr>
          <p:spPr>
            <a:xfrm flipV="1">
              <a:off x="6789996" y="1768621"/>
              <a:ext cx="0" cy="47744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직선 화살표 연결선 7">
              <a:extLst>
                <a:ext uri="{FF2B5EF4-FFF2-40B4-BE49-F238E27FC236}">
                  <a16:creationId xmlns:a16="http://schemas.microsoft.com/office/drawing/2014/main" id="{FD54C990-0A30-60DB-48F6-94A16C183855}"/>
                </a:ext>
              </a:extLst>
            </p:cNvPr>
            <p:cNvCxnSpPr/>
            <p:nvPr/>
          </p:nvCxnSpPr>
          <p:spPr>
            <a:xfrm flipV="1">
              <a:off x="6941524" y="2714597"/>
              <a:ext cx="0" cy="45371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직선 화살표 연결선 8">
              <a:extLst>
                <a:ext uri="{FF2B5EF4-FFF2-40B4-BE49-F238E27FC236}">
                  <a16:creationId xmlns:a16="http://schemas.microsoft.com/office/drawing/2014/main" id="{34CD3F80-3C10-FA06-4141-5614B1E71D7A}"/>
                </a:ext>
              </a:extLst>
            </p:cNvPr>
            <p:cNvCxnSpPr>
              <a:cxnSpLocks/>
            </p:cNvCxnSpPr>
            <p:nvPr/>
          </p:nvCxnSpPr>
          <p:spPr>
            <a:xfrm flipV="1">
              <a:off x="6941524" y="2961118"/>
              <a:ext cx="461853" cy="22685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직선 화살표 연결선 9">
              <a:extLst>
                <a:ext uri="{FF2B5EF4-FFF2-40B4-BE49-F238E27FC236}">
                  <a16:creationId xmlns:a16="http://schemas.microsoft.com/office/drawing/2014/main" id="{08C801F7-A697-35AC-4C8D-47F8662FA7FA}"/>
                </a:ext>
              </a:extLst>
            </p:cNvPr>
            <p:cNvCxnSpPr>
              <a:cxnSpLocks/>
            </p:cNvCxnSpPr>
            <p:nvPr/>
          </p:nvCxnSpPr>
          <p:spPr>
            <a:xfrm flipV="1">
              <a:off x="6789996" y="3499179"/>
              <a:ext cx="446099" cy="24076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직선 화살표 연결선 10">
              <a:extLst>
                <a:ext uri="{FF2B5EF4-FFF2-40B4-BE49-F238E27FC236}">
                  <a16:creationId xmlns:a16="http://schemas.microsoft.com/office/drawing/2014/main" id="{F1ACCCB1-5D12-FC06-744A-D806750426AF}"/>
                </a:ext>
              </a:extLst>
            </p:cNvPr>
            <p:cNvCxnSpPr>
              <a:cxnSpLocks/>
            </p:cNvCxnSpPr>
            <p:nvPr/>
          </p:nvCxnSpPr>
          <p:spPr>
            <a:xfrm flipV="1">
              <a:off x="6821041" y="3575961"/>
              <a:ext cx="461853" cy="2268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직선 화살표 연결선 11">
              <a:extLst>
                <a:ext uri="{FF2B5EF4-FFF2-40B4-BE49-F238E27FC236}">
                  <a16:creationId xmlns:a16="http://schemas.microsoft.com/office/drawing/2014/main" id="{3C5C2494-7737-83D2-9608-5673620214B5}"/>
                </a:ext>
              </a:extLst>
            </p:cNvPr>
            <p:cNvCxnSpPr>
              <a:cxnSpLocks/>
            </p:cNvCxnSpPr>
            <p:nvPr/>
          </p:nvCxnSpPr>
          <p:spPr>
            <a:xfrm flipV="1">
              <a:off x="6502705" y="1768621"/>
              <a:ext cx="0" cy="1971319"/>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직선 화살표 연결선 12">
              <a:extLst>
                <a:ext uri="{FF2B5EF4-FFF2-40B4-BE49-F238E27FC236}">
                  <a16:creationId xmlns:a16="http://schemas.microsoft.com/office/drawing/2014/main" id="{29E3A03E-2D4C-946B-F1C6-E56509586F6F}"/>
                </a:ext>
              </a:extLst>
            </p:cNvPr>
            <p:cNvCxnSpPr>
              <a:cxnSpLocks/>
            </p:cNvCxnSpPr>
            <p:nvPr/>
          </p:nvCxnSpPr>
          <p:spPr>
            <a:xfrm flipV="1">
              <a:off x="6466641" y="3648606"/>
              <a:ext cx="2001559" cy="144289"/>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495F0B7-DFD3-3C0D-5FD1-3CC290D4598B}"/>
                </a:ext>
              </a:extLst>
            </p:cNvPr>
            <p:cNvSpPr txBox="1"/>
            <p:nvPr/>
          </p:nvSpPr>
          <p:spPr>
            <a:xfrm>
              <a:off x="7125864" y="5758299"/>
              <a:ext cx="1220206" cy="215444"/>
            </a:xfrm>
            <a:prstGeom prst="rect">
              <a:avLst/>
            </a:prstGeom>
            <a:noFill/>
          </p:spPr>
          <p:txBody>
            <a:bodyPr wrap="none" rtlCol="0">
              <a:spAutoFit/>
            </a:bodyPr>
            <a:lstStyle/>
            <a:p>
              <a:r>
                <a:rPr lang="en-US" altLang="ko-KR" sz="800" dirty="0">
                  <a:latin typeface="Eras Demi ITC" panose="020B0805030504020804" pitchFamily="34" charset="0"/>
                </a:rPr>
                <a:t>[</a:t>
              </a:r>
              <a:r>
                <a:rPr lang="en-US" altLang="ko-KR" sz="800" dirty="0" err="1">
                  <a:latin typeface="Eras Demi ITC" panose="020B0805030504020804" pitchFamily="34" charset="0"/>
                </a:rPr>
                <a:t>Gourgoulhon</a:t>
              </a:r>
              <a:r>
                <a:rPr lang="en-US" altLang="ko-KR" sz="800" dirty="0">
                  <a:latin typeface="Eras Demi ITC" panose="020B0805030504020804" pitchFamily="34" charset="0"/>
                </a:rPr>
                <a:t>, 2021]</a:t>
              </a:r>
              <a:endParaRPr lang="ko-KR" altLang="en-US" sz="800" dirty="0">
                <a:latin typeface="Eras Demi ITC" panose="020B0805030504020804" pitchFamily="34" charset="0"/>
              </a:endParaRPr>
            </a:p>
          </p:txBody>
        </p:sp>
        <p:cxnSp>
          <p:nvCxnSpPr>
            <p:cNvPr id="15" name="직선 화살표 연결선 14">
              <a:extLst>
                <a:ext uri="{FF2B5EF4-FFF2-40B4-BE49-F238E27FC236}">
                  <a16:creationId xmlns:a16="http://schemas.microsoft.com/office/drawing/2014/main" id="{65AE7C2E-8F4B-6A11-AEA9-DED59E0566FB}"/>
                </a:ext>
              </a:extLst>
            </p:cNvPr>
            <p:cNvCxnSpPr/>
            <p:nvPr/>
          </p:nvCxnSpPr>
          <p:spPr>
            <a:xfrm flipV="1">
              <a:off x="7429102" y="1788287"/>
              <a:ext cx="0" cy="45371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6" name="직선 화살표 연결선 15">
              <a:extLst>
                <a:ext uri="{FF2B5EF4-FFF2-40B4-BE49-F238E27FC236}">
                  <a16:creationId xmlns:a16="http://schemas.microsoft.com/office/drawing/2014/main" id="{92302A47-1AEC-49C6-88D0-4A5BEBF72869}"/>
                </a:ext>
              </a:extLst>
            </p:cNvPr>
            <p:cNvCxnSpPr>
              <a:cxnSpLocks/>
            </p:cNvCxnSpPr>
            <p:nvPr/>
          </p:nvCxnSpPr>
          <p:spPr>
            <a:xfrm flipV="1">
              <a:off x="7495060" y="1788287"/>
              <a:ext cx="0" cy="477442"/>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7" name="직선 화살표 연결선 16">
              <a:extLst>
                <a:ext uri="{FF2B5EF4-FFF2-40B4-BE49-F238E27FC236}">
                  <a16:creationId xmlns:a16="http://schemas.microsoft.com/office/drawing/2014/main" id="{84A27748-04D0-E7B1-C71D-2117696335E3}"/>
                </a:ext>
              </a:extLst>
            </p:cNvPr>
            <p:cNvCxnSpPr/>
            <p:nvPr/>
          </p:nvCxnSpPr>
          <p:spPr>
            <a:xfrm flipV="1">
              <a:off x="7646588" y="2734263"/>
              <a:ext cx="0" cy="45371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45" name="직선 화살표 연결선 44">
              <a:extLst>
                <a:ext uri="{FF2B5EF4-FFF2-40B4-BE49-F238E27FC236}">
                  <a16:creationId xmlns:a16="http://schemas.microsoft.com/office/drawing/2014/main" id="{1D32482D-DBD1-D34F-55D8-887CBE3BAD74}"/>
                </a:ext>
              </a:extLst>
            </p:cNvPr>
            <p:cNvCxnSpPr>
              <a:cxnSpLocks/>
            </p:cNvCxnSpPr>
            <p:nvPr/>
          </p:nvCxnSpPr>
          <p:spPr>
            <a:xfrm flipV="1">
              <a:off x="7646588" y="2980784"/>
              <a:ext cx="461853" cy="226855"/>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46" name="직선 화살표 연결선 45">
              <a:extLst>
                <a:ext uri="{FF2B5EF4-FFF2-40B4-BE49-F238E27FC236}">
                  <a16:creationId xmlns:a16="http://schemas.microsoft.com/office/drawing/2014/main" id="{2C827FAB-1AFB-64E0-96D9-9DCF5AAA0647}"/>
                </a:ext>
              </a:extLst>
            </p:cNvPr>
            <p:cNvCxnSpPr>
              <a:cxnSpLocks/>
            </p:cNvCxnSpPr>
            <p:nvPr/>
          </p:nvCxnSpPr>
          <p:spPr>
            <a:xfrm flipV="1">
              <a:off x="7495060" y="3518845"/>
              <a:ext cx="446099" cy="240761"/>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47" name="직선 화살표 연결선 46">
              <a:extLst>
                <a:ext uri="{FF2B5EF4-FFF2-40B4-BE49-F238E27FC236}">
                  <a16:creationId xmlns:a16="http://schemas.microsoft.com/office/drawing/2014/main" id="{4F787B2A-6CF2-A566-952A-B3D55BEB7708}"/>
                </a:ext>
              </a:extLst>
            </p:cNvPr>
            <p:cNvCxnSpPr>
              <a:cxnSpLocks/>
            </p:cNvCxnSpPr>
            <p:nvPr/>
          </p:nvCxnSpPr>
          <p:spPr>
            <a:xfrm flipV="1">
              <a:off x="7526105" y="3595627"/>
              <a:ext cx="461853" cy="226856"/>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sp>
        <p:nvSpPr>
          <p:cNvPr id="48" name="사각형: 둥근 모서리 47">
            <a:extLst>
              <a:ext uri="{FF2B5EF4-FFF2-40B4-BE49-F238E27FC236}">
                <a16:creationId xmlns:a16="http://schemas.microsoft.com/office/drawing/2014/main" id="{D96EBDEA-49DA-8CB5-7B1E-341556B61F31}"/>
              </a:ext>
            </a:extLst>
          </p:cNvPr>
          <p:cNvSpPr/>
          <p:nvPr/>
        </p:nvSpPr>
        <p:spPr>
          <a:xfrm>
            <a:off x="9256891" y="6411577"/>
            <a:ext cx="218017" cy="167382"/>
          </a:xfrm>
          <a:prstGeom prst="roundRect">
            <a:avLst>
              <a:gd name="adj" fmla="val 16667"/>
            </a:avLst>
          </a:prstGeom>
          <a:solidFill>
            <a:srgbClr val="00B0F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5382528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id="{38A80934-734B-43C9-B41F-7A13213F5795}"/>
              </a:ext>
            </a:extLst>
          </p:cNvPr>
          <p:cNvPicPr>
            <a:picLocks noChangeAspect="1"/>
          </p:cNvPicPr>
          <p:nvPr/>
        </p:nvPicPr>
        <p:blipFill>
          <a:blip r:embed="rId2"/>
          <a:stretch>
            <a:fillRect/>
          </a:stretch>
        </p:blipFill>
        <p:spPr>
          <a:xfrm>
            <a:off x="1028007" y="1203222"/>
            <a:ext cx="9601200" cy="5618552"/>
          </a:xfrm>
          <a:prstGeom prst="rect">
            <a:avLst/>
          </a:prstGeom>
        </p:spPr>
      </p:pic>
      <p:pic>
        <p:nvPicPr>
          <p:cNvPr id="8" name="그림 7">
            <a:extLst>
              <a:ext uri="{FF2B5EF4-FFF2-40B4-BE49-F238E27FC236}">
                <a16:creationId xmlns:a16="http://schemas.microsoft.com/office/drawing/2014/main" id="{4838ADDF-F7D4-4B55-BBCB-48D57DCC2DA6}"/>
              </a:ext>
            </a:extLst>
          </p:cNvPr>
          <p:cNvPicPr>
            <a:picLocks noChangeAspect="1"/>
          </p:cNvPicPr>
          <p:nvPr/>
        </p:nvPicPr>
        <p:blipFill>
          <a:blip r:embed="rId3"/>
          <a:stretch>
            <a:fillRect/>
          </a:stretch>
        </p:blipFill>
        <p:spPr>
          <a:xfrm>
            <a:off x="9512735" y="1541210"/>
            <a:ext cx="2155331" cy="621537"/>
          </a:xfrm>
          <a:prstGeom prst="rect">
            <a:avLst/>
          </a:prstGeom>
        </p:spPr>
      </p:pic>
      <p:sp>
        <p:nvSpPr>
          <p:cNvPr id="6" name="생각 풍선: 구름 모양 5">
            <a:extLst>
              <a:ext uri="{FF2B5EF4-FFF2-40B4-BE49-F238E27FC236}">
                <a16:creationId xmlns:a16="http://schemas.microsoft.com/office/drawing/2014/main" id="{E3B508DF-CB10-48ED-B4D3-0F2A2406A50D}"/>
              </a:ext>
            </a:extLst>
          </p:cNvPr>
          <p:cNvSpPr/>
          <p:nvPr/>
        </p:nvSpPr>
        <p:spPr>
          <a:xfrm>
            <a:off x="9270077" y="1274820"/>
            <a:ext cx="2870662" cy="1215781"/>
          </a:xfrm>
          <a:prstGeom prst="cloudCallout">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9" name="타원 8">
            <a:extLst>
              <a:ext uri="{FF2B5EF4-FFF2-40B4-BE49-F238E27FC236}">
                <a16:creationId xmlns:a16="http://schemas.microsoft.com/office/drawing/2014/main" id="{F0941688-A940-408C-A3DE-DEDC83D0EA67}"/>
              </a:ext>
            </a:extLst>
          </p:cNvPr>
          <p:cNvSpPr/>
          <p:nvPr/>
        </p:nvSpPr>
        <p:spPr>
          <a:xfrm>
            <a:off x="1434055" y="1169685"/>
            <a:ext cx="694004" cy="476661"/>
          </a:xfrm>
          <a:prstGeom prst="ellips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타원 9">
            <a:extLst>
              <a:ext uri="{FF2B5EF4-FFF2-40B4-BE49-F238E27FC236}">
                <a16:creationId xmlns:a16="http://schemas.microsoft.com/office/drawing/2014/main" id="{1F488F89-06CC-4FAB-AC55-1A13AE57AD85}"/>
              </a:ext>
            </a:extLst>
          </p:cNvPr>
          <p:cNvSpPr/>
          <p:nvPr/>
        </p:nvSpPr>
        <p:spPr>
          <a:xfrm>
            <a:off x="3756077" y="1222253"/>
            <a:ext cx="1605632" cy="476661"/>
          </a:xfrm>
          <a:prstGeom prst="ellips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10">
            <a:extLst>
              <a:ext uri="{FF2B5EF4-FFF2-40B4-BE49-F238E27FC236}">
                <a16:creationId xmlns:a16="http://schemas.microsoft.com/office/drawing/2014/main" id="{7B345A43-C268-45B8-9A93-5169BB2A2075}"/>
              </a:ext>
            </a:extLst>
          </p:cNvPr>
          <p:cNvSpPr/>
          <p:nvPr/>
        </p:nvSpPr>
        <p:spPr>
          <a:xfrm>
            <a:off x="3543824" y="1818618"/>
            <a:ext cx="1992452" cy="209687"/>
          </a:xfrm>
          <a:prstGeom prst="rect">
            <a:avLst/>
          </a:prstGeom>
          <a:solidFill>
            <a:srgbClr val="00B05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사각형 11">
            <a:extLst>
              <a:ext uri="{FF2B5EF4-FFF2-40B4-BE49-F238E27FC236}">
                <a16:creationId xmlns:a16="http://schemas.microsoft.com/office/drawing/2014/main" id="{03D4579C-FEE9-49BD-880F-2920452BBD60}"/>
              </a:ext>
            </a:extLst>
          </p:cNvPr>
          <p:cNvSpPr/>
          <p:nvPr/>
        </p:nvSpPr>
        <p:spPr>
          <a:xfrm>
            <a:off x="2848326" y="2919570"/>
            <a:ext cx="2430255" cy="331608"/>
          </a:xfrm>
          <a:prstGeom prst="rect">
            <a:avLst/>
          </a:prstGeom>
          <a:solidFill>
            <a:srgbClr val="00B05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직사각형 12">
            <a:extLst>
              <a:ext uri="{FF2B5EF4-FFF2-40B4-BE49-F238E27FC236}">
                <a16:creationId xmlns:a16="http://schemas.microsoft.com/office/drawing/2014/main" id="{C05DA442-E41A-4389-A4F2-FEBB649303F7}"/>
              </a:ext>
            </a:extLst>
          </p:cNvPr>
          <p:cNvSpPr/>
          <p:nvPr/>
        </p:nvSpPr>
        <p:spPr>
          <a:xfrm>
            <a:off x="5536276" y="1818618"/>
            <a:ext cx="1878677" cy="209687"/>
          </a:xfrm>
          <a:prstGeom prst="rect">
            <a:avLst/>
          </a:prstGeom>
          <a:solidFill>
            <a:srgbClr val="00B0F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13">
            <a:extLst>
              <a:ext uri="{FF2B5EF4-FFF2-40B4-BE49-F238E27FC236}">
                <a16:creationId xmlns:a16="http://schemas.microsoft.com/office/drawing/2014/main" id="{84CEE2F2-444E-42EB-91C7-3081A8B0D19B}"/>
              </a:ext>
            </a:extLst>
          </p:cNvPr>
          <p:cNvSpPr/>
          <p:nvPr/>
        </p:nvSpPr>
        <p:spPr>
          <a:xfrm>
            <a:off x="5311833" y="2883999"/>
            <a:ext cx="2430255" cy="367179"/>
          </a:xfrm>
          <a:prstGeom prst="rect">
            <a:avLst/>
          </a:prstGeom>
          <a:solidFill>
            <a:srgbClr val="00B0F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사각형 14">
            <a:extLst>
              <a:ext uri="{FF2B5EF4-FFF2-40B4-BE49-F238E27FC236}">
                <a16:creationId xmlns:a16="http://schemas.microsoft.com/office/drawing/2014/main" id="{6112FE5D-5FA7-4B70-8416-8730E0FC01F7}"/>
              </a:ext>
            </a:extLst>
          </p:cNvPr>
          <p:cNvSpPr/>
          <p:nvPr/>
        </p:nvSpPr>
        <p:spPr>
          <a:xfrm>
            <a:off x="7565967" y="1808867"/>
            <a:ext cx="1360517" cy="219438"/>
          </a:xfrm>
          <a:prstGeom prst="rect">
            <a:avLst/>
          </a:prstGeom>
          <a:solidFill>
            <a:srgbClr val="FFC0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직사각형 15">
            <a:extLst>
              <a:ext uri="{FF2B5EF4-FFF2-40B4-BE49-F238E27FC236}">
                <a16:creationId xmlns:a16="http://schemas.microsoft.com/office/drawing/2014/main" id="{F354DA54-3DAC-48CD-B10B-762724CD9181}"/>
              </a:ext>
            </a:extLst>
          </p:cNvPr>
          <p:cNvSpPr/>
          <p:nvPr/>
        </p:nvSpPr>
        <p:spPr>
          <a:xfrm>
            <a:off x="7858297" y="2919571"/>
            <a:ext cx="1792779" cy="331608"/>
          </a:xfrm>
          <a:prstGeom prst="rect">
            <a:avLst/>
          </a:prstGeom>
          <a:solidFill>
            <a:srgbClr val="FFC00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사각형 16">
            <a:extLst>
              <a:ext uri="{FF2B5EF4-FFF2-40B4-BE49-F238E27FC236}">
                <a16:creationId xmlns:a16="http://schemas.microsoft.com/office/drawing/2014/main" id="{F56A76B6-2A13-438D-975A-3BEC6E370311}"/>
              </a:ext>
            </a:extLst>
          </p:cNvPr>
          <p:cNvSpPr/>
          <p:nvPr/>
        </p:nvSpPr>
        <p:spPr>
          <a:xfrm>
            <a:off x="1740878" y="4013400"/>
            <a:ext cx="387181" cy="375720"/>
          </a:xfrm>
          <a:prstGeom prst="rect">
            <a:avLst/>
          </a:prstGeom>
          <a:solidFill>
            <a:srgbClr val="00B05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직사각형 17">
            <a:extLst>
              <a:ext uri="{FF2B5EF4-FFF2-40B4-BE49-F238E27FC236}">
                <a16:creationId xmlns:a16="http://schemas.microsoft.com/office/drawing/2014/main" id="{421C63CE-5BFF-45DA-A70B-323213C4BC00}"/>
              </a:ext>
            </a:extLst>
          </p:cNvPr>
          <p:cNvSpPr/>
          <p:nvPr/>
        </p:nvSpPr>
        <p:spPr>
          <a:xfrm>
            <a:off x="2873265" y="4013400"/>
            <a:ext cx="670559" cy="375720"/>
          </a:xfrm>
          <a:prstGeom prst="rect">
            <a:avLst/>
          </a:prstGeom>
          <a:solidFill>
            <a:srgbClr val="00B05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직사각형 18">
            <a:extLst>
              <a:ext uri="{FF2B5EF4-FFF2-40B4-BE49-F238E27FC236}">
                <a16:creationId xmlns:a16="http://schemas.microsoft.com/office/drawing/2014/main" id="{4DCE503F-AE2E-4BBC-A381-5C7A0EA71B69}"/>
              </a:ext>
            </a:extLst>
          </p:cNvPr>
          <p:cNvSpPr/>
          <p:nvPr/>
        </p:nvSpPr>
        <p:spPr>
          <a:xfrm>
            <a:off x="4063453" y="4049319"/>
            <a:ext cx="1090438" cy="375720"/>
          </a:xfrm>
          <a:prstGeom prst="rect">
            <a:avLst/>
          </a:prstGeom>
          <a:solidFill>
            <a:srgbClr val="00B05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직사각형 19">
            <a:extLst>
              <a:ext uri="{FF2B5EF4-FFF2-40B4-BE49-F238E27FC236}">
                <a16:creationId xmlns:a16="http://schemas.microsoft.com/office/drawing/2014/main" id="{9233D8FC-CD9C-4AFE-A2A8-CA02790815EC}"/>
              </a:ext>
            </a:extLst>
          </p:cNvPr>
          <p:cNvSpPr/>
          <p:nvPr/>
        </p:nvSpPr>
        <p:spPr>
          <a:xfrm>
            <a:off x="5461293" y="4049319"/>
            <a:ext cx="212227" cy="339801"/>
          </a:xfrm>
          <a:prstGeom prst="rect">
            <a:avLst/>
          </a:prstGeom>
          <a:solidFill>
            <a:srgbClr val="00B0F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직사각형 20">
            <a:extLst>
              <a:ext uri="{FF2B5EF4-FFF2-40B4-BE49-F238E27FC236}">
                <a16:creationId xmlns:a16="http://schemas.microsoft.com/office/drawing/2014/main" id="{9379C7F0-53D3-4805-8BAC-6DBDD445F741}"/>
              </a:ext>
            </a:extLst>
          </p:cNvPr>
          <p:cNvSpPr/>
          <p:nvPr/>
        </p:nvSpPr>
        <p:spPr>
          <a:xfrm>
            <a:off x="6412368" y="4049319"/>
            <a:ext cx="811392" cy="375720"/>
          </a:xfrm>
          <a:prstGeom prst="rect">
            <a:avLst/>
          </a:prstGeom>
          <a:solidFill>
            <a:srgbClr val="00B0F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직사각형 21">
            <a:extLst>
              <a:ext uri="{FF2B5EF4-FFF2-40B4-BE49-F238E27FC236}">
                <a16:creationId xmlns:a16="http://schemas.microsoft.com/office/drawing/2014/main" id="{C7C2C425-B63E-4597-9191-AF66E40A3A1B}"/>
              </a:ext>
            </a:extLst>
          </p:cNvPr>
          <p:cNvSpPr/>
          <p:nvPr/>
        </p:nvSpPr>
        <p:spPr>
          <a:xfrm>
            <a:off x="7562462" y="4031359"/>
            <a:ext cx="1360517" cy="393680"/>
          </a:xfrm>
          <a:prstGeom prst="rect">
            <a:avLst/>
          </a:prstGeom>
          <a:solidFill>
            <a:srgbClr val="00B0F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직사각형 22">
            <a:extLst>
              <a:ext uri="{FF2B5EF4-FFF2-40B4-BE49-F238E27FC236}">
                <a16:creationId xmlns:a16="http://schemas.microsoft.com/office/drawing/2014/main" id="{8A71A114-3810-4340-AF76-7D4EDEB0DBB6}"/>
              </a:ext>
            </a:extLst>
          </p:cNvPr>
          <p:cNvSpPr/>
          <p:nvPr/>
        </p:nvSpPr>
        <p:spPr>
          <a:xfrm>
            <a:off x="7020748" y="3392880"/>
            <a:ext cx="721340" cy="244604"/>
          </a:xfrm>
          <a:prstGeom prst="rect">
            <a:avLst/>
          </a:prstGeom>
          <a:solidFill>
            <a:srgbClr val="00B0F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직사각형 23">
            <a:extLst>
              <a:ext uri="{FF2B5EF4-FFF2-40B4-BE49-F238E27FC236}">
                <a16:creationId xmlns:a16="http://schemas.microsoft.com/office/drawing/2014/main" id="{316FDD83-CB04-4ABC-BE54-46F8DFF19C26}"/>
              </a:ext>
            </a:extLst>
          </p:cNvPr>
          <p:cNvSpPr/>
          <p:nvPr/>
        </p:nvSpPr>
        <p:spPr>
          <a:xfrm>
            <a:off x="2747272" y="4906541"/>
            <a:ext cx="378314" cy="375719"/>
          </a:xfrm>
          <a:prstGeom prst="rect">
            <a:avLst/>
          </a:prstGeom>
          <a:solidFill>
            <a:srgbClr val="FFC00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직사각형 24">
            <a:extLst>
              <a:ext uri="{FF2B5EF4-FFF2-40B4-BE49-F238E27FC236}">
                <a16:creationId xmlns:a16="http://schemas.microsoft.com/office/drawing/2014/main" id="{8D65998B-B7FB-4E44-92F4-173D4061283F}"/>
              </a:ext>
            </a:extLst>
          </p:cNvPr>
          <p:cNvSpPr/>
          <p:nvPr/>
        </p:nvSpPr>
        <p:spPr>
          <a:xfrm>
            <a:off x="3503037" y="4895928"/>
            <a:ext cx="1341813" cy="386332"/>
          </a:xfrm>
          <a:prstGeom prst="rect">
            <a:avLst/>
          </a:prstGeom>
          <a:solidFill>
            <a:srgbClr val="FFC00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직사각형 25">
            <a:extLst>
              <a:ext uri="{FF2B5EF4-FFF2-40B4-BE49-F238E27FC236}">
                <a16:creationId xmlns:a16="http://schemas.microsoft.com/office/drawing/2014/main" id="{8F5E8D25-3589-4383-911A-05D70D0E1284}"/>
              </a:ext>
            </a:extLst>
          </p:cNvPr>
          <p:cNvSpPr/>
          <p:nvPr/>
        </p:nvSpPr>
        <p:spPr>
          <a:xfrm>
            <a:off x="1740878" y="2919570"/>
            <a:ext cx="1090438" cy="375720"/>
          </a:xfrm>
          <a:prstGeom prst="rect">
            <a:avLst/>
          </a:prstGeom>
          <a:solidFill>
            <a:srgbClr val="FF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직사각형 26">
            <a:extLst>
              <a:ext uri="{FF2B5EF4-FFF2-40B4-BE49-F238E27FC236}">
                <a16:creationId xmlns:a16="http://schemas.microsoft.com/office/drawing/2014/main" id="{74231013-9870-43D1-814E-2613A14FF45C}"/>
              </a:ext>
            </a:extLst>
          </p:cNvPr>
          <p:cNvSpPr/>
          <p:nvPr/>
        </p:nvSpPr>
        <p:spPr>
          <a:xfrm>
            <a:off x="2158695" y="4013400"/>
            <a:ext cx="670559" cy="375719"/>
          </a:xfrm>
          <a:prstGeom prst="rect">
            <a:avLst/>
          </a:prstGeom>
          <a:solidFill>
            <a:srgbClr val="FF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직사각형 27">
            <a:extLst>
              <a:ext uri="{FF2B5EF4-FFF2-40B4-BE49-F238E27FC236}">
                <a16:creationId xmlns:a16="http://schemas.microsoft.com/office/drawing/2014/main" id="{DB7ECA94-DC6E-4E66-BA69-E756AA126465}"/>
              </a:ext>
            </a:extLst>
          </p:cNvPr>
          <p:cNvSpPr/>
          <p:nvPr/>
        </p:nvSpPr>
        <p:spPr>
          <a:xfrm>
            <a:off x="3622544" y="4073640"/>
            <a:ext cx="394458" cy="331608"/>
          </a:xfrm>
          <a:prstGeom prst="rect">
            <a:avLst/>
          </a:prstGeom>
          <a:solidFill>
            <a:srgbClr val="FF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직사각형 28">
            <a:extLst>
              <a:ext uri="{FF2B5EF4-FFF2-40B4-BE49-F238E27FC236}">
                <a16:creationId xmlns:a16="http://schemas.microsoft.com/office/drawing/2014/main" id="{A362421C-39AE-4775-ADA2-5EEFFA023D04}"/>
              </a:ext>
            </a:extLst>
          </p:cNvPr>
          <p:cNvSpPr/>
          <p:nvPr/>
        </p:nvSpPr>
        <p:spPr>
          <a:xfrm>
            <a:off x="7223760" y="4049319"/>
            <a:ext cx="338702" cy="339800"/>
          </a:xfrm>
          <a:prstGeom prst="rect">
            <a:avLst/>
          </a:prstGeom>
          <a:solidFill>
            <a:srgbClr val="FF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직사각형 29">
            <a:extLst>
              <a:ext uri="{FF2B5EF4-FFF2-40B4-BE49-F238E27FC236}">
                <a16:creationId xmlns:a16="http://schemas.microsoft.com/office/drawing/2014/main" id="{C59E9C45-24FD-41D0-98A8-701C3ABE5679}"/>
              </a:ext>
            </a:extLst>
          </p:cNvPr>
          <p:cNvSpPr/>
          <p:nvPr/>
        </p:nvSpPr>
        <p:spPr>
          <a:xfrm>
            <a:off x="3123466" y="4895928"/>
            <a:ext cx="338702" cy="339800"/>
          </a:xfrm>
          <a:prstGeom prst="rect">
            <a:avLst/>
          </a:prstGeom>
          <a:solidFill>
            <a:srgbClr val="FF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직사각형 30">
            <a:extLst>
              <a:ext uri="{FF2B5EF4-FFF2-40B4-BE49-F238E27FC236}">
                <a16:creationId xmlns:a16="http://schemas.microsoft.com/office/drawing/2014/main" id="{F0F25E4C-923B-48F8-8ABD-787759CEBC62}"/>
              </a:ext>
            </a:extLst>
          </p:cNvPr>
          <p:cNvSpPr/>
          <p:nvPr/>
        </p:nvSpPr>
        <p:spPr>
          <a:xfrm>
            <a:off x="5755014" y="4049320"/>
            <a:ext cx="670559" cy="375719"/>
          </a:xfrm>
          <a:prstGeom prst="rect">
            <a:avLst/>
          </a:prstGeom>
          <a:solidFill>
            <a:srgbClr val="FF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직사각형 31">
            <a:extLst>
              <a:ext uri="{FF2B5EF4-FFF2-40B4-BE49-F238E27FC236}">
                <a16:creationId xmlns:a16="http://schemas.microsoft.com/office/drawing/2014/main" id="{F59ABBAB-4215-41CB-BA43-0CE2CC28744A}"/>
              </a:ext>
            </a:extLst>
          </p:cNvPr>
          <p:cNvSpPr/>
          <p:nvPr/>
        </p:nvSpPr>
        <p:spPr>
          <a:xfrm>
            <a:off x="2034541" y="4868247"/>
            <a:ext cx="670559" cy="375719"/>
          </a:xfrm>
          <a:prstGeom prst="rect">
            <a:avLst/>
          </a:prstGeom>
          <a:solidFill>
            <a:srgbClr val="FF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 name="사각형: 둥근 모서리 32">
            <a:extLst>
              <a:ext uri="{FF2B5EF4-FFF2-40B4-BE49-F238E27FC236}">
                <a16:creationId xmlns:a16="http://schemas.microsoft.com/office/drawing/2014/main" id="{AD79B178-CA18-4946-B39B-EB4445E68854}"/>
              </a:ext>
            </a:extLst>
          </p:cNvPr>
          <p:cNvSpPr/>
          <p:nvPr/>
        </p:nvSpPr>
        <p:spPr>
          <a:xfrm>
            <a:off x="1028007" y="1169685"/>
            <a:ext cx="1130688" cy="529229"/>
          </a:xfrm>
          <a:prstGeom prst="round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 name="사각형: 둥근 모서리 34">
            <a:extLst>
              <a:ext uri="{FF2B5EF4-FFF2-40B4-BE49-F238E27FC236}">
                <a16:creationId xmlns:a16="http://schemas.microsoft.com/office/drawing/2014/main" id="{750D6823-1A38-4686-9C92-0D42DCE29306}"/>
              </a:ext>
            </a:extLst>
          </p:cNvPr>
          <p:cNvSpPr/>
          <p:nvPr/>
        </p:nvSpPr>
        <p:spPr>
          <a:xfrm>
            <a:off x="1487976" y="6068640"/>
            <a:ext cx="4267038" cy="367179"/>
          </a:xfrm>
          <a:prstGeom prst="round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제목 1">
            <a:extLst>
              <a:ext uri="{FF2B5EF4-FFF2-40B4-BE49-F238E27FC236}">
                <a16:creationId xmlns:a16="http://schemas.microsoft.com/office/drawing/2014/main" id="{CFF661DD-E3ED-FDE3-F643-8F6E7752B453}"/>
              </a:ext>
            </a:extLst>
          </p:cNvPr>
          <p:cNvSpPr txBox="1">
            <a:spLocks/>
          </p:cNvSpPr>
          <p:nvPr/>
        </p:nvSpPr>
        <p:spPr>
          <a:xfrm>
            <a:off x="666107" y="506230"/>
            <a:ext cx="10325000" cy="766518"/>
          </a:xfrm>
          <a:prstGeom prst="rect">
            <a:avLst/>
          </a:prstGeom>
        </p:spPr>
        <p:txBody>
          <a:bodyPr lIns="109728" tIns="109728" rIns="109728" bIns="91440" anchor="b"/>
          <a:lstStyle>
            <a:lvl1pPr algn="l" defTabSz="914400" rtl="0" eaLnBrk="1" latinLnBrk="0" hangingPunct="1">
              <a:lnSpc>
                <a:spcPct val="114000"/>
              </a:lnSpc>
              <a:spcBef>
                <a:spcPct val="0"/>
              </a:spcBef>
              <a:buNone/>
              <a:defRPr sz="4400" kern="1200" spc="50">
                <a:solidFill>
                  <a:schemeClr val="tx2"/>
                </a:solidFill>
                <a:latin typeface="+mj-lt"/>
                <a:ea typeface="+mj-ea"/>
                <a:cs typeface="+mj-cs"/>
              </a:defRPr>
            </a:lvl1pPr>
          </a:lstStyle>
          <a:p>
            <a:r>
              <a:rPr lang="en-US" altLang="ko-KR" sz="4400">
                <a:latin typeface="Aharoni" panose="02010803020104030203" pitchFamily="2" charset="-79"/>
                <a:cs typeface="Aharoni" panose="02010803020104030203" pitchFamily="2" charset="-79"/>
              </a:rPr>
              <a:t>Intrinsic curvature (2. Gauss eq. (1))</a:t>
            </a:r>
            <a:endParaRPr lang="ko-KR" altLang="en-US">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8257760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13AA429D-4AEF-4B4F-8169-92E75E729763}"/>
              </a:ext>
            </a:extLst>
          </p:cNvPr>
          <p:cNvPicPr>
            <a:picLocks noChangeAspect="1"/>
          </p:cNvPicPr>
          <p:nvPr/>
        </p:nvPicPr>
        <p:blipFill>
          <a:blip r:embed="rId3"/>
          <a:stretch>
            <a:fillRect/>
          </a:stretch>
        </p:blipFill>
        <p:spPr>
          <a:xfrm>
            <a:off x="2988146" y="1751775"/>
            <a:ext cx="6215707" cy="1067122"/>
          </a:xfrm>
          <a:prstGeom prst="rect">
            <a:avLst/>
          </a:prstGeom>
        </p:spPr>
      </p:pic>
      <p:sp>
        <p:nvSpPr>
          <p:cNvPr id="10" name="직사각형 9">
            <a:extLst>
              <a:ext uri="{FF2B5EF4-FFF2-40B4-BE49-F238E27FC236}">
                <a16:creationId xmlns:a16="http://schemas.microsoft.com/office/drawing/2014/main" id="{DEBFADF9-78AE-4B3B-8871-CBCDE250AE1D}"/>
              </a:ext>
            </a:extLst>
          </p:cNvPr>
          <p:cNvSpPr/>
          <p:nvPr/>
        </p:nvSpPr>
        <p:spPr>
          <a:xfrm>
            <a:off x="2988146" y="1751775"/>
            <a:ext cx="6215707" cy="1067122"/>
          </a:xfrm>
          <a:prstGeom prst="rect">
            <a:avLst/>
          </a:prstGeom>
          <a:solidFill>
            <a:schemeClr val="tx2">
              <a:lumMod val="50000"/>
              <a:lumOff val="50000"/>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6" name="그림 5">
            <a:extLst>
              <a:ext uri="{FF2B5EF4-FFF2-40B4-BE49-F238E27FC236}">
                <a16:creationId xmlns:a16="http://schemas.microsoft.com/office/drawing/2014/main" id="{386E0005-A38A-48E3-B3D6-F9D2DFF3D91C}"/>
              </a:ext>
            </a:extLst>
          </p:cNvPr>
          <p:cNvPicPr>
            <a:picLocks noChangeAspect="1"/>
          </p:cNvPicPr>
          <p:nvPr/>
        </p:nvPicPr>
        <p:blipFill>
          <a:blip r:embed="rId4"/>
          <a:stretch>
            <a:fillRect/>
          </a:stretch>
        </p:blipFill>
        <p:spPr>
          <a:xfrm>
            <a:off x="1371600" y="3097373"/>
            <a:ext cx="10424825" cy="3486307"/>
          </a:xfrm>
          <a:prstGeom prst="rect">
            <a:avLst/>
          </a:prstGeom>
        </p:spPr>
      </p:pic>
      <p:sp>
        <p:nvSpPr>
          <p:cNvPr id="12" name="직사각형 11">
            <a:extLst>
              <a:ext uri="{FF2B5EF4-FFF2-40B4-BE49-F238E27FC236}">
                <a16:creationId xmlns:a16="http://schemas.microsoft.com/office/drawing/2014/main" id="{7ECFB872-23BA-4CA6-8545-6B95C6D5D358}"/>
              </a:ext>
            </a:extLst>
          </p:cNvPr>
          <p:cNvSpPr/>
          <p:nvPr/>
        </p:nvSpPr>
        <p:spPr>
          <a:xfrm>
            <a:off x="853673" y="3005027"/>
            <a:ext cx="10991646" cy="3670997"/>
          </a:xfrm>
          <a:prstGeom prst="rect">
            <a:avLst/>
          </a:prstGeom>
          <a:solidFill>
            <a:srgbClr val="00B0F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직사각형 12">
            <a:extLst>
              <a:ext uri="{FF2B5EF4-FFF2-40B4-BE49-F238E27FC236}">
                <a16:creationId xmlns:a16="http://schemas.microsoft.com/office/drawing/2014/main" id="{AF443C9D-D9D3-44FA-9E54-5E8A55E67A5A}"/>
              </a:ext>
            </a:extLst>
          </p:cNvPr>
          <p:cNvSpPr/>
          <p:nvPr/>
        </p:nvSpPr>
        <p:spPr>
          <a:xfrm>
            <a:off x="4424895" y="1789182"/>
            <a:ext cx="1131307" cy="514268"/>
          </a:xfrm>
          <a:prstGeom prst="rect">
            <a:avLst/>
          </a:prstGeom>
          <a:solidFill>
            <a:srgbClr val="FF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13">
            <a:extLst>
              <a:ext uri="{FF2B5EF4-FFF2-40B4-BE49-F238E27FC236}">
                <a16:creationId xmlns:a16="http://schemas.microsoft.com/office/drawing/2014/main" id="{9CE47FC1-F4EB-43A7-98FE-1158AED5681D}"/>
              </a:ext>
            </a:extLst>
          </p:cNvPr>
          <p:cNvSpPr/>
          <p:nvPr/>
        </p:nvSpPr>
        <p:spPr>
          <a:xfrm>
            <a:off x="7775890" y="3606924"/>
            <a:ext cx="2268550" cy="514268"/>
          </a:xfrm>
          <a:prstGeom prst="rect">
            <a:avLst/>
          </a:prstGeom>
          <a:solidFill>
            <a:srgbClr val="FF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사각형 14">
            <a:extLst>
              <a:ext uri="{FF2B5EF4-FFF2-40B4-BE49-F238E27FC236}">
                <a16:creationId xmlns:a16="http://schemas.microsoft.com/office/drawing/2014/main" id="{5286F610-149D-4CB7-AA76-1F2740FE738D}"/>
              </a:ext>
            </a:extLst>
          </p:cNvPr>
          <p:cNvSpPr/>
          <p:nvPr/>
        </p:nvSpPr>
        <p:spPr>
          <a:xfrm>
            <a:off x="5798821" y="1789182"/>
            <a:ext cx="1481478" cy="514268"/>
          </a:xfrm>
          <a:prstGeom prst="rect">
            <a:avLst/>
          </a:prstGeom>
          <a:solidFill>
            <a:srgbClr val="7030A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직사각형 15">
            <a:extLst>
              <a:ext uri="{FF2B5EF4-FFF2-40B4-BE49-F238E27FC236}">
                <a16:creationId xmlns:a16="http://schemas.microsoft.com/office/drawing/2014/main" id="{2F6F6A25-BE40-403D-BCD6-9F5E2FB84D61}"/>
              </a:ext>
            </a:extLst>
          </p:cNvPr>
          <p:cNvSpPr/>
          <p:nvPr/>
        </p:nvSpPr>
        <p:spPr>
          <a:xfrm>
            <a:off x="3737090" y="3606924"/>
            <a:ext cx="1958715" cy="514268"/>
          </a:xfrm>
          <a:prstGeom prst="rect">
            <a:avLst/>
          </a:prstGeom>
          <a:solidFill>
            <a:srgbClr val="7030A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사각형 16">
            <a:extLst>
              <a:ext uri="{FF2B5EF4-FFF2-40B4-BE49-F238E27FC236}">
                <a16:creationId xmlns:a16="http://schemas.microsoft.com/office/drawing/2014/main" id="{92F369A8-9A1E-4149-88A5-31D1085FB0DD}"/>
              </a:ext>
            </a:extLst>
          </p:cNvPr>
          <p:cNvSpPr/>
          <p:nvPr/>
        </p:nvSpPr>
        <p:spPr>
          <a:xfrm>
            <a:off x="5919463" y="3629603"/>
            <a:ext cx="1451839" cy="514268"/>
          </a:xfrm>
          <a:prstGeom prst="rect">
            <a:avLst/>
          </a:prstGeom>
          <a:solidFill>
            <a:srgbClr val="00B05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직사각형 17">
            <a:extLst>
              <a:ext uri="{FF2B5EF4-FFF2-40B4-BE49-F238E27FC236}">
                <a16:creationId xmlns:a16="http://schemas.microsoft.com/office/drawing/2014/main" id="{CAA91425-4C2F-4954-B0C9-5F584740E644}"/>
              </a:ext>
            </a:extLst>
          </p:cNvPr>
          <p:cNvSpPr/>
          <p:nvPr/>
        </p:nvSpPr>
        <p:spPr>
          <a:xfrm>
            <a:off x="7475744" y="1789182"/>
            <a:ext cx="1451839" cy="514268"/>
          </a:xfrm>
          <a:prstGeom prst="rect">
            <a:avLst/>
          </a:prstGeom>
          <a:solidFill>
            <a:srgbClr val="00B05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9" name="직선 연결선 18">
            <a:extLst>
              <a:ext uri="{FF2B5EF4-FFF2-40B4-BE49-F238E27FC236}">
                <a16:creationId xmlns:a16="http://schemas.microsoft.com/office/drawing/2014/main" id="{D0019D66-3868-4C83-9FBF-EC8B04F6DF45}"/>
              </a:ext>
            </a:extLst>
          </p:cNvPr>
          <p:cNvCxnSpPr/>
          <p:nvPr/>
        </p:nvCxnSpPr>
        <p:spPr>
          <a:xfrm>
            <a:off x="2094046" y="3545918"/>
            <a:ext cx="65613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직선 연결선 19">
            <a:extLst>
              <a:ext uri="{FF2B5EF4-FFF2-40B4-BE49-F238E27FC236}">
                <a16:creationId xmlns:a16="http://schemas.microsoft.com/office/drawing/2014/main" id="{0CFE8158-EF1F-4FC7-A541-74E1C53EAD3E}"/>
              </a:ext>
            </a:extLst>
          </p:cNvPr>
          <p:cNvCxnSpPr>
            <a:cxnSpLocks/>
          </p:cNvCxnSpPr>
          <p:nvPr/>
        </p:nvCxnSpPr>
        <p:spPr>
          <a:xfrm>
            <a:off x="4096828" y="4121192"/>
            <a:ext cx="32806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직선 연결선 21">
            <a:extLst>
              <a:ext uri="{FF2B5EF4-FFF2-40B4-BE49-F238E27FC236}">
                <a16:creationId xmlns:a16="http://schemas.microsoft.com/office/drawing/2014/main" id="{59B78E12-7191-411A-847C-84039D03023D}"/>
              </a:ext>
            </a:extLst>
          </p:cNvPr>
          <p:cNvCxnSpPr/>
          <p:nvPr/>
        </p:nvCxnSpPr>
        <p:spPr>
          <a:xfrm>
            <a:off x="6421757" y="4120029"/>
            <a:ext cx="65613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직선 연결선 23">
            <a:extLst>
              <a:ext uri="{FF2B5EF4-FFF2-40B4-BE49-F238E27FC236}">
                <a16:creationId xmlns:a16="http://schemas.microsoft.com/office/drawing/2014/main" id="{B953F09B-6A76-4D6F-AA77-D01321B6760A}"/>
              </a:ext>
            </a:extLst>
          </p:cNvPr>
          <p:cNvCxnSpPr/>
          <p:nvPr/>
        </p:nvCxnSpPr>
        <p:spPr>
          <a:xfrm>
            <a:off x="7963191" y="4120029"/>
            <a:ext cx="65613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직사각형 24">
            <a:extLst>
              <a:ext uri="{FF2B5EF4-FFF2-40B4-BE49-F238E27FC236}">
                <a16:creationId xmlns:a16="http://schemas.microsoft.com/office/drawing/2014/main" id="{38556A07-092E-46E0-B4FA-AF7492418CC0}"/>
              </a:ext>
            </a:extLst>
          </p:cNvPr>
          <p:cNvSpPr/>
          <p:nvPr/>
        </p:nvSpPr>
        <p:spPr>
          <a:xfrm>
            <a:off x="3534941" y="4696403"/>
            <a:ext cx="1211563" cy="406088"/>
          </a:xfrm>
          <a:prstGeom prst="rect">
            <a:avLst/>
          </a:prstGeom>
          <a:solidFill>
            <a:srgbClr val="00B05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직사각형 25">
            <a:extLst>
              <a:ext uri="{FF2B5EF4-FFF2-40B4-BE49-F238E27FC236}">
                <a16:creationId xmlns:a16="http://schemas.microsoft.com/office/drawing/2014/main" id="{449FB1BE-8A25-4957-A17C-AA62A8A9F8FE}"/>
              </a:ext>
            </a:extLst>
          </p:cNvPr>
          <p:cNvSpPr/>
          <p:nvPr/>
        </p:nvSpPr>
        <p:spPr>
          <a:xfrm>
            <a:off x="4990548" y="4630743"/>
            <a:ext cx="1919297" cy="471748"/>
          </a:xfrm>
          <a:prstGeom prst="rect">
            <a:avLst/>
          </a:prstGeom>
          <a:solidFill>
            <a:srgbClr val="FF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직사각형 26">
            <a:extLst>
              <a:ext uri="{FF2B5EF4-FFF2-40B4-BE49-F238E27FC236}">
                <a16:creationId xmlns:a16="http://schemas.microsoft.com/office/drawing/2014/main" id="{FC9F7C95-09F4-4080-A54E-3D3BC420D076}"/>
              </a:ext>
            </a:extLst>
          </p:cNvPr>
          <p:cNvSpPr/>
          <p:nvPr/>
        </p:nvSpPr>
        <p:spPr>
          <a:xfrm>
            <a:off x="9877128" y="4213538"/>
            <a:ext cx="1919297" cy="358462"/>
          </a:xfrm>
          <a:prstGeom prst="rect">
            <a:avLst/>
          </a:prstGeom>
          <a:solidFill>
            <a:srgbClr val="FF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직사각형 27">
            <a:extLst>
              <a:ext uri="{FF2B5EF4-FFF2-40B4-BE49-F238E27FC236}">
                <a16:creationId xmlns:a16="http://schemas.microsoft.com/office/drawing/2014/main" id="{BCB15881-49A1-4A97-A910-3B8098C9A55B}"/>
              </a:ext>
            </a:extLst>
          </p:cNvPr>
          <p:cNvSpPr/>
          <p:nvPr/>
        </p:nvSpPr>
        <p:spPr>
          <a:xfrm>
            <a:off x="2658013" y="5144949"/>
            <a:ext cx="2088491" cy="471748"/>
          </a:xfrm>
          <a:prstGeom prst="rect">
            <a:avLst/>
          </a:prstGeom>
          <a:solidFill>
            <a:srgbClr val="FF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직사각형 28">
            <a:extLst>
              <a:ext uri="{FF2B5EF4-FFF2-40B4-BE49-F238E27FC236}">
                <a16:creationId xmlns:a16="http://schemas.microsoft.com/office/drawing/2014/main" id="{1698E4F0-228F-4C5F-8BA0-E4219EE88738}"/>
              </a:ext>
            </a:extLst>
          </p:cNvPr>
          <p:cNvSpPr/>
          <p:nvPr/>
        </p:nvSpPr>
        <p:spPr>
          <a:xfrm>
            <a:off x="5090023" y="5205953"/>
            <a:ext cx="2355475" cy="406088"/>
          </a:xfrm>
          <a:prstGeom prst="rect">
            <a:avLst/>
          </a:prstGeom>
          <a:solidFill>
            <a:srgbClr val="00B05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제목 1">
            <a:extLst>
              <a:ext uri="{FF2B5EF4-FFF2-40B4-BE49-F238E27FC236}">
                <a16:creationId xmlns:a16="http://schemas.microsoft.com/office/drawing/2014/main" id="{0786C295-072C-A178-9C4D-54BD497B3D9E}"/>
              </a:ext>
            </a:extLst>
          </p:cNvPr>
          <p:cNvSpPr txBox="1">
            <a:spLocks/>
          </p:cNvSpPr>
          <p:nvPr/>
        </p:nvSpPr>
        <p:spPr>
          <a:xfrm>
            <a:off x="691079" y="725952"/>
            <a:ext cx="10325000" cy="766518"/>
          </a:xfrm>
          <a:prstGeom prst="rect">
            <a:avLst/>
          </a:prstGeom>
        </p:spPr>
        <p:txBody>
          <a:bodyPr lIns="109728" tIns="109728" rIns="109728" bIns="91440" anchor="b"/>
          <a:lstStyle>
            <a:lvl1pPr algn="l" defTabSz="914400" rtl="0" eaLnBrk="1" latinLnBrk="0" hangingPunct="1">
              <a:lnSpc>
                <a:spcPct val="114000"/>
              </a:lnSpc>
              <a:spcBef>
                <a:spcPct val="0"/>
              </a:spcBef>
              <a:buNone/>
              <a:defRPr sz="4400" kern="1200" spc="50">
                <a:solidFill>
                  <a:schemeClr val="tx2"/>
                </a:solidFill>
                <a:latin typeface="+mj-lt"/>
                <a:ea typeface="+mj-ea"/>
                <a:cs typeface="+mj-cs"/>
              </a:defRPr>
            </a:lvl1pPr>
          </a:lstStyle>
          <a:p>
            <a:r>
              <a:rPr lang="en-US" altLang="ko-KR" sz="4400">
                <a:latin typeface="Aharoni" panose="02010803020104030203" pitchFamily="2" charset="-79"/>
                <a:cs typeface="Aharoni" panose="02010803020104030203" pitchFamily="2" charset="-79"/>
              </a:rPr>
              <a:t>Intrinsic curvature (3. Gauss eq. (2))</a:t>
            </a:r>
            <a:endParaRPr lang="ko-KR" altLang="en-US">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1586723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706F942B-1A53-4453-9ECA-8A5F360D3F55}"/>
              </a:ext>
            </a:extLst>
          </p:cNvPr>
          <p:cNvPicPr>
            <a:picLocks noChangeAspect="1"/>
          </p:cNvPicPr>
          <p:nvPr/>
        </p:nvPicPr>
        <p:blipFill>
          <a:blip r:embed="rId2"/>
          <a:stretch>
            <a:fillRect/>
          </a:stretch>
        </p:blipFill>
        <p:spPr>
          <a:xfrm>
            <a:off x="1371600" y="2140556"/>
            <a:ext cx="10215533" cy="3021647"/>
          </a:xfrm>
          <a:prstGeom prst="rect">
            <a:avLst/>
          </a:prstGeom>
        </p:spPr>
      </p:pic>
      <p:sp>
        <p:nvSpPr>
          <p:cNvPr id="6" name="직사각형 5">
            <a:extLst>
              <a:ext uri="{FF2B5EF4-FFF2-40B4-BE49-F238E27FC236}">
                <a16:creationId xmlns:a16="http://schemas.microsoft.com/office/drawing/2014/main" id="{4C7D1E45-F49E-4D3D-84F4-EC3C205DC1A4}"/>
              </a:ext>
            </a:extLst>
          </p:cNvPr>
          <p:cNvSpPr/>
          <p:nvPr/>
        </p:nvSpPr>
        <p:spPr>
          <a:xfrm>
            <a:off x="2151734" y="4407784"/>
            <a:ext cx="5205030" cy="754419"/>
          </a:xfrm>
          <a:prstGeom prst="rect">
            <a:avLst/>
          </a:prstGeom>
          <a:solidFill>
            <a:srgbClr val="FF00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제목 1">
            <a:extLst>
              <a:ext uri="{FF2B5EF4-FFF2-40B4-BE49-F238E27FC236}">
                <a16:creationId xmlns:a16="http://schemas.microsoft.com/office/drawing/2014/main" id="{3AB4B4E7-8AEC-09E6-9FD7-C23A0921CC33}"/>
              </a:ext>
            </a:extLst>
          </p:cNvPr>
          <p:cNvSpPr txBox="1">
            <a:spLocks/>
          </p:cNvSpPr>
          <p:nvPr/>
        </p:nvSpPr>
        <p:spPr>
          <a:xfrm>
            <a:off x="691079" y="725952"/>
            <a:ext cx="10325000" cy="766518"/>
          </a:xfrm>
          <a:prstGeom prst="rect">
            <a:avLst/>
          </a:prstGeom>
        </p:spPr>
        <p:txBody>
          <a:bodyPr lIns="109728" tIns="109728" rIns="109728" bIns="91440" anchor="b"/>
          <a:lstStyle>
            <a:lvl1pPr algn="l" defTabSz="914400" rtl="0" eaLnBrk="1" latinLnBrk="0" hangingPunct="1">
              <a:lnSpc>
                <a:spcPct val="114000"/>
              </a:lnSpc>
              <a:spcBef>
                <a:spcPct val="0"/>
              </a:spcBef>
              <a:buNone/>
              <a:defRPr sz="4400" kern="1200" spc="50">
                <a:solidFill>
                  <a:schemeClr val="tx2"/>
                </a:solidFill>
                <a:latin typeface="+mj-lt"/>
                <a:ea typeface="+mj-ea"/>
                <a:cs typeface="+mj-cs"/>
              </a:defRPr>
            </a:lvl1pPr>
          </a:lstStyle>
          <a:p>
            <a:r>
              <a:rPr lang="en-US" altLang="ko-KR" sz="4400">
                <a:latin typeface="Aharoni" panose="02010803020104030203" pitchFamily="2" charset="-79"/>
                <a:cs typeface="Aharoni" panose="02010803020104030203" pitchFamily="2" charset="-79"/>
              </a:rPr>
              <a:t>Intrinsic curvature (4. Gauss eq. (3))</a:t>
            </a:r>
            <a:endParaRPr lang="ko-KR" altLang="en-US">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4995334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9464E72E-F0F6-4472-B30F-091F5861EDA1}"/>
              </a:ext>
            </a:extLst>
          </p:cNvPr>
          <p:cNvPicPr>
            <a:picLocks noChangeAspect="1"/>
          </p:cNvPicPr>
          <p:nvPr/>
        </p:nvPicPr>
        <p:blipFill>
          <a:blip r:embed="rId2"/>
          <a:stretch>
            <a:fillRect/>
          </a:stretch>
        </p:blipFill>
        <p:spPr>
          <a:xfrm>
            <a:off x="2342654" y="1743364"/>
            <a:ext cx="7083978" cy="4364055"/>
          </a:xfrm>
          <a:prstGeom prst="rect">
            <a:avLst/>
          </a:prstGeom>
        </p:spPr>
      </p:pic>
      <p:sp>
        <p:nvSpPr>
          <p:cNvPr id="6" name="직사각형 5">
            <a:extLst>
              <a:ext uri="{FF2B5EF4-FFF2-40B4-BE49-F238E27FC236}">
                <a16:creationId xmlns:a16="http://schemas.microsoft.com/office/drawing/2014/main" id="{13353DC9-0DD5-4D9D-80A8-D2D24C457895}"/>
              </a:ext>
            </a:extLst>
          </p:cNvPr>
          <p:cNvSpPr/>
          <p:nvPr/>
        </p:nvSpPr>
        <p:spPr>
          <a:xfrm>
            <a:off x="2891567" y="4889922"/>
            <a:ext cx="4947335" cy="638041"/>
          </a:xfrm>
          <a:prstGeom prst="rect">
            <a:avLst/>
          </a:prstGeom>
          <a:solidFill>
            <a:srgbClr val="FF00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제목 1">
            <a:extLst>
              <a:ext uri="{FF2B5EF4-FFF2-40B4-BE49-F238E27FC236}">
                <a16:creationId xmlns:a16="http://schemas.microsoft.com/office/drawing/2014/main" id="{EBADF215-7BBB-C4E0-AA8D-AB06C183225F}"/>
              </a:ext>
            </a:extLst>
          </p:cNvPr>
          <p:cNvSpPr txBox="1">
            <a:spLocks/>
          </p:cNvSpPr>
          <p:nvPr/>
        </p:nvSpPr>
        <p:spPr>
          <a:xfrm>
            <a:off x="691079" y="725952"/>
            <a:ext cx="10325000" cy="766518"/>
          </a:xfrm>
          <a:prstGeom prst="rect">
            <a:avLst/>
          </a:prstGeom>
        </p:spPr>
        <p:txBody>
          <a:bodyPr lIns="109728" tIns="109728" rIns="109728" bIns="91440" anchor="b"/>
          <a:lstStyle>
            <a:lvl1pPr algn="l" defTabSz="914400" rtl="0" eaLnBrk="1" latinLnBrk="0" hangingPunct="1">
              <a:lnSpc>
                <a:spcPct val="114000"/>
              </a:lnSpc>
              <a:spcBef>
                <a:spcPct val="0"/>
              </a:spcBef>
              <a:buNone/>
              <a:defRPr sz="4400" kern="1200" spc="50">
                <a:solidFill>
                  <a:schemeClr val="tx2"/>
                </a:solidFill>
                <a:latin typeface="+mj-lt"/>
                <a:ea typeface="+mj-ea"/>
                <a:cs typeface="+mj-cs"/>
              </a:defRPr>
            </a:lvl1pPr>
          </a:lstStyle>
          <a:p>
            <a:r>
              <a:rPr lang="en-US" altLang="ko-KR" sz="4400">
                <a:latin typeface="Aharoni" panose="02010803020104030203" pitchFamily="2" charset="-79"/>
                <a:cs typeface="Aharoni" panose="02010803020104030203" pitchFamily="2" charset="-79"/>
              </a:rPr>
              <a:t>Intrinsic curvature (4. Gauss eq. (4))</a:t>
            </a:r>
            <a:endParaRPr lang="ko-KR" altLang="en-US">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7017794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EC3D9B9D-18EA-8A4A-EF0A-BE6D7B1A0E39}"/>
              </a:ext>
            </a:extLst>
          </p:cNvPr>
          <p:cNvPicPr>
            <a:picLocks noChangeAspect="1"/>
          </p:cNvPicPr>
          <p:nvPr/>
        </p:nvPicPr>
        <p:blipFill>
          <a:blip r:embed="rId2"/>
          <a:stretch>
            <a:fillRect/>
          </a:stretch>
        </p:blipFill>
        <p:spPr>
          <a:xfrm>
            <a:off x="1968787" y="5526926"/>
            <a:ext cx="5247052" cy="1148473"/>
          </a:xfrm>
          <a:prstGeom prst="rect">
            <a:avLst/>
          </a:prstGeom>
        </p:spPr>
      </p:pic>
      <p:sp>
        <p:nvSpPr>
          <p:cNvPr id="5" name="직사각형 4">
            <a:extLst>
              <a:ext uri="{FF2B5EF4-FFF2-40B4-BE49-F238E27FC236}">
                <a16:creationId xmlns:a16="http://schemas.microsoft.com/office/drawing/2014/main" id="{117DA430-168C-4A34-85FD-C817FE5E9D0D}"/>
              </a:ext>
            </a:extLst>
          </p:cNvPr>
          <p:cNvSpPr/>
          <p:nvPr/>
        </p:nvSpPr>
        <p:spPr>
          <a:xfrm>
            <a:off x="1676365" y="5402516"/>
            <a:ext cx="5846653" cy="1397295"/>
          </a:xfrm>
          <a:prstGeom prst="rect">
            <a:avLst/>
          </a:prstGeom>
          <a:solidFill>
            <a:srgbClr val="FF00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6" name="그림 5">
            <a:extLst>
              <a:ext uri="{FF2B5EF4-FFF2-40B4-BE49-F238E27FC236}">
                <a16:creationId xmlns:a16="http://schemas.microsoft.com/office/drawing/2014/main" id="{E43136AB-A6C0-91FF-EEEE-1A308BFE4CB5}"/>
              </a:ext>
            </a:extLst>
          </p:cNvPr>
          <p:cNvPicPr>
            <a:picLocks noChangeAspect="1"/>
          </p:cNvPicPr>
          <p:nvPr/>
        </p:nvPicPr>
        <p:blipFill>
          <a:blip r:embed="rId3"/>
          <a:stretch>
            <a:fillRect/>
          </a:stretch>
        </p:blipFill>
        <p:spPr>
          <a:xfrm>
            <a:off x="1983542" y="1336513"/>
            <a:ext cx="5232297" cy="4004309"/>
          </a:xfrm>
          <a:prstGeom prst="rect">
            <a:avLst/>
          </a:prstGeom>
        </p:spPr>
      </p:pic>
      <p:sp>
        <p:nvSpPr>
          <p:cNvPr id="9" name="제목 1">
            <a:extLst>
              <a:ext uri="{FF2B5EF4-FFF2-40B4-BE49-F238E27FC236}">
                <a16:creationId xmlns:a16="http://schemas.microsoft.com/office/drawing/2014/main" id="{542EEC2A-31AB-71AD-92B8-6B93DA6B1617}"/>
              </a:ext>
            </a:extLst>
          </p:cNvPr>
          <p:cNvSpPr txBox="1">
            <a:spLocks/>
          </p:cNvSpPr>
          <p:nvPr/>
        </p:nvSpPr>
        <p:spPr>
          <a:xfrm>
            <a:off x="691079" y="725952"/>
            <a:ext cx="10325000" cy="766518"/>
          </a:xfrm>
          <a:prstGeom prst="rect">
            <a:avLst/>
          </a:prstGeom>
        </p:spPr>
        <p:txBody>
          <a:bodyPr lIns="109728" tIns="109728" rIns="109728" bIns="91440" anchor="b"/>
          <a:lstStyle>
            <a:lvl1pPr algn="l" defTabSz="914400" rtl="0" eaLnBrk="1" latinLnBrk="0" hangingPunct="1">
              <a:lnSpc>
                <a:spcPct val="114000"/>
              </a:lnSpc>
              <a:spcBef>
                <a:spcPct val="0"/>
              </a:spcBef>
              <a:buNone/>
              <a:defRPr sz="4400" kern="1200" spc="50">
                <a:solidFill>
                  <a:schemeClr val="tx2"/>
                </a:solidFill>
                <a:latin typeface="+mj-lt"/>
                <a:ea typeface="+mj-ea"/>
                <a:cs typeface="+mj-cs"/>
              </a:defRPr>
            </a:lvl1pPr>
          </a:lstStyle>
          <a:p>
            <a:r>
              <a:rPr lang="en-US" altLang="ko-KR" sz="4400">
                <a:latin typeface="Aharoni" panose="02010803020104030203" pitchFamily="2" charset="-79"/>
                <a:cs typeface="Aharoni" panose="02010803020104030203" pitchFamily="2" charset="-79"/>
              </a:rPr>
              <a:t>Intrinsic curvature (5. Codazzi eq.)</a:t>
            </a:r>
            <a:endParaRPr lang="ko-KR" altLang="en-US">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2930747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내용 개체 틀 4">
            <a:extLst>
              <a:ext uri="{FF2B5EF4-FFF2-40B4-BE49-F238E27FC236}">
                <a16:creationId xmlns:a16="http://schemas.microsoft.com/office/drawing/2014/main" id="{D90FF0AA-3AF6-4F8F-A3E8-DF219194A3C7}"/>
              </a:ext>
            </a:extLst>
          </p:cNvPr>
          <p:cNvPicPr>
            <a:picLocks noGrp="1" noChangeAspect="1"/>
          </p:cNvPicPr>
          <p:nvPr>
            <p:ph idx="1"/>
          </p:nvPr>
        </p:nvPicPr>
        <p:blipFill>
          <a:blip r:embed="rId2"/>
          <a:stretch>
            <a:fillRect/>
          </a:stretch>
        </p:blipFill>
        <p:spPr>
          <a:xfrm>
            <a:off x="1651003" y="4775355"/>
            <a:ext cx="5838895" cy="1343552"/>
          </a:xfrm>
        </p:spPr>
      </p:pic>
      <p:pic>
        <p:nvPicPr>
          <p:cNvPr id="9" name="그림 8">
            <a:extLst>
              <a:ext uri="{FF2B5EF4-FFF2-40B4-BE49-F238E27FC236}">
                <a16:creationId xmlns:a16="http://schemas.microsoft.com/office/drawing/2014/main" id="{F8D45A71-02D8-48C4-B924-1124A0F3BFC5}"/>
              </a:ext>
            </a:extLst>
          </p:cNvPr>
          <p:cNvPicPr>
            <a:picLocks noChangeAspect="1"/>
          </p:cNvPicPr>
          <p:nvPr/>
        </p:nvPicPr>
        <p:blipFill>
          <a:blip r:embed="rId3"/>
          <a:stretch>
            <a:fillRect/>
          </a:stretch>
        </p:blipFill>
        <p:spPr>
          <a:xfrm>
            <a:off x="2161228" y="2533957"/>
            <a:ext cx="5699454" cy="724786"/>
          </a:xfrm>
          <a:prstGeom prst="rect">
            <a:avLst/>
          </a:prstGeom>
        </p:spPr>
      </p:pic>
      <p:pic>
        <p:nvPicPr>
          <p:cNvPr id="11" name="그림 10">
            <a:extLst>
              <a:ext uri="{FF2B5EF4-FFF2-40B4-BE49-F238E27FC236}">
                <a16:creationId xmlns:a16="http://schemas.microsoft.com/office/drawing/2014/main" id="{AF4D20F8-D171-4895-AE25-9DA95413A5E8}"/>
              </a:ext>
            </a:extLst>
          </p:cNvPr>
          <p:cNvPicPr>
            <a:picLocks noChangeAspect="1"/>
          </p:cNvPicPr>
          <p:nvPr/>
        </p:nvPicPr>
        <p:blipFill>
          <a:blip r:embed="rId4"/>
          <a:stretch>
            <a:fillRect/>
          </a:stretch>
        </p:blipFill>
        <p:spPr>
          <a:xfrm>
            <a:off x="9651304" y="2664215"/>
            <a:ext cx="564936" cy="433790"/>
          </a:xfrm>
          <a:prstGeom prst="rect">
            <a:avLst/>
          </a:prstGeom>
        </p:spPr>
      </p:pic>
      <p:grpSp>
        <p:nvGrpSpPr>
          <p:cNvPr id="45" name="그룹 44">
            <a:extLst>
              <a:ext uri="{FF2B5EF4-FFF2-40B4-BE49-F238E27FC236}">
                <a16:creationId xmlns:a16="http://schemas.microsoft.com/office/drawing/2014/main" id="{6B8B8A63-242A-4555-B80A-00B10DA37A80}"/>
              </a:ext>
            </a:extLst>
          </p:cNvPr>
          <p:cNvGrpSpPr/>
          <p:nvPr/>
        </p:nvGrpSpPr>
        <p:grpSpPr>
          <a:xfrm>
            <a:off x="2383919" y="1714655"/>
            <a:ext cx="7417266" cy="597187"/>
            <a:chOff x="1839467" y="4466679"/>
            <a:chExt cx="7417266" cy="597187"/>
          </a:xfrm>
        </p:grpSpPr>
        <p:pic>
          <p:nvPicPr>
            <p:cNvPr id="13" name="그림 12">
              <a:extLst>
                <a:ext uri="{FF2B5EF4-FFF2-40B4-BE49-F238E27FC236}">
                  <a16:creationId xmlns:a16="http://schemas.microsoft.com/office/drawing/2014/main" id="{5EA760D2-EB1D-4851-857F-286FC724C1A7}"/>
                </a:ext>
              </a:extLst>
            </p:cNvPr>
            <p:cNvPicPr>
              <a:picLocks noChangeAspect="1"/>
            </p:cNvPicPr>
            <p:nvPr/>
          </p:nvPicPr>
          <p:blipFill>
            <a:blip r:embed="rId5"/>
            <a:stretch>
              <a:fillRect/>
            </a:stretch>
          </p:blipFill>
          <p:spPr>
            <a:xfrm>
              <a:off x="5206247" y="4466679"/>
              <a:ext cx="4050486" cy="597187"/>
            </a:xfrm>
            <a:prstGeom prst="rect">
              <a:avLst/>
            </a:prstGeom>
          </p:spPr>
        </p:pic>
        <p:pic>
          <p:nvPicPr>
            <p:cNvPr id="15" name="그림 14">
              <a:extLst>
                <a:ext uri="{FF2B5EF4-FFF2-40B4-BE49-F238E27FC236}">
                  <a16:creationId xmlns:a16="http://schemas.microsoft.com/office/drawing/2014/main" id="{E3473F4B-0CCC-4C0F-AD2D-4642D8D474DC}"/>
                </a:ext>
              </a:extLst>
            </p:cNvPr>
            <p:cNvPicPr>
              <a:picLocks noChangeAspect="1"/>
            </p:cNvPicPr>
            <p:nvPr/>
          </p:nvPicPr>
          <p:blipFill>
            <a:blip r:embed="rId6"/>
            <a:stretch>
              <a:fillRect/>
            </a:stretch>
          </p:blipFill>
          <p:spPr>
            <a:xfrm>
              <a:off x="1839467" y="4620633"/>
              <a:ext cx="3316786" cy="371480"/>
            </a:xfrm>
            <a:prstGeom prst="rect">
              <a:avLst/>
            </a:prstGeom>
          </p:spPr>
        </p:pic>
      </p:grpSp>
      <p:grpSp>
        <p:nvGrpSpPr>
          <p:cNvPr id="46" name="그룹 45">
            <a:extLst>
              <a:ext uri="{FF2B5EF4-FFF2-40B4-BE49-F238E27FC236}">
                <a16:creationId xmlns:a16="http://schemas.microsoft.com/office/drawing/2014/main" id="{997BF5B1-64CF-436A-9719-319077C34516}"/>
              </a:ext>
            </a:extLst>
          </p:cNvPr>
          <p:cNvGrpSpPr/>
          <p:nvPr/>
        </p:nvGrpSpPr>
        <p:grpSpPr>
          <a:xfrm>
            <a:off x="4454448" y="1046172"/>
            <a:ext cx="6947899" cy="597187"/>
            <a:chOff x="4089575" y="5312339"/>
            <a:chExt cx="6947899" cy="597187"/>
          </a:xfrm>
        </p:grpSpPr>
        <p:pic>
          <p:nvPicPr>
            <p:cNvPr id="17" name="그림 16">
              <a:extLst>
                <a:ext uri="{FF2B5EF4-FFF2-40B4-BE49-F238E27FC236}">
                  <a16:creationId xmlns:a16="http://schemas.microsoft.com/office/drawing/2014/main" id="{88D9C7B6-7592-46A6-9B5F-1404B79F2F60}"/>
                </a:ext>
              </a:extLst>
            </p:cNvPr>
            <p:cNvPicPr>
              <a:picLocks noChangeAspect="1"/>
            </p:cNvPicPr>
            <p:nvPr/>
          </p:nvPicPr>
          <p:blipFill>
            <a:blip r:embed="rId7"/>
            <a:stretch>
              <a:fillRect/>
            </a:stretch>
          </p:blipFill>
          <p:spPr>
            <a:xfrm>
              <a:off x="4089575" y="5352363"/>
              <a:ext cx="2700033" cy="371481"/>
            </a:xfrm>
            <a:prstGeom prst="rect">
              <a:avLst/>
            </a:prstGeom>
          </p:spPr>
        </p:pic>
        <p:pic>
          <p:nvPicPr>
            <p:cNvPr id="19" name="그림 18">
              <a:extLst>
                <a:ext uri="{FF2B5EF4-FFF2-40B4-BE49-F238E27FC236}">
                  <a16:creationId xmlns:a16="http://schemas.microsoft.com/office/drawing/2014/main" id="{BBBEB746-C044-4BEC-BB94-025F7F971AA1}"/>
                </a:ext>
              </a:extLst>
            </p:cNvPr>
            <p:cNvPicPr>
              <a:picLocks noChangeAspect="1"/>
            </p:cNvPicPr>
            <p:nvPr/>
          </p:nvPicPr>
          <p:blipFill>
            <a:blip r:embed="rId8"/>
            <a:stretch>
              <a:fillRect/>
            </a:stretch>
          </p:blipFill>
          <p:spPr>
            <a:xfrm>
              <a:off x="6839601" y="5312339"/>
              <a:ext cx="4197873" cy="597187"/>
            </a:xfrm>
            <a:prstGeom prst="rect">
              <a:avLst/>
            </a:prstGeom>
          </p:spPr>
        </p:pic>
      </p:grpSp>
      <p:pic>
        <p:nvPicPr>
          <p:cNvPr id="21" name="그림 20">
            <a:extLst>
              <a:ext uri="{FF2B5EF4-FFF2-40B4-BE49-F238E27FC236}">
                <a16:creationId xmlns:a16="http://schemas.microsoft.com/office/drawing/2014/main" id="{35514C47-EA2D-4B3A-B494-E943C37B90FD}"/>
              </a:ext>
            </a:extLst>
          </p:cNvPr>
          <p:cNvPicPr>
            <a:picLocks noChangeAspect="1"/>
          </p:cNvPicPr>
          <p:nvPr/>
        </p:nvPicPr>
        <p:blipFill>
          <a:blip r:embed="rId9"/>
          <a:stretch>
            <a:fillRect/>
          </a:stretch>
        </p:blipFill>
        <p:spPr>
          <a:xfrm>
            <a:off x="11221682" y="1777729"/>
            <a:ext cx="564936" cy="458344"/>
          </a:xfrm>
          <a:prstGeom prst="rect">
            <a:avLst/>
          </a:prstGeom>
        </p:spPr>
      </p:pic>
      <p:pic>
        <p:nvPicPr>
          <p:cNvPr id="76" name="그림 75">
            <a:extLst>
              <a:ext uri="{FF2B5EF4-FFF2-40B4-BE49-F238E27FC236}">
                <a16:creationId xmlns:a16="http://schemas.microsoft.com/office/drawing/2014/main" id="{58E71681-D5C4-49EA-B94F-11B71595B0FC}"/>
              </a:ext>
            </a:extLst>
          </p:cNvPr>
          <p:cNvPicPr>
            <a:picLocks noChangeAspect="1"/>
          </p:cNvPicPr>
          <p:nvPr/>
        </p:nvPicPr>
        <p:blipFill>
          <a:blip r:embed="rId10"/>
          <a:stretch>
            <a:fillRect/>
          </a:stretch>
        </p:blipFill>
        <p:spPr>
          <a:xfrm>
            <a:off x="1138468" y="3429000"/>
            <a:ext cx="3321507" cy="535727"/>
          </a:xfrm>
          <a:prstGeom prst="rect">
            <a:avLst/>
          </a:prstGeom>
        </p:spPr>
      </p:pic>
      <p:pic>
        <p:nvPicPr>
          <p:cNvPr id="83" name="그림 82">
            <a:extLst>
              <a:ext uri="{FF2B5EF4-FFF2-40B4-BE49-F238E27FC236}">
                <a16:creationId xmlns:a16="http://schemas.microsoft.com/office/drawing/2014/main" id="{C00DACA2-0B5B-440E-97AA-BED787707C84}"/>
              </a:ext>
            </a:extLst>
          </p:cNvPr>
          <p:cNvPicPr>
            <a:picLocks noChangeAspect="1"/>
          </p:cNvPicPr>
          <p:nvPr/>
        </p:nvPicPr>
        <p:blipFill>
          <a:blip r:embed="rId11"/>
          <a:stretch>
            <a:fillRect/>
          </a:stretch>
        </p:blipFill>
        <p:spPr>
          <a:xfrm>
            <a:off x="1138468" y="3930783"/>
            <a:ext cx="3244868" cy="766049"/>
          </a:xfrm>
          <a:prstGeom prst="rect">
            <a:avLst/>
          </a:prstGeom>
        </p:spPr>
      </p:pic>
      <p:sp>
        <p:nvSpPr>
          <p:cNvPr id="81" name="직사각형 80">
            <a:extLst>
              <a:ext uri="{FF2B5EF4-FFF2-40B4-BE49-F238E27FC236}">
                <a16:creationId xmlns:a16="http://schemas.microsoft.com/office/drawing/2014/main" id="{5AB5E1C7-C365-4649-A75C-C03F36640018}"/>
              </a:ext>
            </a:extLst>
          </p:cNvPr>
          <p:cNvSpPr/>
          <p:nvPr/>
        </p:nvSpPr>
        <p:spPr>
          <a:xfrm>
            <a:off x="1138468" y="4046218"/>
            <a:ext cx="3307889" cy="577610"/>
          </a:xfrm>
          <a:prstGeom prst="rect">
            <a:avLst/>
          </a:prstGeom>
          <a:solidFill>
            <a:srgbClr val="FF00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7" name="직사각형 86">
            <a:extLst>
              <a:ext uri="{FF2B5EF4-FFF2-40B4-BE49-F238E27FC236}">
                <a16:creationId xmlns:a16="http://schemas.microsoft.com/office/drawing/2014/main" id="{991D986D-7A7A-4E8B-82CF-D79969B1B2F0}"/>
              </a:ext>
            </a:extLst>
          </p:cNvPr>
          <p:cNvSpPr/>
          <p:nvPr/>
        </p:nvSpPr>
        <p:spPr>
          <a:xfrm>
            <a:off x="2916505" y="4848358"/>
            <a:ext cx="4419635" cy="638041"/>
          </a:xfrm>
          <a:prstGeom prst="rect">
            <a:avLst/>
          </a:prstGeom>
          <a:solidFill>
            <a:srgbClr val="FF00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8" name="직사각형 87">
            <a:extLst>
              <a:ext uri="{FF2B5EF4-FFF2-40B4-BE49-F238E27FC236}">
                <a16:creationId xmlns:a16="http://schemas.microsoft.com/office/drawing/2014/main" id="{381F7D52-DF18-47C1-B3E2-B893F4E15B6B}"/>
              </a:ext>
            </a:extLst>
          </p:cNvPr>
          <p:cNvSpPr/>
          <p:nvPr/>
        </p:nvSpPr>
        <p:spPr>
          <a:xfrm>
            <a:off x="1746592" y="5506026"/>
            <a:ext cx="5457882" cy="612881"/>
          </a:xfrm>
          <a:prstGeom prst="rect">
            <a:avLst/>
          </a:prstGeom>
          <a:solidFill>
            <a:srgbClr val="FF00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자유형: 도형 2">
            <a:extLst>
              <a:ext uri="{FF2B5EF4-FFF2-40B4-BE49-F238E27FC236}">
                <a16:creationId xmlns:a16="http://schemas.microsoft.com/office/drawing/2014/main" id="{34E9C53D-35B5-2100-629B-DDA8040057E9}"/>
              </a:ext>
            </a:extLst>
          </p:cNvPr>
          <p:cNvSpPr/>
          <p:nvPr/>
        </p:nvSpPr>
        <p:spPr>
          <a:xfrm>
            <a:off x="4432721" y="4208371"/>
            <a:ext cx="3562291" cy="890469"/>
          </a:xfrm>
          <a:custGeom>
            <a:avLst/>
            <a:gdLst>
              <a:gd name="connsiteX0" fmla="*/ 0 w 3562291"/>
              <a:gd name="connsiteY0" fmla="*/ 91126 h 890469"/>
              <a:gd name="connsiteX1" fmla="*/ 3348762 w 3562291"/>
              <a:gd name="connsiteY1" fmla="*/ 72959 h 890469"/>
              <a:gd name="connsiteX2" fmla="*/ 2943035 w 3562291"/>
              <a:gd name="connsiteY2" fmla="*/ 890469 h 890469"/>
            </a:gdLst>
            <a:ahLst/>
            <a:cxnLst>
              <a:cxn ang="0">
                <a:pos x="connsiteX0" y="connsiteY0"/>
              </a:cxn>
              <a:cxn ang="0">
                <a:pos x="connsiteX1" y="connsiteY1"/>
              </a:cxn>
              <a:cxn ang="0">
                <a:pos x="connsiteX2" y="connsiteY2"/>
              </a:cxn>
            </a:cxnLst>
            <a:rect l="l" t="t" r="r" b="b"/>
            <a:pathLst>
              <a:path w="3562291" h="890469">
                <a:moveTo>
                  <a:pt x="0" y="91126"/>
                </a:moveTo>
                <a:cubicBezTo>
                  <a:pt x="1429128" y="15430"/>
                  <a:pt x="2858256" y="-60265"/>
                  <a:pt x="3348762" y="72959"/>
                </a:cubicBezTo>
                <a:cubicBezTo>
                  <a:pt x="3839268" y="206183"/>
                  <a:pt x="3391151" y="548326"/>
                  <a:pt x="2943035" y="890469"/>
                </a:cubicBezTo>
              </a:path>
            </a:pathLst>
          </a:custGeom>
          <a:noFill/>
          <a:ln>
            <a:solidFill>
              <a:srgbClr val="FF000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자유형: 도형 5">
            <a:extLst>
              <a:ext uri="{FF2B5EF4-FFF2-40B4-BE49-F238E27FC236}">
                <a16:creationId xmlns:a16="http://schemas.microsoft.com/office/drawing/2014/main" id="{3F8353C2-5AE6-7575-C750-0428E74D63B9}"/>
              </a:ext>
            </a:extLst>
          </p:cNvPr>
          <p:cNvSpPr/>
          <p:nvPr/>
        </p:nvSpPr>
        <p:spPr>
          <a:xfrm>
            <a:off x="4432721" y="2985425"/>
            <a:ext cx="4396330" cy="714564"/>
          </a:xfrm>
          <a:custGeom>
            <a:avLst/>
            <a:gdLst>
              <a:gd name="connsiteX0" fmla="*/ 0 w 4396330"/>
              <a:gd name="connsiteY0" fmla="*/ 714564 h 714564"/>
              <a:gd name="connsiteX1" fmla="*/ 4166272 w 4396330"/>
              <a:gd name="connsiteY1" fmla="*/ 496562 h 714564"/>
              <a:gd name="connsiteX2" fmla="*/ 3488042 w 4396330"/>
              <a:gd name="connsiteY2" fmla="*/ 0 h 714564"/>
            </a:gdLst>
            <a:ahLst/>
            <a:cxnLst>
              <a:cxn ang="0">
                <a:pos x="connsiteX0" y="connsiteY0"/>
              </a:cxn>
              <a:cxn ang="0">
                <a:pos x="connsiteX1" y="connsiteY1"/>
              </a:cxn>
              <a:cxn ang="0">
                <a:pos x="connsiteX2" y="connsiteY2"/>
              </a:cxn>
            </a:cxnLst>
            <a:rect l="l" t="t" r="r" b="b"/>
            <a:pathLst>
              <a:path w="4396330" h="714564">
                <a:moveTo>
                  <a:pt x="0" y="714564"/>
                </a:moveTo>
                <a:cubicBezTo>
                  <a:pt x="1792466" y="665110"/>
                  <a:pt x="3584932" y="615656"/>
                  <a:pt x="4166272" y="496562"/>
                </a:cubicBezTo>
                <a:cubicBezTo>
                  <a:pt x="4747612" y="377468"/>
                  <a:pt x="4117827" y="188734"/>
                  <a:pt x="3488042" y="0"/>
                </a:cubicBezTo>
              </a:path>
            </a:pathLst>
          </a:custGeom>
          <a:noFill/>
          <a:ln>
            <a:solidFill>
              <a:srgbClr val="00B0F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자유형: 도형 6">
            <a:extLst>
              <a:ext uri="{FF2B5EF4-FFF2-40B4-BE49-F238E27FC236}">
                <a16:creationId xmlns:a16="http://schemas.microsoft.com/office/drawing/2014/main" id="{3C7D2C8C-B9B8-791F-5FA0-C14D1E640073}"/>
              </a:ext>
            </a:extLst>
          </p:cNvPr>
          <p:cNvSpPr/>
          <p:nvPr/>
        </p:nvSpPr>
        <p:spPr>
          <a:xfrm>
            <a:off x="7951041" y="1998358"/>
            <a:ext cx="2262658" cy="968900"/>
          </a:xfrm>
          <a:custGeom>
            <a:avLst/>
            <a:gdLst>
              <a:gd name="connsiteX0" fmla="*/ 0 w 2262658"/>
              <a:gd name="connsiteY0" fmla="*/ 968900 h 968900"/>
              <a:gd name="connsiteX1" fmla="*/ 2186082 w 2262658"/>
              <a:gd name="connsiteY1" fmla="*/ 423894 h 968900"/>
              <a:gd name="connsiteX2" fmla="*/ 1798522 w 2262658"/>
              <a:gd name="connsiteY2" fmla="*/ 0 h 968900"/>
            </a:gdLst>
            <a:ahLst/>
            <a:cxnLst>
              <a:cxn ang="0">
                <a:pos x="connsiteX0" y="connsiteY0"/>
              </a:cxn>
              <a:cxn ang="0">
                <a:pos x="connsiteX1" y="connsiteY1"/>
              </a:cxn>
              <a:cxn ang="0">
                <a:pos x="connsiteX2" y="connsiteY2"/>
              </a:cxn>
            </a:cxnLst>
            <a:rect l="l" t="t" r="r" b="b"/>
            <a:pathLst>
              <a:path w="2262658" h="968900">
                <a:moveTo>
                  <a:pt x="0" y="968900"/>
                </a:moveTo>
                <a:cubicBezTo>
                  <a:pt x="943164" y="777138"/>
                  <a:pt x="1886328" y="585377"/>
                  <a:pt x="2186082" y="423894"/>
                </a:cubicBezTo>
                <a:cubicBezTo>
                  <a:pt x="2485836" y="262411"/>
                  <a:pt x="1809624" y="64593"/>
                  <a:pt x="1798522" y="0"/>
                </a:cubicBezTo>
              </a:path>
            </a:pathLst>
          </a:custGeom>
          <a:noFill/>
          <a:ln>
            <a:solidFill>
              <a:srgbClr val="00B0F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자유형: 도형 7">
            <a:extLst>
              <a:ext uri="{FF2B5EF4-FFF2-40B4-BE49-F238E27FC236}">
                <a16:creationId xmlns:a16="http://schemas.microsoft.com/office/drawing/2014/main" id="{C4ED17C2-E741-06AB-197A-B93F7F2F1D10}"/>
              </a:ext>
            </a:extLst>
          </p:cNvPr>
          <p:cNvSpPr/>
          <p:nvPr/>
        </p:nvSpPr>
        <p:spPr>
          <a:xfrm>
            <a:off x="9755619" y="1356461"/>
            <a:ext cx="1893443" cy="623730"/>
          </a:xfrm>
          <a:custGeom>
            <a:avLst/>
            <a:gdLst>
              <a:gd name="connsiteX0" fmla="*/ 0 w 1893443"/>
              <a:gd name="connsiteY0" fmla="*/ 623730 h 623730"/>
              <a:gd name="connsiteX1" fmla="*/ 1762188 w 1893443"/>
              <a:gd name="connsiteY1" fmla="*/ 351226 h 623730"/>
              <a:gd name="connsiteX2" fmla="*/ 1628964 w 1893443"/>
              <a:gd name="connsiteY2" fmla="*/ 0 h 623730"/>
            </a:gdLst>
            <a:ahLst/>
            <a:cxnLst>
              <a:cxn ang="0">
                <a:pos x="connsiteX0" y="connsiteY0"/>
              </a:cxn>
              <a:cxn ang="0">
                <a:pos x="connsiteX1" y="connsiteY1"/>
              </a:cxn>
              <a:cxn ang="0">
                <a:pos x="connsiteX2" y="connsiteY2"/>
              </a:cxn>
            </a:cxnLst>
            <a:rect l="l" t="t" r="r" b="b"/>
            <a:pathLst>
              <a:path w="1893443" h="623730">
                <a:moveTo>
                  <a:pt x="0" y="623730"/>
                </a:moveTo>
                <a:cubicBezTo>
                  <a:pt x="745347" y="539455"/>
                  <a:pt x="1490694" y="455181"/>
                  <a:pt x="1762188" y="351226"/>
                </a:cubicBezTo>
                <a:cubicBezTo>
                  <a:pt x="2033682" y="247271"/>
                  <a:pt x="1831323" y="123635"/>
                  <a:pt x="1628964" y="0"/>
                </a:cubicBezTo>
              </a:path>
            </a:pathLst>
          </a:custGeom>
          <a:noFill/>
          <a:ln>
            <a:solidFill>
              <a:srgbClr val="00B0F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자유형: 도형 9">
            <a:extLst>
              <a:ext uri="{FF2B5EF4-FFF2-40B4-BE49-F238E27FC236}">
                <a16:creationId xmlns:a16="http://schemas.microsoft.com/office/drawing/2014/main" id="{73D52C89-CDAC-DC61-D8BF-042B30B0985D}"/>
              </a:ext>
            </a:extLst>
          </p:cNvPr>
          <p:cNvSpPr/>
          <p:nvPr/>
        </p:nvSpPr>
        <p:spPr>
          <a:xfrm>
            <a:off x="7224366" y="5159396"/>
            <a:ext cx="559706" cy="678230"/>
          </a:xfrm>
          <a:custGeom>
            <a:avLst/>
            <a:gdLst>
              <a:gd name="connsiteX0" fmla="*/ 169557 w 559706"/>
              <a:gd name="connsiteY0" fmla="*/ 0 h 678230"/>
              <a:gd name="connsiteX1" fmla="*/ 557117 w 559706"/>
              <a:gd name="connsiteY1" fmla="*/ 417838 h 678230"/>
              <a:gd name="connsiteX2" fmla="*/ 0 w 559706"/>
              <a:gd name="connsiteY2" fmla="*/ 678230 h 678230"/>
            </a:gdLst>
            <a:ahLst/>
            <a:cxnLst>
              <a:cxn ang="0">
                <a:pos x="connsiteX0" y="connsiteY0"/>
              </a:cxn>
              <a:cxn ang="0">
                <a:pos x="connsiteX1" y="connsiteY1"/>
              </a:cxn>
              <a:cxn ang="0">
                <a:pos x="connsiteX2" y="connsiteY2"/>
              </a:cxn>
            </a:cxnLst>
            <a:rect l="l" t="t" r="r" b="b"/>
            <a:pathLst>
              <a:path w="559706" h="678230">
                <a:moveTo>
                  <a:pt x="169557" y="0"/>
                </a:moveTo>
                <a:cubicBezTo>
                  <a:pt x="377467" y="152400"/>
                  <a:pt x="585377" y="304800"/>
                  <a:pt x="557117" y="417838"/>
                </a:cubicBezTo>
                <a:cubicBezTo>
                  <a:pt x="528858" y="530876"/>
                  <a:pt x="264429" y="604553"/>
                  <a:pt x="0" y="678230"/>
                </a:cubicBezTo>
              </a:path>
            </a:pathLst>
          </a:custGeom>
          <a:noFill/>
          <a:ln>
            <a:solidFill>
              <a:srgbClr val="FF000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제목 1">
            <a:extLst>
              <a:ext uri="{FF2B5EF4-FFF2-40B4-BE49-F238E27FC236}">
                <a16:creationId xmlns:a16="http://schemas.microsoft.com/office/drawing/2014/main" id="{6969C65E-5E9E-E648-D96C-BF3142693880}"/>
              </a:ext>
            </a:extLst>
          </p:cNvPr>
          <p:cNvSpPr txBox="1">
            <a:spLocks/>
          </p:cNvSpPr>
          <p:nvPr/>
        </p:nvSpPr>
        <p:spPr>
          <a:xfrm>
            <a:off x="691079" y="725952"/>
            <a:ext cx="10325000" cy="766518"/>
          </a:xfrm>
          <a:prstGeom prst="rect">
            <a:avLst/>
          </a:prstGeom>
        </p:spPr>
        <p:txBody>
          <a:bodyPr lIns="109728" tIns="109728" rIns="109728" bIns="91440" anchor="b"/>
          <a:lstStyle>
            <a:lvl1pPr algn="l" defTabSz="914400" rtl="0" eaLnBrk="1" latinLnBrk="0" hangingPunct="1">
              <a:lnSpc>
                <a:spcPct val="114000"/>
              </a:lnSpc>
              <a:spcBef>
                <a:spcPct val="0"/>
              </a:spcBef>
              <a:buNone/>
              <a:defRPr sz="4400" kern="1200" spc="50">
                <a:solidFill>
                  <a:schemeClr val="tx2"/>
                </a:solidFill>
                <a:latin typeface="+mj-lt"/>
                <a:ea typeface="+mj-ea"/>
                <a:cs typeface="+mj-cs"/>
              </a:defRPr>
            </a:lvl1pPr>
          </a:lstStyle>
          <a:p>
            <a:r>
              <a:rPr lang="en-US" altLang="ko-KR" sz="4400">
                <a:latin typeface="Aharoni" panose="02010803020104030203" pitchFamily="2" charset="-79"/>
                <a:cs typeface="Aharoni" panose="02010803020104030203" pitchFamily="2" charset="-79"/>
              </a:rPr>
              <a:t>Summarry</a:t>
            </a:r>
            <a:endParaRPr lang="ko-KR" altLang="en-US">
              <a:latin typeface="Aharoni" panose="02010803020104030203" pitchFamily="2" charset="-79"/>
              <a:cs typeface="Aharoni" panose="02010803020104030203" pitchFamily="2" charset="-79"/>
            </a:endParaRPr>
          </a:p>
        </p:txBody>
      </p:sp>
      <p:sp>
        <p:nvSpPr>
          <p:cNvPr id="4" name="직사각형 3">
            <a:extLst>
              <a:ext uri="{FF2B5EF4-FFF2-40B4-BE49-F238E27FC236}">
                <a16:creationId xmlns:a16="http://schemas.microsoft.com/office/drawing/2014/main" id="{1F06C953-ED34-1CCD-94DE-DD5F2AB2D107}"/>
              </a:ext>
            </a:extLst>
          </p:cNvPr>
          <p:cNvSpPr/>
          <p:nvPr/>
        </p:nvSpPr>
        <p:spPr>
          <a:xfrm>
            <a:off x="2377023" y="1695028"/>
            <a:ext cx="7424162" cy="621748"/>
          </a:xfrm>
          <a:prstGeom prst="rect">
            <a:avLst/>
          </a:prstGeom>
          <a:solidFill>
            <a:srgbClr val="00B0F0">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13">
            <a:extLst>
              <a:ext uri="{FF2B5EF4-FFF2-40B4-BE49-F238E27FC236}">
                <a16:creationId xmlns:a16="http://schemas.microsoft.com/office/drawing/2014/main" id="{C61F9718-B3DA-1D70-6CF2-33C24546F5A1}"/>
              </a:ext>
            </a:extLst>
          </p:cNvPr>
          <p:cNvSpPr/>
          <p:nvPr/>
        </p:nvSpPr>
        <p:spPr>
          <a:xfrm>
            <a:off x="4432721" y="1048181"/>
            <a:ext cx="6969626" cy="621748"/>
          </a:xfrm>
          <a:prstGeom prst="rect">
            <a:avLst/>
          </a:prstGeom>
          <a:solidFill>
            <a:srgbClr val="00B0F0">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6" name="그림 15">
            <a:extLst>
              <a:ext uri="{FF2B5EF4-FFF2-40B4-BE49-F238E27FC236}">
                <a16:creationId xmlns:a16="http://schemas.microsoft.com/office/drawing/2014/main" id="{152407B5-52DD-4071-0CFE-6D786D7A8582}"/>
              </a:ext>
            </a:extLst>
          </p:cNvPr>
          <p:cNvPicPr>
            <a:picLocks noChangeAspect="1"/>
          </p:cNvPicPr>
          <p:nvPr/>
        </p:nvPicPr>
        <p:blipFill>
          <a:blip r:embed="rId4"/>
          <a:stretch>
            <a:fillRect/>
          </a:stretch>
        </p:blipFill>
        <p:spPr>
          <a:xfrm>
            <a:off x="7923284" y="5390327"/>
            <a:ext cx="564936" cy="433790"/>
          </a:xfrm>
          <a:prstGeom prst="rect">
            <a:avLst/>
          </a:prstGeom>
        </p:spPr>
      </p:pic>
    </p:spTree>
    <p:extLst>
      <p:ext uri="{BB962C8B-B14F-4D97-AF65-F5344CB8AC3E}">
        <p14:creationId xmlns:p14="http://schemas.microsoft.com/office/powerpoint/2010/main" val="32116723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10244125-7A29-431B-A202-CA698514D75A}"/>
              </a:ext>
            </a:extLst>
          </p:cNvPr>
          <p:cNvPicPr>
            <a:picLocks noChangeAspect="1"/>
          </p:cNvPicPr>
          <p:nvPr/>
        </p:nvPicPr>
        <p:blipFill>
          <a:blip r:embed="rId2">
            <a:alphaModFix/>
          </a:blip>
          <a:stretch>
            <a:fillRect/>
          </a:stretch>
        </p:blipFill>
        <p:spPr>
          <a:xfrm>
            <a:off x="3030904" y="3324043"/>
            <a:ext cx="3350839" cy="3336519"/>
          </a:xfrm>
          <a:prstGeom prst="rect">
            <a:avLst/>
          </a:prstGeom>
        </p:spPr>
      </p:pic>
      <p:pic>
        <p:nvPicPr>
          <p:cNvPr id="7" name="그림 6">
            <a:extLst>
              <a:ext uri="{FF2B5EF4-FFF2-40B4-BE49-F238E27FC236}">
                <a16:creationId xmlns:a16="http://schemas.microsoft.com/office/drawing/2014/main" id="{896BD70B-451B-4162-80E9-4CE5329A3567}"/>
              </a:ext>
            </a:extLst>
          </p:cNvPr>
          <p:cNvPicPr>
            <a:picLocks noChangeAspect="1"/>
          </p:cNvPicPr>
          <p:nvPr/>
        </p:nvPicPr>
        <p:blipFill>
          <a:blip r:embed="rId3">
            <a:alphaModFix/>
          </a:blip>
          <a:stretch>
            <a:fillRect/>
          </a:stretch>
        </p:blipFill>
        <p:spPr>
          <a:xfrm>
            <a:off x="1006272" y="4109775"/>
            <a:ext cx="1894566" cy="1894566"/>
          </a:xfrm>
          <a:prstGeom prst="rect">
            <a:avLst/>
          </a:prstGeom>
        </p:spPr>
      </p:pic>
      <p:pic>
        <p:nvPicPr>
          <p:cNvPr id="10" name="그림 9">
            <a:extLst>
              <a:ext uri="{FF2B5EF4-FFF2-40B4-BE49-F238E27FC236}">
                <a16:creationId xmlns:a16="http://schemas.microsoft.com/office/drawing/2014/main" id="{B5B5C007-34DE-442F-8884-CC2B04E0D4CE}"/>
              </a:ext>
            </a:extLst>
          </p:cNvPr>
          <p:cNvPicPr>
            <a:picLocks noChangeAspect="1"/>
          </p:cNvPicPr>
          <p:nvPr/>
        </p:nvPicPr>
        <p:blipFill>
          <a:blip r:embed="rId4"/>
          <a:stretch>
            <a:fillRect/>
          </a:stretch>
        </p:blipFill>
        <p:spPr>
          <a:xfrm>
            <a:off x="1006272" y="1687239"/>
            <a:ext cx="4975040" cy="2010117"/>
          </a:xfrm>
          <a:prstGeom prst="rect">
            <a:avLst/>
          </a:prstGeom>
        </p:spPr>
      </p:pic>
      <p:pic>
        <p:nvPicPr>
          <p:cNvPr id="12" name="그림 11">
            <a:extLst>
              <a:ext uri="{FF2B5EF4-FFF2-40B4-BE49-F238E27FC236}">
                <a16:creationId xmlns:a16="http://schemas.microsoft.com/office/drawing/2014/main" id="{884F691F-61F7-4461-A138-12F30C8D7758}"/>
              </a:ext>
            </a:extLst>
          </p:cNvPr>
          <p:cNvPicPr>
            <a:picLocks noChangeAspect="1"/>
          </p:cNvPicPr>
          <p:nvPr/>
        </p:nvPicPr>
        <p:blipFill>
          <a:blip r:embed="rId5"/>
          <a:stretch>
            <a:fillRect/>
          </a:stretch>
        </p:blipFill>
        <p:spPr>
          <a:xfrm>
            <a:off x="6381743" y="1687239"/>
            <a:ext cx="5470871" cy="4223231"/>
          </a:xfrm>
          <a:prstGeom prst="rect">
            <a:avLst/>
          </a:prstGeom>
        </p:spPr>
      </p:pic>
      <p:sp>
        <p:nvSpPr>
          <p:cNvPr id="8" name="TextBox 7">
            <a:extLst>
              <a:ext uri="{FF2B5EF4-FFF2-40B4-BE49-F238E27FC236}">
                <a16:creationId xmlns:a16="http://schemas.microsoft.com/office/drawing/2014/main" id="{AA78F700-D0F5-4DFC-A5C1-6F0488864A6F}"/>
              </a:ext>
            </a:extLst>
          </p:cNvPr>
          <p:cNvSpPr txBox="1"/>
          <p:nvPr/>
        </p:nvSpPr>
        <p:spPr>
          <a:xfrm>
            <a:off x="6381743" y="6172200"/>
            <a:ext cx="6097384" cy="646331"/>
          </a:xfrm>
          <a:prstGeom prst="rect">
            <a:avLst/>
          </a:prstGeom>
          <a:noFill/>
        </p:spPr>
        <p:txBody>
          <a:bodyPr wrap="square">
            <a:spAutoFit/>
          </a:bodyPr>
          <a:lstStyle/>
          <a:p>
            <a:r>
              <a:rPr lang="en-US" altLang="ko-KR" dirty="0">
                <a:latin typeface="Eras Demi ITC" panose="020B0805030504020804" pitchFamily="34" charset="0"/>
                <a:cs typeface="Biome" panose="020B0502040204020203" pitchFamily="34" charset="0"/>
              </a:rPr>
              <a:t>Dimensional analysis of K and R</a:t>
            </a:r>
          </a:p>
          <a:p>
            <a:endParaRPr lang="en-US" altLang="ko-KR" dirty="0">
              <a:latin typeface="Eras Demi ITC" panose="020B0805030504020804" pitchFamily="34" charset="0"/>
              <a:cs typeface="Biome" panose="020B0502040204020203" pitchFamily="34" charset="0"/>
            </a:endParaRPr>
          </a:p>
        </p:txBody>
      </p:sp>
      <p:sp>
        <p:nvSpPr>
          <p:cNvPr id="3" name="제목 1">
            <a:extLst>
              <a:ext uri="{FF2B5EF4-FFF2-40B4-BE49-F238E27FC236}">
                <a16:creationId xmlns:a16="http://schemas.microsoft.com/office/drawing/2014/main" id="{59B2BD70-BC28-20B4-835B-60E0F7E1BAD3}"/>
              </a:ext>
            </a:extLst>
          </p:cNvPr>
          <p:cNvSpPr txBox="1">
            <a:spLocks/>
          </p:cNvSpPr>
          <p:nvPr/>
        </p:nvSpPr>
        <p:spPr>
          <a:xfrm>
            <a:off x="691079" y="725952"/>
            <a:ext cx="10325000" cy="766518"/>
          </a:xfrm>
          <a:prstGeom prst="rect">
            <a:avLst/>
          </a:prstGeom>
        </p:spPr>
        <p:txBody>
          <a:bodyPr lIns="109728" tIns="109728" rIns="109728" bIns="91440" anchor="b"/>
          <a:lstStyle>
            <a:lvl1pPr algn="l" defTabSz="914400" rtl="0" eaLnBrk="1" latinLnBrk="0" hangingPunct="1">
              <a:lnSpc>
                <a:spcPct val="114000"/>
              </a:lnSpc>
              <a:spcBef>
                <a:spcPct val="0"/>
              </a:spcBef>
              <a:buNone/>
              <a:defRPr sz="4400" kern="1200" spc="50">
                <a:solidFill>
                  <a:schemeClr val="tx2"/>
                </a:solidFill>
                <a:latin typeface="+mj-lt"/>
                <a:ea typeface="+mj-ea"/>
                <a:cs typeface="+mj-cs"/>
              </a:defRPr>
            </a:lvl1pPr>
          </a:lstStyle>
          <a:p>
            <a:r>
              <a:rPr lang="en-US" altLang="ko-KR" sz="4400">
                <a:latin typeface="Aharoni" panose="02010803020104030203" pitchFamily="2" charset="-79"/>
                <a:cs typeface="Aharoni" panose="02010803020104030203" pitchFamily="2" charset="-79"/>
              </a:rPr>
              <a:t>Example of intrinsic curvature</a:t>
            </a:r>
            <a:endParaRPr lang="ko-KR" altLang="en-US">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5873007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3+1 Decomposition (Einstein eq. (1-1))</a:t>
            </a:r>
            <a:endParaRPr lang="ko-KR" altLang="en-US">
              <a:latin typeface="Aharoni" panose="02010803020104030203" pitchFamily="2" charset="-79"/>
              <a:cs typeface="Aharoni" panose="02010803020104030203" pitchFamily="2" charset="-79"/>
            </a:endParaRPr>
          </a:p>
        </p:txBody>
      </p:sp>
      <p:pic>
        <p:nvPicPr>
          <p:cNvPr id="6" name="그림 5">
            <a:extLst>
              <a:ext uri="{FF2B5EF4-FFF2-40B4-BE49-F238E27FC236}">
                <a16:creationId xmlns:a16="http://schemas.microsoft.com/office/drawing/2014/main" id="{EC90E73E-BAA6-E804-D049-17C871910D2C}"/>
              </a:ext>
            </a:extLst>
          </p:cNvPr>
          <p:cNvPicPr>
            <a:picLocks noChangeAspect="1"/>
          </p:cNvPicPr>
          <p:nvPr/>
        </p:nvPicPr>
        <p:blipFill>
          <a:blip r:embed="rId2"/>
          <a:stretch>
            <a:fillRect/>
          </a:stretch>
        </p:blipFill>
        <p:spPr>
          <a:xfrm>
            <a:off x="1078473" y="3938099"/>
            <a:ext cx="5717690" cy="2661411"/>
          </a:xfrm>
          <a:prstGeom prst="rect">
            <a:avLst/>
          </a:prstGeom>
          <a:ln>
            <a:solidFill>
              <a:srgbClr val="FF0000"/>
            </a:solidFill>
          </a:ln>
        </p:spPr>
      </p:pic>
      <p:grpSp>
        <p:nvGrpSpPr>
          <p:cNvPr id="7" name="그룹 6">
            <a:extLst>
              <a:ext uri="{FF2B5EF4-FFF2-40B4-BE49-F238E27FC236}">
                <a16:creationId xmlns:a16="http://schemas.microsoft.com/office/drawing/2014/main" id="{E2EEA751-39F3-1FA3-98FA-1D2F66CAF28B}"/>
              </a:ext>
            </a:extLst>
          </p:cNvPr>
          <p:cNvGrpSpPr/>
          <p:nvPr/>
        </p:nvGrpSpPr>
        <p:grpSpPr>
          <a:xfrm>
            <a:off x="7724956" y="1493066"/>
            <a:ext cx="4208820" cy="4205122"/>
            <a:chOff x="4259380" y="1768621"/>
            <a:chExt cx="4208820" cy="4205122"/>
          </a:xfrm>
        </p:grpSpPr>
        <p:pic>
          <p:nvPicPr>
            <p:cNvPr id="8" name="그림 7">
              <a:extLst>
                <a:ext uri="{FF2B5EF4-FFF2-40B4-BE49-F238E27FC236}">
                  <a16:creationId xmlns:a16="http://schemas.microsoft.com/office/drawing/2014/main" id="{19551DB9-8168-E128-51BC-709B594082A5}"/>
                </a:ext>
              </a:extLst>
            </p:cNvPr>
            <p:cNvPicPr>
              <a:picLocks noChangeAspect="1"/>
            </p:cNvPicPr>
            <p:nvPr/>
          </p:nvPicPr>
          <p:blipFill>
            <a:blip r:embed="rId3"/>
            <a:stretch>
              <a:fillRect/>
            </a:stretch>
          </p:blipFill>
          <p:spPr>
            <a:xfrm>
              <a:off x="4259380" y="1864219"/>
              <a:ext cx="4203003" cy="4068387"/>
            </a:xfrm>
            <a:prstGeom prst="rect">
              <a:avLst/>
            </a:prstGeom>
          </p:spPr>
        </p:pic>
        <p:cxnSp>
          <p:nvCxnSpPr>
            <p:cNvPr id="9" name="직선 화살표 연결선 8">
              <a:extLst>
                <a:ext uri="{FF2B5EF4-FFF2-40B4-BE49-F238E27FC236}">
                  <a16:creationId xmlns:a16="http://schemas.microsoft.com/office/drawing/2014/main" id="{E16016E8-3885-6A5A-BDAA-7C5E69073FC2}"/>
                </a:ext>
              </a:extLst>
            </p:cNvPr>
            <p:cNvCxnSpPr/>
            <p:nvPr/>
          </p:nvCxnSpPr>
          <p:spPr>
            <a:xfrm flipV="1">
              <a:off x="6724038" y="1768621"/>
              <a:ext cx="0" cy="45371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직선 화살표 연결선 9">
              <a:extLst>
                <a:ext uri="{FF2B5EF4-FFF2-40B4-BE49-F238E27FC236}">
                  <a16:creationId xmlns:a16="http://schemas.microsoft.com/office/drawing/2014/main" id="{D64BA1E2-E88D-9730-1391-7406D85C5A96}"/>
                </a:ext>
              </a:extLst>
            </p:cNvPr>
            <p:cNvCxnSpPr>
              <a:cxnSpLocks/>
            </p:cNvCxnSpPr>
            <p:nvPr/>
          </p:nvCxnSpPr>
          <p:spPr>
            <a:xfrm flipV="1">
              <a:off x="6789996" y="1768621"/>
              <a:ext cx="0" cy="47744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직선 화살표 연결선 10">
              <a:extLst>
                <a:ext uri="{FF2B5EF4-FFF2-40B4-BE49-F238E27FC236}">
                  <a16:creationId xmlns:a16="http://schemas.microsoft.com/office/drawing/2014/main" id="{8889E067-27E5-2486-2A4B-3B4C2A8E46E5}"/>
                </a:ext>
              </a:extLst>
            </p:cNvPr>
            <p:cNvCxnSpPr/>
            <p:nvPr/>
          </p:nvCxnSpPr>
          <p:spPr>
            <a:xfrm flipV="1">
              <a:off x="6941524" y="2714597"/>
              <a:ext cx="0" cy="45371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직선 화살표 연결선 11">
              <a:extLst>
                <a:ext uri="{FF2B5EF4-FFF2-40B4-BE49-F238E27FC236}">
                  <a16:creationId xmlns:a16="http://schemas.microsoft.com/office/drawing/2014/main" id="{DF7C8D74-0049-BCEA-F82F-62ECD16CA21A}"/>
                </a:ext>
              </a:extLst>
            </p:cNvPr>
            <p:cNvCxnSpPr>
              <a:cxnSpLocks/>
            </p:cNvCxnSpPr>
            <p:nvPr/>
          </p:nvCxnSpPr>
          <p:spPr>
            <a:xfrm flipV="1">
              <a:off x="6941524" y="2961118"/>
              <a:ext cx="461853" cy="22685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직선 화살표 연결선 12">
              <a:extLst>
                <a:ext uri="{FF2B5EF4-FFF2-40B4-BE49-F238E27FC236}">
                  <a16:creationId xmlns:a16="http://schemas.microsoft.com/office/drawing/2014/main" id="{35C47E86-6630-16C7-EF7A-DE17B758AA8C}"/>
                </a:ext>
              </a:extLst>
            </p:cNvPr>
            <p:cNvCxnSpPr>
              <a:cxnSpLocks/>
            </p:cNvCxnSpPr>
            <p:nvPr/>
          </p:nvCxnSpPr>
          <p:spPr>
            <a:xfrm flipV="1">
              <a:off x="6789996" y="3499179"/>
              <a:ext cx="446099" cy="24076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직선 화살표 연결선 13">
              <a:extLst>
                <a:ext uri="{FF2B5EF4-FFF2-40B4-BE49-F238E27FC236}">
                  <a16:creationId xmlns:a16="http://schemas.microsoft.com/office/drawing/2014/main" id="{F26037D6-BFBC-E26A-5EBB-BFAEC5DFFB3A}"/>
                </a:ext>
              </a:extLst>
            </p:cNvPr>
            <p:cNvCxnSpPr>
              <a:cxnSpLocks/>
            </p:cNvCxnSpPr>
            <p:nvPr/>
          </p:nvCxnSpPr>
          <p:spPr>
            <a:xfrm flipV="1">
              <a:off x="6821041" y="3575961"/>
              <a:ext cx="461853" cy="2268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직선 화살표 연결선 14">
              <a:extLst>
                <a:ext uri="{FF2B5EF4-FFF2-40B4-BE49-F238E27FC236}">
                  <a16:creationId xmlns:a16="http://schemas.microsoft.com/office/drawing/2014/main" id="{5E3C577C-F46F-0066-E23F-57DE52C70A22}"/>
                </a:ext>
              </a:extLst>
            </p:cNvPr>
            <p:cNvCxnSpPr>
              <a:cxnSpLocks/>
            </p:cNvCxnSpPr>
            <p:nvPr/>
          </p:nvCxnSpPr>
          <p:spPr>
            <a:xfrm flipV="1">
              <a:off x="6502705" y="1768621"/>
              <a:ext cx="0" cy="1971319"/>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직선 화살표 연결선 15">
              <a:extLst>
                <a:ext uri="{FF2B5EF4-FFF2-40B4-BE49-F238E27FC236}">
                  <a16:creationId xmlns:a16="http://schemas.microsoft.com/office/drawing/2014/main" id="{D64E77EE-759B-C8D9-C8A7-A1F41C7FEC23}"/>
                </a:ext>
              </a:extLst>
            </p:cNvPr>
            <p:cNvCxnSpPr>
              <a:cxnSpLocks/>
            </p:cNvCxnSpPr>
            <p:nvPr/>
          </p:nvCxnSpPr>
          <p:spPr>
            <a:xfrm flipV="1">
              <a:off x="6466641" y="3648606"/>
              <a:ext cx="2001559" cy="144289"/>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CB70004-053E-BD14-111A-CA567FB16932}"/>
                </a:ext>
              </a:extLst>
            </p:cNvPr>
            <p:cNvSpPr txBox="1"/>
            <p:nvPr/>
          </p:nvSpPr>
          <p:spPr>
            <a:xfrm>
              <a:off x="7125864" y="5758299"/>
              <a:ext cx="1220206" cy="215444"/>
            </a:xfrm>
            <a:prstGeom prst="rect">
              <a:avLst/>
            </a:prstGeom>
            <a:noFill/>
          </p:spPr>
          <p:txBody>
            <a:bodyPr wrap="none" rtlCol="0">
              <a:spAutoFit/>
            </a:bodyPr>
            <a:lstStyle/>
            <a:p>
              <a:r>
                <a:rPr lang="en-US" altLang="ko-KR" sz="800" dirty="0">
                  <a:latin typeface="Eras Demi ITC" panose="020B0805030504020804" pitchFamily="34" charset="0"/>
                </a:rPr>
                <a:t>[</a:t>
              </a:r>
              <a:r>
                <a:rPr lang="en-US" altLang="ko-KR" sz="800" dirty="0" err="1">
                  <a:latin typeface="Eras Demi ITC" panose="020B0805030504020804" pitchFamily="34" charset="0"/>
                </a:rPr>
                <a:t>Gourgoulhon</a:t>
              </a:r>
              <a:r>
                <a:rPr lang="en-US" altLang="ko-KR" sz="800" dirty="0">
                  <a:latin typeface="Eras Demi ITC" panose="020B0805030504020804" pitchFamily="34" charset="0"/>
                </a:rPr>
                <a:t>, 2021]</a:t>
              </a:r>
              <a:endParaRPr lang="ko-KR" altLang="en-US" sz="800" dirty="0">
                <a:latin typeface="Eras Demi ITC" panose="020B0805030504020804" pitchFamily="34" charset="0"/>
              </a:endParaRPr>
            </a:p>
          </p:txBody>
        </p:sp>
        <p:cxnSp>
          <p:nvCxnSpPr>
            <p:cNvPr id="18" name="직선 화살표 연결선 17">
              <a:extLst>
                <a:ext uri="{FF2B5EF4-FFF2-40B4-BE49-F238E27FC236}">
                  <a16:creationId xmlns:a16="http://schemas.microsoft.com/office/drawing/2014/main" id="{995C1241-0219-F215-33D1-A6E51EA968D2}"/>
                </a:ext>
              </a:extLst>
            </p:cNvPr>
            <p:cNvCxnSpPr/>
            <p:nvPr/>
          </p:nvCxnSpPr>
          <p:spPr>
            <a:xfrm flipV="1">
              <a:off x="7429102" y="1788287"/>
              <a:ext cx="0" cy="45371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9" name="직선 화살표 연결선 18">
              <a:extLst>
                <a:ext uri="{FF2B5EF4-FFF2-40B4-BE49-F238E27FC236}">
                  <a16:creationId xmlns:a16="http://schemas.microsoft.com/office/drawing/2014/main" id="{92D2A2F4-0FF8-DF41-2F56-AF2E2A5CF936}"/>
                </a:ext>
              </a:extLst>
            </p:cNvPr>
            <p:cNvCxnSpPr>
              <a:cxnSpLocks/>
            </p:cNvCxnSpPr>
            <p:nvPr/>
          </p:nvCxnSpPr>
          <p:spPr>
            <a:xfrm flipV="1">
              <a:off x="7495060" y="1788287"/>
              <a:ext cx="0" cy="477442"/>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0" name="직선 화살표 연결선 19">
              <a:extLst>
                <a:ext uri="{FF2B5EF4-FFF2-40B4-BE49-F238E27FC236}">
                  <a16:creationId xmlns:a16="http://schemas.microsoft.com/office/drawing/2014/main" id="{AB252087-4B33-C589-A00A-F532539FF7E5}"/>
                </a:ext>
              </a:extLst>
            </p:cNvPr>
            <p:cNvCxnSpPr/>
            <p:nvPr/>
          </p:nvCxnSpPr>
          <p:spPr>
            <a:xfrm flipV="1">
              <a:off x="7646588" y="2734263"/>
              <a:ext cx="0" cy="45371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1" name="직선 화살표 연결선 20">
              <a:extLst>
                <a:ext uri="{FF2B5EF4-FFF2-40B4-BE49-F238E27FC236}">
                  <a16:creationId xmlns:a16="http://schemas.microsoft.com/office/drawing/2014/main" id="{6F3A7FAF-9607-FB22-4FC8-AC08A4FDC1BF}"/>
                </a:ext>
              </a:extLst>
            </p:cNvPr>
            <p:cNvCxnSpPr>
              <a:cxnSpLocks/>
            </p:cNvCxnSpPr>
            <p:nvPr/>
          </p:nvCxnSpPr>
          <p:spPr>
            <a:xfrm flipV="1">
              <a:off x="7646588" y="2980784"/>
              <a:ext cx="461853" cy="226855"/>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2" name="직선 화살표 연결선 21">
              <a:extLst>
                <a:ext uri="{FF2B5EF4-FFF2-40B4-BE49-F238E27FC236}">
                  <a16:creationId xmlns:a16="http://schemas.microsoft.com/office/drawing/2014/main" id="{21D01599-89BB-B302-8DE2-43885089350F}"/>
                </a:ext>
              </a:extLst>
            </p:cNvPr>
            <p:cNvCxnSpPr>
              <a:cxnSpLocks/>
            </p:cNvCxnSpPr>
            <p:nvPr/>
          </p:nvCxnSpPr>
          <p:spPr>
            <a:xfrm flipV="1">
              <a:off x="7495060" y="3518845"/>
              <a:ext cx="446099" cy="240761"/>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3" name="직선 화살표 연결선 22">
              <a:extLst>
                <a:ext uri="{FF2B5EF4-FFF2-40B4-BE49-F238E27FC236}">
                  <a16:creationId xmlns:a16="http://schemas.microsoft.com/office/drawing/2014/main" id="{6A98D125-7916-E0E4-67CF-BC2C907D7CFD}"/>
                </a:ext>
              </a:extLst>
            </p:cNvPr>
            <p:cNvCxnSpPr>
              <a:cxnSpLocks/>
            </p:cNvCxnSpPr>
            <p:nvPr/>
          </p:nvCxnSpPr>
          <p:spPr>
            <a:xfrm flipV="1">
              <a:off x="7526105" y="3595627"/>
              <a:ext cx="461853" cy="226856"/>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pic>
        <p:nvPicPr>
          <p:cNvPr id="24" name="그림 23">
            <a:extLst>
              <a:ext uri="{FF2B5EF4-FFF2-40B4-BE49-F238E27FC236}">
                <a16:creationId xmlns:a16="http://schemas.microsoft.com/office/drawing/2014/main" id="{EDB3B17F-7B04-01DC-6BD8-B29A03ECAA33}"/>
              </a:ext>
            </a:extLst>
          </p:cNvPr>
          <p:cNvPicPr>
            <a:picLocks noChangeAspect="1"/>
          </p:cNvPicPr>
          <p:nvPr/>
        </p:nvPicPr>
        <p:blipFill>
          <a:blip r:embed="rId4"/>
          <a:stretch>
            <a:fillRect/>
          </a:stretch>
        </p:blipFill>
        <p:spPr>
          <a:xfrm>
            <a:off x="1936427" y="1610816"/>
            <a:ext cx="5088307" cy="2188825"/>
          </a:xfrm>
          <a:prstGeom prst="rect">
            <a:avLst/>
          </a:prstGeom>
        </p:spPr>
      </p:pic>
      <p:sp>
        <p:nvSpPr>
          <p:cNvPr id="25" name="사각형: 둥근 모서리 24">
            <a:extLst>
              <a:ext uri="{FF2B5EF4-FFF2-40B4-BE49-F238E27FC236}">
                <a16:creationId xmlns:a16="http://schemas.microsoft.com/office/drawing/2014/main" id="{D4E99AB1-8F83-9953-4EA6-70CDAA43E879}"/>
              </a:ext>
            </a:extLst>
          </p:cNvPr>
          <p:cNvSpPr/>
          <p:nvPr/>
        </p:nvSpPr>
        <p:spPr>
          <a:xfrm>
            <a:off x="2804845" y="2912418"/>
            <a:ext cx="760288" cy="604922"/>
          </a:xfrm>
          <a:prstGeom prst="roundRect">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사각형: 둥근 모서리 25">
            <a:extLst>
              <a:ext uri="{FF2B5EF4-FFF2-40B4-BE49-F238E27FC236}">
                <a16:creationId xmlns:a16="http://schemas.microsoft.com/office/drawing/2014/main" id="{B4E4CAD6-EC7A-0626-5012-ADDEB50EA5EE}"/>
              </a:ext>
            </a:extLst>
          </p:cNvPr>
          <p:cNvSpPr/>
          <p:nvPr/>
        </p:nvSpPr>
        <p:spPr>
          <a:xfrm>
            <a:off x="4736387" y="5590466"/>
            <a:ext cx="359595" cy="276078"/>
          </a:xfrm>
          <a:prstGeom prst="roundRect">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7" name="그림 26">
            <a:extLst>
              <a:ext uri="{FF2B5EF4-FFF2-40B4-BE49-F238E27FC236}">
                <a16:creationId xmlns:a16="http://schemas.microsoft.com/office/drawing/2014/main" id="{E5515FDA-867F-0793-EEDE-263929B3A205}"/>
              </a:ext>
            </a:extLst>
          </p:cNvPr>
          <p:cNvPicPr>
            <a:picLocks noChangeAspect="1"/>
          </p:cNvPicPr>
          <p:nvPr/>
        </p:nvPicPr>
        <p:blipFill>
          <a:blip r:embed="rId5"/>
          <a:stretch>
            <a:fillRect/>
          </a:stretch>
        </p:blipFill>
        <p:spPr>
          <a:xfrm>
            <a:off x="6868312" y="5374456"/>
            <a:ext cx="3418305" cy="1227084"/>
          </a:xfrm>
          <a:prstGeom prst="rect">
            <a:avLst/>
          </a:prstGeom>
          <a:ln>
            <a:solidFill>
              <a:srgbClr val="00B0F0"/>
            </a:solidFill>
          </a:ln>
        </p:spPr>
      </p:pic>
      <p:sp>
        <p:nvSpPr>
          <p:cNvPr id="28" name="사각형: 둥근 모서리 27">
            <a:extLst>
              <a:ext uri="{FF2B5EF4-FFF2-40B4-BE49-F238E27FC236}">
                <a16:creationId xmlns:a16="http://schemas.microsoft.com/office/drawing/2014/main" id="{3EB37E94-C373-7ED8-CA88-0AA105DF0292}"/>
              </a:ext>
            </a:extLst>
          </p:cNvPr>
          <p:cNvSpPr/>
          <p:nvPr/>
        </p:nvSpPr>
        <p:spPr>
          <a:xfrm>
            <a:off x="6103711" y="2892752"/>
            <a:ext cx="760288" cy="604922"/>
          </a:xfrm>
          <a:prstGeom prst="roundRect">
            <a:avLst/>
          </a:prstGeom>
          <a:solidFill>
            <a:srgbClr val="00B0F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사각형: 둥근 모서리 28">
            <a:extLst>
              <a:ext uri="{FF2B5EF4-FFF2-40B4-BE49-F238E27FC236}">
                <a16:creationId xmlns:a16="http://schemas.microsoft.com/office/drawing/2014/main" id="{0C825FE1-D095-EC65-39B7-0CC837052AFC}"/>
              </a:ext>
            </a:extLst>
          </p:cNvPr>
          <p:cNvSpPr/>
          <p:nvPr/>
        </p:nvSpPr>
        <p:spPr>
          <a:xfrm>
            <a:off x="9677279" y="5519047"/>
            <a:ext cx="359595" cy="276078"/>
          </a:xfrm>
          <a:prstGeom prst="roundRect">
            <a:avLst>
              <a:gd name="adj" fmla="val 16667"/>
            </a:avLst>
          </a:prstGeom>
          <a:solidFill>
            <a:srgbClr val="00B0F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30" name="그룹 29">
            <a:extLst>
              <a:ext uri="{FF2B5EF4-FFF2-40B4-BE49-F238E27FC236}">
                <a16:creationId xmlns:a16="http://schemas.microsoft.com/office/drawing/2014/main" id="{15A2F24C-035B-1BE2-37B0-8B1882828D23}"/>
              </a:ext>
            </a:extLst>
          </p:cNvPr>
          <p:cNvGrpSpPr/>
          <p:nvPr/>
        </p:nvGrpSpPr>
        <p:grpSpPr>
          <a:xfrm>
            <a:off x="266267" y="3413834"/>
            <a:ext cx="1086184" cy="466569"/>
            <a:chOff x="285416" y="1907544"/>
            <a:chExt cx="1769297" cy="759999"/>
          </a:xfrm>
        </p:grpSpPr>
        <p:pic>
          <p:nvPicPr>
            <p:cNvPr id="31" name="Picture 6">
              <a:extLst>
                <a:ext uri="{FF2B5EF4-FFF2-40B4-BE49-F238E27FC236}">
                  <a16:creationId xmlns:a16="http://schemas.microsoft.com/office/drawing/2014/main" id="{C5265ACF-A638-473E-74F1-E1F8D90A85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416" y="1907544"/>
              <a:ext cx="1769297" cy="3636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a:extLst>
                <a:ext uri="{FF2B5EF4-FFF2-40B4-BE49-F238E27FC236}">
                  <a16:creationId xmlns:a16="http://schemas.microsoft.com/office/drawing/2014/main" id="{D50C6872-3ACA-AF9C-8016-C0DE65D559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152" y="2289906"/>
              <a:ext cx="1496561" cy="3776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69201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DB15E4DE-6E6B-20A1-901C-D8C46B507B1A}"/>
              </a:ext>
            </a:extLst>
          </p:cNvPr>
          <p:cNvPicPr>
            <a:picLocks noChangeAspect="1"/>
          </p:cNvPicPr>
          <p:nvPr/>
        </p:nvPicPr>
        <p:blipFill>
          <a:blip r:embed="rId2"/>
          <a:stretch>
            <a:fillRect/>
          </a:stretch>
        </p:blipFill>
        <p:spPr>
          <a:xfrm>
            <a:off x="34695" y="0"/>
            <a:ext cx="12122609" cy="6858000"/>
          </a:xfrm>
          <a:prstGeom prst="rect">
            <a:avLst/>
          </a:prstGeom>
        </p:spPr>
      </p:pic>
      <p:sp>
        <p:nvSpPr>
          <p:cNvPr id="3" name="직사각형 2">
            <a:extLst>
              <a:ext uri="{FF2B5EF4-FFF2-40B4-BE49-F238E27FC236}">
                <a16:creationId xmlns:a16="http://schemas.microsoft.com/office/drawing/2014/main" id="{9EA3A544-E537-E507-6C83-71F6EB80D741}"/>
              </a:ext>
            </a:extLst>
          </p:cNvPr>
          <p:cNvSpPr/>
          <p:nvPr/>
        </p:nvSpPr>
        <p:spPr>
          <a:xfrm>
            <a:off x="4801202" y="2875002"/>
            <a:ext cx="2589595" cy="1107996"/>
          </a:xfrm>
          <a:prstGeom prst="rect">
            <a:avLst/>
          </a:prstGeom>
          <a:noFill/>
        </p:spPr>
        <p:txBody>
          <a:bodyPr wrap="square" lIns="91440" tIns="45720" rIns="91440" bIns="45720">
            <a:spAutoFit/>
          </a:bodyPr>
          <a:lstStyle/>
          <a:p>
            <a:pPr algn="ctr"/>
            <a:r>
              <a:rPr lang="en-US" altLang="ko-KR" sz="66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3+1=?</a:t>
            </a:r>
          </a:p>
        </p:txBody>
      </p:sp>
    </p:spTree>
    <p:extLst>
      <p:ext uri="{BB962C8B-B14F-4D97-AF65-F5344CB8AC3E}">
        <p14:creationId xmlns:p14="http://schemas.microsoft.com/office/powerpoint/2010/main" val="409808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3+1 Decomposition (Einstein eq. (1-2))</a:t>
            </a:r>
            <a:endParaRPr lang="ko-KR" altLang="en-US">
              <a:latin typeface="Aharoni" panose="02010803020104030203" pitchFamily="2" charset="-79"/>
              <a:cs typeface="Aharoni" panose="02010803020104030203" pitchFamily="2" charset="-79"/>
            </a:endParaRPr>
          </a:p>
        </p:txBody>
      </p:sp>
      <p:grpSp>
        <p:nvGrpSpPr>
          <p:cNvPr id="3" name="그룹 2">
            <a:extLst>
              <a:ext uri="{FF2B5EF4-FFF2-40B4-BE49-F238E27FC236}">
                <a16:creationId xmlns:a16="http://schemas.microsoft.com/office/drawing/2014/main" id="{9DABAF18-C6B7-2DB8-9DBF-92CA5E9E4CD5}"/>
              </a:ext>
            </a:extLst>
          </p:cNvPr>
          <p:cNvGrpSpPr/>
          <p:nvPr/>
        </p:nvGrpSpPr>
        <p:grpSpPr>
          <a:xfrm>
            <a:off x="7724956" y="1493066"/>
            <a:ext cx="4208820" cy="4205122"/>
            <a:chOff x="4259380" y="1768621"/>
            <a:chExt cx="4208820" cy="4205122"/>
          </a:xfrm>
        </p:grpSpPr>
        <p:pic>
          <p:nvPicPr>
            <p:cNvPr id="4" name="그림 3">
              <a:extLst>
                <a:ext uri="{FF2B5EF4-FFF2-40B4-BE49-F238E27FC236}">
                  <a16:creationId xmlns:a16="http://schemas.microsoft.com/office/drawing/2014/main" id="{93F8FFF0-B62A-C5AA-E49D-C45974E4AAD5}"/>
                </a:ext>
              </a:extLst>
            </p:cNvPr>
            <p:cNvPicPr>
              <a:picLocks noChangeAspect="1"/>
            </p:cNvPicPr>
            <p:nvPr/>
          </p:nvPicPr>
          <p:blipFill>
            <a:blip r:embed="rId2"/>
            <a:stretch>
              <a:fillRect/>
            </a:stretch>
          </p:blipFill>
          <p:spPr>
            <a:xfrm>
              <a:off x="4259380" y="1864219"/>
              <a:ext cx="4203003" cy="4068387"/>
            </a:xfrm>
            <a:prstGeom prst="rect">
              <a:avLst/>
            </a:prstGeom>
          </p:spPr>
        </p:pic>
        <p:cxnSp>
          <p:nvCxnSpPr>
            <p:cNvPr id="5" name="직선 화살표 연결선 4">
              <a:extLst>
                <a:ext uri="{FF2B5EF4-FFF2-40B4-BE49-F238E27FC236}">
                  <a16:creationId xmlns:a16="http://schemas.microsoft.com/office/drawing/2014/main" id="{5C51151C-0A9B-1CFB-2C93-6123C9DDDBAB}"/>
                </a:ext>
              </a:extLst>
            </p:cNvPr>
            <p:cNvCxnSpPr/>
            <p:nvPr/>
          </p:nvCxnSpPr>
          <p:spPr>
            <a:xfrm flipV="1">
              <a:off x="6724038" y="1768621"/>
              <a:ext cx="0" cy="45371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직선 화살표 연결선 33">
              <a:extLst>
                <a:ext uri="{FF2B5EF4-FFF2-40B4-BE49-F238E27FC236}">
                  <a16:creationId xmlns:a16="http://schemas.microsoft.com/office/drawing/2014/main" id="{A32C3D43-4AFF-F428-7CC7-E96188140395}"/>
                </a:ext>
              </a:extLst>
            </p:cNvPr>
            <p:cNvCxnSpPr>
              <a:cxnSpLocks/>
            </p:cNvCxnSpPr>
            <p:nvPr/>
          </p:nvCxnSpPr>
          <p:spPr>
            <a:xfrm flipV="1">
              <a:off x="6789996" y="1768621"/>
              <a:ext cx="0" cy="47744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직선 화살표 연결선 34">
              <a:extLst>
                <a:ext uri="{FF2B5EF4-FFF2-40B4-BE49-F238E27FC236}">
                  <a16:creationId xmlns:a16="http://schemas.microsoft.com/office/drawing/2014/main" id="{F9EB53D8-38E7-A9FD-21BF-BFE0969A2D9D}"/>
                </a:ext>
              </a:extLst>
            </p:cNvPr>
            <p:cNvCxnSpPr/>
            <p:nvPr/>
          </p:nvCxnSpPr>
          <p:spPr>
            <a:xfrm flipV="1">
              <a:off x="6941524" y="2714597"/>
              <a:ext cx="0" cy="45371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직선 화살표 연결선 35">
              <a:extLst>
                <a:ext uri="{FF2B5EF4-FFF2-40B4-BE49-F238E27FC236}">
                  <a16:creationId xmlns:a16="http://schemas.microsoft.com/office/drawing/2014/main" id="{EF182622-BC2C-C96E-0020-163FE3897288}"/>
                </a:ext>
              </a:extLst>
            </p:cNvPr>
            <p:cNvCxnSpPr>
              <a:cxnSpLocks/>
            </p:cNvCxnSpPr>
            <p:nvPr/>
          </p:nvCxnSpPr>
          <p:spPr>
            <a:xfrm flipV="1">
              <a:off x="6941524" y="2961118"/>
              <a:ext cx="461853" cy="22685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직선 화살표 연결선 36">
              <a:extLst>
                <a:ext uri="{FF2B5EF4-FFF2-40B4-BE49-F238E27FC236}">
                  <a16:creationId xmlns:a16="http://schemas.microsoft.com/office/drawing/2014/main" id="{28D13F58-13BB-3BBF-47F8-08D8891894E6}"/>
                </a:ext>
              </a:extLst>
            </p:cNvPr>
            <p:cNvCxnSpPr>
              <a:cxnSpLocks/>
            </p:cNvCxnSpPr>
            <p:nvPr/>
          </p:nvCxnSpPr>
          <p:spPr>
            <a:xfrm flipV="1">
              <a:off x="6789996" y="3499179"/>
              <a:ext cx="446099" cy="24076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직선 화살표 연결선 37">
              <a:extLst>
                <a:ext uri="{FF2B5EF4-FFF2-40B4-BE49-F238E27FC236}">
                  <a16:creationId xmlns:a16="http://schemas.microsoft.com/office/drawing/2014/main" id="{6E341801-278D-1834-A3E6-0C9C607A6FB6}"/>
                </a:ext>
              </a:extLst>
            </p:cNvPr>
            <p:cNvCxnSpPr>
              <a:cxnSpLocks/>
            </p:cNvCxnSpPr>
            <p:nvPr/>
          </p:nvCxnSpPr>
          <p:spPr>
            <a:xfrm flipV="1">
              <a:off x="6821041" y="3575961"/>
              <a:ext cx="461853" cy="2268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직선 화살표 연결선 38">
              <a:extLst>
                <a:ext uri="{FF2B5EF4-FFF2-40B4-BE49-F238E27FC236}">
                  <a16:creationId xmlns:a16="http://schemas.microsoft.com/office/drawing/2014/main" id="{16BBC8A8-1DA1-F274-32B1-4E92423E3F08}"/>
                </a:ext>
              </a:extLst>
            </p:cNvPr>
            <p:cNvCxnSpPr>
              <a:cxnSpLocks/>
            </p:cNvCxnSpPr>
            <p:nvPr/>
          </p:nvCxnSpPr>
          <p:spPr>
            <a:xfrm flipV="1">
              <a:off x="6502705" y="1768621"/>
              <a:ext cx="0" cy="1971319"/>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직선 화살표 연결선 39">
              <a:extLst>
                <a:ext uri="{FF2B5EF4-FFF2-40B4-BE49-F238E27FC236}">
                  <a16:creationId xmlns:a16="http://schemas.microsoft.com/office/drawing/2014/main" id="{4CC28FD7-8648-8D5F-16C3-4369A809A3B7}"/>
                </a:ext>
              </a:extLst>
            </p:cNvPr>
            <p:cNvCxnSpPr>
              <a:cxnSpLocks/>
            </p:cNvCxnSpPr>
            <p:nvPr/>
          </p:nvCxnSpPr>
          <p:spPr>
            <a:xfrm flipV="1">
              <a:off x="6466641" y="3648606"/>
              <a:ext cx="2001559" cy="144289"/>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647C7FF9-47BE-8F35-E570-AFEC490DBED7}"/>
                </a:ext>
              </a:extLst>
            </p:cNvPr>
            <p:cNvSpPr txBox="1"/>
            <p:nvPr/>
          </p:nvSpPr>
          <p:spPr>
            <a:xfrm>
              <a:off x="7125864" y="5758299"/>
              <a:ext cx="1220206" cy="215444"/>
            </a:xfrm>
            <a:prstGeom prst="rect">
              <a:avLst/>
            </a:prstGeom>
            <a:noFill/>
          </p:spPr>
          <p:txBody>
            <a:bodyPr wrap="none" rtlCol="0">
              <a:spAutoFit/>
            </a:bodyPr>
            <a:lstStyle/>
            <a:p>
              <a:r>
                <a:rPr lang="en-US" altLang="ko-KR" sz="800" dirty="0">
                  <a:latin typeface="Eras Demi ITC" panose="020B0805030504020804" pitchFamily="34" charset="0"/>
                </a:rPr>
                <a:t>[</a:t>
              </a:r>
              <a:r>
                <a:rPr lang="en-US" altLang="ko-KR" sz="800" dirty="0" err="1">
                  <a:latin typeface="Eras Demi ITC" panose="020B0805030504020804" pitchFamily="34" charset="0"/>
                </a:rPr>
                <a:t>Gourgoulhon</a:t>
              </a:r>
              <a:r>
                <a:rPr lang="en-US" altLang="ko-KR" sz="800" dirty="0">
                  <a:latin typeface="Eras Demi ITC" panose="020B0805030504020804" pitchFamily="34" charset="0"/>
                </a:rPr>
                <a:t>, 2021]</a:t>
              </a:r>
              <a:endParaRPr lang="ko-KR" altLang="en-US" sz="800" dirty="0">
                <a:latin typeface="Eras Demi ITC" panose="020B0805030504020804" pitchFamily="34" charset="0"/>
              </a:endParaRPr>
            </a:p>
          </p:txBody>
        </p:sp>
        <p:cxnSp>
          <p:nvCxnSpPr>
            <p:cNvPr id="42" name="직선 화살표 연결선 41">
              <a:extLst>
                <a:ext uri="{FF2B5EF4-FFF2-40B4-BE49-F238E27FC236}">
                  <a16:creationId xmlns:a16="http://schemas.microsoft.com/office/drawing/2014/main" id="{874C8C3C-557C-3A7A-5087-3CD7256ADD1E}"/>
                </a:ext>
              </a:extLst>
            </p:cNvPr>
            <p:cNvCxnSpPr/>
            <p:nvPr/>
          </p:nvCxnSpPr>
          <p:spPr>
            <a:xfrm flipV="1">
              <a:off x="7429102" y="1788287"/>
              <a:ext cx="0" cy="45371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43" name="직선 화살표 연결선 42">
              <a:extLst>
                <a:ext uri="{FF2B5EF4-FFF2-40B4-BE49-F238E27FC236}">
                  <a16:creationId xmlns:a16="http://schemas.microsoft.com/office/drawing/2014/main" id="{71A3E0D9-3695-D380-F75A-C08D5E0EDD56}"/>
                </a:ext>
              </a:extLst>
            </p:cNvPr>
            <p:cNvCxnSpPr>
              <a:cxnSpLocks/>
            </p:cNvCxnSpPr>
            <p:nvPr/>
          </p:nvCxnSpPr>
          <p:spPr>
            <a:xfrm flipV="1">
              <a:off x="7495060" y="1788287"/>
              <a:ext cx="0" cy="477442"/>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44" name="직선 화살표 연결선 43">
              <a:extLst>
                <a:ext uri="{FF2B5EF4-FFF2-40B4-BE49-F238E27FC236}">
                  <a16:creationId xmlns:a16="http://schemas.microsoft.com/office/drawing/2014/main" id="{F5F8A065-879E-5C47-F592-A17B9E4F9380}"/>
                </a:ext>
              </a:extLst>
            </p:cNvPr>
            <p:cNvCxnSpPr/>
            <p:nvPr/>
          </p:nvCxnSpPr>
          <p:spPr>
            <a:xfrm flipV="1">
              <a:off x="7646588" y="2734263"/>
              <a:ext cx="0" cy="45371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45" name="직선 화살표 연결선 44">
              <a:extLst>
                <a:ext uri="{FF2B5EF4-FFF2-40B4-BE49-F238E27FC236}">
                  <a16:creationId xmlns:a16="http://schemas.microsoft.com/office/drawing/2014/main" id="{56176BF2-2847-7D51-F2BC-21E346D514D4}"/>
                </a:ext>
              </a:extLst>
            </p:cNvPr>
            <p:cNvCxnSpPr>
              <a:cxnSpLocks/>
            </p:cNvCxnSpPr>
            <p:nvPr/>
          </p:nvCxnSpPr>
          <p:spPr>
            <a:xfrm flipV="1">
              <a:off x="7646588" y="2980784"/>
              <a:ext cx="461853" cy="226855"/>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46" name="직선 화살표 연결선 45">
              <a:extLst>
                <a:ext uri="{FF2B5EF4-FFF2-40B4-BE49-F238E27FC236}">
                  <a16:creationId xmlns:a16="http://schemas.microsoft.com/office/drawing/2014/main" id="{F1385AEF-F229-9BDC-757A-1FB1B59CDC44}"/>
                </a:ext>
              </a:extLst>
            </p:cNvPr>
            <p:cNvCxnSpPr>
              <a:cxnSpLocks/>
            </p:cNvCxnSpPr>
            <p:nvPr/>
          </p:nvCxnSpPr>
          <p:spPr>
            <a:xfrm flipV="1">
              <a:off x="7495060" y="3518845"/>
              <a:ext cx="446099" cy="240761"/>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47" name="직선 화살표 연결선 46">
              <a:extLst>
                <a:ext uri="{FF2B5EF4-FFF2-40B4-BE49-F238E27FC236}">
                  <a16:creationId xmlns:a16="http://schemas.microsoft.com/office/drawing/2014/main" id="{BEB741A3-F460-2A38-16B1-63B2A041D4C1}"/>
                </a:ext>
              </a:extLst>
            </p:cNvPr>
            <p:cNvCxnSpPr>
              <a:cxnSpLocks/>
            </p:cNvCxnSpPr>
            <p:nvPr/>
          </p:nvCxnSpPr>
          <p:spPr>
            <a:xfrm flipV="1">
              <a:off x="7526105" y="3595627"/>
              <a:ext cx="461853" cy="226856"/>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pic>
        <p:nvPicPr>
          <p:cNvPr id="48" name="그림 47">
            <a:extLst>
              <a:ext uri="{FF2B5EF4-FFF2-40B4-BE49-F238E27FC236}">
                <a16:creationId xmlns:a16="http://schemas.microsoft.com/office/drawing/2014/main" id="{519D4892-9911-3FFD-EA92-9AD086341A89}"/>
              </a:ext>
            </a:extLst>
          </p:cNvPr>
          <p:cNvPicPr>
            <a:picLocks noChangeAspect="1"/>
          </p:cNvPicPr>
          <p:nvPr/>
        </p:nvPicPr>
        <p:blipFill>
          <a:blip r:embed="rId3"/>
          <a:stretch>
            <a:fillRect/>
          </a:stretch>
        </p:blipFill>
        <p:spPr>
          <a:xfrm>
            <a:off x="1858562" y="1629531"/>
            <a:ext cx="5050600" cy="3341750"/>
          </a:xfrm>
          <a:prstGeom prst="rect">
            <a:avLst/>
          </a:prstGeom>
        </p:spPr>
      </p:pic>
      <p:pic>
        <p:nvPicPr>
          <p:cNvPr id="49" name="그림 48">
            <a:extLst>
              <a:ext uri="{FF2B5EF4-FFF2-40B4-BE49-F238E27FC236}">
                <a16:creationId xmlns:a16="http://schemas.microsoft.com/office/drawing/2014/main" id="{93B51B86-C67A-53E9-AEC3-B035ED9662FB}"/>
              </a:ext>
            </a:extLst>
          </p:cNvPr>
          <p:cNvPicPr>
            <a:picLocks noChangeAspect="1"/>
          </p:cNvPicPr>
          <p:nvPr/>
        </p:nvPicPr>
        <p:blipFill>
          <a:blip r:embed="rId4"/>
          <a:stretch>
            <a:fillRect/>
          </a:stretch>
        </p:blipFill>
        <p:spPr>
          <a:xfrm>
            <a:off x="1275068" y="5446037"/>
            <a:ext cx="7836018" cy="1063996"/>
          </a:xfrm>
          <a:prstGeom prst="rect">
            <a:avLst/>
          </a:prstGeom>
        </p:spPr>
      </p:pic>
      <p:sp>
        <p:nvSpPr>
          <p:cNvPr id="50" name="사각형: 둥근 모서리 49">
            <a:extLst>
              <a:ext uri="{FF2B5EF4-FFF2-40B4-BE49-F238E27FC236}">
                <a16:creationId xmlns:a16="http://schemas.microsoft.com/office/drawing/2014/main" id="{507DD8E8-CC13-D886-B9F2-9B2EC89DC404}"/>
              </a:ext>
            </a:extLst>
          </p:cNvPr>
          <p:cNvSpPr/>
          <p:nvPr/>
        </p:nvSpPr>
        <p:spPr>
          <a:xfrm>
            <a:off x="2641352" y="4243933"/>
            <a:ext cx="4024693" cy="620353"/>
          </a:xfrm>
          <a:prstGeom prst="roundRect">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 name="사각형: 둥근 모서리 50">
            <a:extLst>
              <a:ext uri="{FF2B5EF4-FFF2-40B4-BE49-F238E27FC236}">
                <a16:creationId xmlns:a16="http://schemas.microsoft.com/office/drawing/2014/main" id="{510ADD8C-500F-57A3-2677-5A44C949C873}"/>
              </a:ext>
            </a:extLst>
          </p:cNvPr>
          <p:cNvSpPr/>
          <p:nvPr/>
        </p:nvSpPr>
        <p:spPr>
          <a:xfrm>
            <a:off x="3412973" y="2844033"/>
            <a:ext cx="356309" cy="379592"/>
          </a:xfrm>
          <a:prstGeom prst="roundRect">
            <a:avLst/>
          </a:prstGeom>
          <a:solidFill>
            <a:srgbClr val="92D05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2" name="사각형: 둥근 모서리 51">
            <a:extLst>
              <a:ext uri="{FF2B5EF4-FFF2-40B4-BE49-F238E27FC236}">
                <a16:creationId xmlns:a16="http://schemas.microsoft.com/office/drawing/2014/main" id="{FD72A085-5A34-9516-476B-6483FCC0AE97}"/>
              </a:ext>
            </a:extLst>
          </p:cNvPr>
          <p:cNvSpPr/>
          <p:nvPr/>
        </p:nvSpPr>
        <p:spPr>
          <a:xfrm>
            <a:off x="3837600" y="3339433"/>
            <a:ext cx="797222" cy="414990"/>
          </a:xfrm>
          <a:prstGeom prst="roundRect">
            <a:avLst/>
          </a:prstGeom>
          <a:solidFill>
            <a:srgbClr val="92D05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3" name="사각형: 둥근 모서리 52">
            <a:extLst>
              <a:ext uri="{FF2B5EF4-FFF2-40B4-BE49-F238E27FC236}">
                <a16:creationId xmlns:a16="http://schemas.microsoft.com/office/drawing/2014/main" id="{8C8F146E-9C75-D3B2-2CDB-D4DEBF7E2D51}"/>
              </a:ext>
            </a:extLst>
          </p:cNvPr>
          <p:cNvSpPr/>
          <p:nvPr/>
        </p:nvSpPr>
        <p:spPr>
          <a:xfrm>
            <a:off x="2860476" y="2798990"/>
            <a:ext cx="505698" cy="424634"/>
          </a:xfrm>
          <a:prstGeom prst="roundRect">
            <a:avLst/>
          </a:prstGeom>
          <a:solidFill>
            <a:srgbClr val="FF0000">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4" name="사각형: 둥근 모서리 53">
            <a:extLst>
              <a:ext uri="{FF2B5EF4-FFF2-40B4-BE49-F238E27FC236}">
                <a16:creationId xmlns:a16="http://schemas.microsoft.com/office/drawing/2014/main" id="{0C7A0E22-5B0C-6309-1B35-9962D6459C48}"/>
              </a:ext>
            </a:extLst>
          </p:cNvPr>
          <p:cNvSpPr/>
          <p:nvPr/>
        </p:nvSpPr>
        <p:spPr>
          <a:xfrm>
            <a:off x="3837600" y="2844033"/>
            <a:ext cx="1380726" cy="424634"/>
          </a:xfrm>
          <a:prstGeom prst="roundRect">
            <a:avLst/>
          </a:prstGeom>
          <a:solidFill>
            <a:srgbClr val="FF0000">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5" name="사각형: 둥근 모서리 54">
            <a:extLst>
              <a:ext uri="{FF2B5EF4-FFF2-40B4-BE49-F238E27FC236}">
                <a16:creationId xmlns:a16="http://schemas.microsoft.com/office/drawing/2014/main" id="{3D453554-2809-111E-A06A-34F8E60D4AFC}"/>
              </a:ext>
            </a:extLst>
          </p:cNvPr>
          <p:cNvSpPr/>
          <p:nvPr/>
        </p:nvSpPr>
        <p:spPr>
          <a:xfrm>
            <a:off x="5051202" y="3338523"/>
            <a:ext cx="1126233" cy="424634"/>
          </a:xfrm>
          <a:prstGeom prst="roundRect">
            <a:avLst/>
          </a:prstGeom>
          <a:solidFill>
            <a:srgbClr val="FF00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6" name="바닥글 개체 틀 4">
            <a:extLst>
              <a:ext uri="{FF2B5EF4-FFF2-40B4-BE49-F238E27FC236}">
                <a16:creationId xmlns:a16="http://schemas.microsoft.com/office/drawing/2014/main" id="{39E80984-C59A-B337-4C94-950E359A118E}"/>
              </a:ext>
            </a:extLst>
          </p:cNvPr>
          <p:cNvSpPr>
            <a:spLocks noGrp="1"/>
          </p:cNvSpPr>
          <p:nvPr>
            <p:ph type="ftr" sz="quarter" idx="11"/>
          </p:nvPr>
        </p:nvSpPr>
        <p:spPr>
          <a:xfrm>
            <a:off x="4038600" y="6356350"/>
            <a:ext cx="4114800" cy="365125"/>
          </a:xfrm>
        </p:spPr>
        <p:txBody>
          <a:bodyPr/>
          <a:lstStyle/>
          <a:p>
            <a:pPr rtl="0"/>
            <a:r>
              <a:rPr lang="en-US" altLang="ko-KR" dirty="0">
                <a:latin typeface="휴먼아미체" panose="02030504000101010101" pitchFamily="18" charset="-127"/>
                <a:ea typeface="휴먼아미체" panose="02030504000101010101" pitchFamily="18" charset="-127"/>
              </a:rPr>
              <a:t>2023 GW NR Summer School – 3+1 Formalism</a:t>
            </a:r>
            <a:endParaRPr lang="ko-KR" dirty="0">
              <a:latin typeface="휴먼아미체" panose="02030504000101010101" pitchFamily="18" charset="-127"/>
              <a:ea typeface="휴먼아미체" panose="02030504000101010101" pitchFamily="18" charset="-127"/>
            </a:endParaRPr>
          </a:p>
        </p:txBody>
      </p:sp>
    </p:spTree>
    <p:extLst>
      <p:ext uri="{BB962C8B-B14F-4D97-AF65-F5344CB8AC3E}">
        <p14:creationId xmlns:p14="http://schemas.microsoft.com/office/powerpoint/2010/main" val="3372224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그림 36">
            <a:extLst>
              <a:ext uri="{FF2B5EF4-FFF2-40B4-BE49-F238E27FC236}">
                <a16:creationId xmlns:a16="http://schemas.microsoft.com/office/drawing/2014/main" id="{D202E1AF-707F-41B3-BA09-EBDA9FE3ADA9}"/>
              </a:ext>
            </a:extLst>
          </p:cNvPr>
          <p:cNvPicPr>
            <a:picLocks noChangeAspect="1"/>
          </p:cNvPicPr>
          <p:nvPr/>
        </p:nvPicPr>
        <p:blipFill>
          <a:blip r:embed="rId2"/>
          <a:stretch>
            <a:fillRect/>
          </a:stretch>
        </p:blipFill>
        <p:spPr>
          <a:xfrm>
            <a:off x="1078473" y="3938099"/>
            <a:ext cx="5717690" cy="2661411"/>
          </a:xfrm>
          <a:prstGeom prst="rect">
            <a:avLst/>
          </a:prstGeom>
          <a:ln>
            <a:solidFill>
              <a:srgbClr val="FF0000"/>
            </a:solidFill>
          </a:ln>
        </p:spPr>
      </p:pic>
      <p:pic>
        <p:nvPicPr>
          <p:cNvPr id="8" name="그림 7">
            <a:extLst>
              <a:ext uri="{FF2B5EF4-FFF2-40B4-BE49-F238E27FC236}">
                <a16:creationId xmlns:a16="http://schemas.microsoft.com/office/drawing/2014/main" id="{A4D520DF-C539-4407-BCEC-F3FC6BCEBF59}"/>
              </a:ext>
            </a:extLst>
          </p:cNvPr>
          <p:cNvPicPr>
            <a:picLocks noChangeAspect="1"/>
          </p:cNvPicPr>
          <p:nvPr/>
        </p:nvPicPr>
        <p:blipFill>
          <a:blip r:embed="rId3"/>
          <a:stretch>
            <a:fillRect/>
          </a:stretch>
        </p:blipFill>
        <p:spPr>
          <a:xfrm>
            <a:off x="2103716" y="1582218"/>
            <a:ext cx="4912259" cy="2029615"/>
          </a:xfrm>
          <a:prstGeom prst="rect">
            <a:avLst/>
          </a:prstGeom>
        </p:spPr>
      </p:pic>
      <p:grpSp>
        <p:nvGrpSpPr>
          <p:cNvPr id="68" name="그룹 67">
            <a:extLst>
              <a:ext uri="{FF2B5EF4-FFF2-40B4-BE49-F238E27FC236}">
                <a16:creationId xmlns:a16="http://schemas.microsoft.com/office/drawing/2014/main" id="{0026A7E6-A0C3-4B7D-9918-1A848A37C52E}"/>
              </a:ext>
            </a:extLst>
          </p:cNvPr>
          <p:cNvGrpSpPr/>
          <p:nvPr/>
        </p:nvGrpSpPr>
        <p:grpSpPr>
          <a:xfrm>
            <a:off x="7724956" y="1493066"/>
            <a:ext cx="4208820" cy="4205122"/>
            <a:chOff x="4259380" y="1768621"/>
            <a:chExt cx="4208820" cy="4205122"/>
          </a:xfrm>
        </p:grpSpPr>
        <p:pic>
          <p:nvPicPr>
            <p:cNvPr id="11" name="그림 10">
              <a:extLst>
                <a:ext uri="{FF2B5EF4-FFF2-40B4-BE49-F238E27FC236}">
                  <a16:creationId xmlns:a16="http://schemas.microsoft.com/office/drawing/2014/main" id="{20281E77-2BF9-4DD0-9C73-1B71C6E00AA1}"/>
                </a:ext>
              </a:extLst>
            </p:cNvPr>
            <p:cNvPicPr>
              <a:picLocks noChangeAspect="1"/>
            </p:cNvPicPr>
            <p:nvPr/>
          </p:nvPicPr>
          <p:blipFill>
            <a:blip r:embed="rId4"/>
            <a:stretch>
              <a:fillRect/>
            </a:stretch>
          </p:blipFill>
          <p:spPr>
            <a:xfrm>
              <a:off x="4259380" y="1864219"/>
              <a:ext cx="4203003" cy="4068387"/>
            </a:xfrm>
            <a:prstGeom prst="rect">
              <a:avLst/>
            </a:prstGeom>
          </p:spPr>
        </p:pic>
        <p:cxnSp>
          <p:nvCxnSpPr>
            <p:cNvPr id="18" name="직선 화살표 연결선 17">
              <a:extLst>
                <a:ext uri="{FF2B5EF4-FFF2-40B4-BE49-F238E27FC236}">
                  <a16:creationId xmlns:a16="http://schemas.microsoft.com/office/drawing/2014/main" id="{49ECFC19-229A-41B9-95D9-A4B0E4C06242}"/>
                </a:ext>
              </a:extLst>
            </p:cNvPr>
            <p:cNvCxnSpPr/>
            <p:nvPr/>
          </p:nvCxnSpPr>
          <p:spPr>
            <a:xfrm flipV="1">
              <a:off x="6724038" y="1768621"/>
              <a:ext cx="0" cy="45371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직선 화살표 연결선 18">
              <a:extLst>
                <a:ext uri="{FF2B5EF4-FFF2-40B4-BE49-F238E27FC236}">
                  <a16:creationId xmlns:a16="http://schemas.microsoft.com/office/drawing/2014/main" id="{03F25E45-85D2-4AA0-9D08-7CF4A574CE64}"/>
                </a:ext>
              </a:extLst>
            </p:cNvPr>
            <p:cNvCxnSpPr>
              <a:cxnSpLocks/>
            </p:cNvCxnSpPr>
            <p:nvPr/>
          </p:nvCxnSpPr>
          <p:spPr>
            <a:xfrm flipV="1">
              <a:off x="6789996" y="1768621"/>
              <a:ext cx="0" cy="47744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직선 화살표 연결선 19">
              <a:extLst>
                <a:ext uri="{FF2B5EF4-FFF2-40B4-BE49-F238E27FC236}">
                  <a16:creationId xmlns:a16="http://schemas.microsoft.com/office/drawing/2014/main" id="{A8E74D21-DDE6-46BD-B92D-7AFC1E030474}"/>
                </a:ext>
              </a:extLst>
            </p:cNvPr>
            <p:cNvCxnSpPr/>
            <p:nvPr/>
          </p:nvCxnSpPr>
          <p:spPr>
            <a:xfrm flipV="1">
              <a:off x="6941524" y="2714597"/>
              <a:ext cx="0" cy="45371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직선 화살표 연결선 20">
              <a:extLst>
                <a:ext uri="{FF2B5EF4-FFF2-40B4-BE49-F238E27FC236}">
                  <a16:creationId xmlns:a16="http://schemas.microsoft.com/office/drawing/2014/main" id="{038F55B3-90EE-4A54-830A-3F9A6B1DD275}"/>
                </a:ext>
              </a:extLst>
            </p:cNvPr>
            <p:cNvCxnSpPr>
              <a:cxnSpLocks/>
            </p:cNvCxnSpPr>
            <p:nvPr/>
          </p:nvCxnSpPr>
          <p:spPr>
            <a:xfrm flipV="1">
              <a:off x="6941524" y="2961118"/>
              <a:ext cx="461853" cy="22685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직선 화살표 연결선 21">
              <a:extLst>
                <a:ext uri="{FF2B5EF4-FFF2-40B4-BE49-F238E27FC236}">
                  <a16:creationId xmlns:a16="http://schemas.microsoft.com/office/drawing/2014/main" id="{76EE150F-8C0A-4AE5-B2E3-E0E9F4E4B005}"/>
                </a:ext>
              </a:extLst>
            </p:cNvPr>
            <p:cNvCxnSpPr>
              <a:cxnSpLocks/>
            </p:cNvCxnSpPr>
            <p:nvPr/>
          </p:nvCxnSpPr>
          <p:spPr>
            <a:xfrm flipV="1">
              <a:off x="6789996" y="3499179"/>
              <a:ext cx="446099" cy="24076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직선 화살표 연결선 22">
              <a:extLst>
                <a:ext uri="{FF2B5EF4-FFF2-40B4-BE49-F238E27FC236}">
                  <a16:creationId xmlns:a16="http://schemas.microsoft.com/office/drawing/2014/main" id="{B4CF0A85-8AA7-4834-93F5-1B092F49651A}"/>
                </a:ext>
              </a:extLst>
            </p:cNvPr>
            <p:cNvCxnSpPr>
              <a:cxnSpLocks/>
            </p:cNvCxnSpPr>
            <p:nvPr/>
          </p:nvCxnSpPr>
          <p:spPr>
            <a:xfrm flipV="1">
              <a:off x="6821041" y="3575961"/>
              <a:ext cx="461853" cy="2268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직선 화살표 연결선 23">
              <a:extLst>
                <a:ext uri="{FF2B5EF4-FFF2-40B4-BE49-F238E27FC236}">
                  <a16:creationId xmlns:a16="http://schemas.microsoft.com/office/drawing/2014/main" id="{8D53FBCD-3263-4AAC-B8E9-3072A05A5503}"/>
                </a:ext>
              </a:extLst>
            </p:cNvPr>
            <p:cNvCxnSpPr>
              <a:cxnSpLocks/>
            </p:cNvCxnSpPr>
            <p:nvPr/>
          </p:nvCxnSpPr>
          <p:spPr>
            <a:xfrm flipV="1">
              <a:off x="6502705" y="1768621"/>
              <a:ext cx="0" cy="1971319"/>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직선 화살표 연결선 24">
              <a:extLst>
                <a:ext uri="{FF2B5EF4-FFF2-40B4-BE49-F238E27FC236}">
                  <a16:creationId xmlns:a16="http://schemas.microsoft.com/office/drawing/2014/main" id="{5D9B2279-0EC2-4833-9D91-0E39B076FCC3}"/>
                </a:ext>
              </a:extLst>
            </p:cNvPr>
            <p:cNvCxnSpPr>
              <a:cxnSpLocks/>
            </p:cNvCxnSpPr>
            <p:nvPr/>
          </p:nvCxnSpPr>
          <p:spPr>
            <a:xfrm flipV="1">
              <a:off x="6466641" y="3648606"/>
              <a:ext cx="2001559" cy="144289"/>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5AF5DC8-5C69-4FF2-A1C7-FCF51815DF4D}"/>
                </a:ext>
              </a:extLst>
            </p:cNvPr>
            <p:cNvSpPr txBox="1"/>
            <p:nvPr/>
          </p:nvSpPr>
          <p:spPr>
            <a:xfrm>
              <a:off x="7125864" y="5758299"/>
              <a:ext cx="1220206" cy="215444"/>
            </a:xfrm>
            <a:prstGeom prst="rect">
              <a:avLst/>
            </a:prstGeom>
            <a:noFill/>
          </p:spPr>
          <p:txBody>
            <a:bodyPr wrap="none" rtlCol="0">
              <a:spAutoFit/>
            </a:bodyPr>
            <a:lstStyle/>
            <a:p>
              <a:r>
                <a:rPr lang="en-US" altLang="ko-KR" sz="800" dirty="0">
                  <a:latin typeface="Eras Demi ITC" panose="020B0805030504020804" pitchFamily="34" charset="0"/>
                </a:rPr>
                <a:t>[</a:t>
              </a:r>
              <a:r>
                <a:rPr lang="en-US" altLang="ko-KR" sz="800" dirty="0" err="1">
                  <a:latin typeface="Eras Demi ITC" panose="020B0805030504020804" pitchFamily="34" charset="0"/>
                </a:rPr>
                <a:t>Gourgoulhon</a:t>
              </a:r>
              <a:r>
                <a:rPr lang="en-US" altLang="ko-KR" sz="800" dirty="0">
                  <a:latin typeface="Eras Demi ITC" panose="020B0805030504020804" pitchFamily="34" charset="0"/>
                </a:rPr>
                <a:t>, 2021]</a:t>
              </a:r>
              <a:endParaRPr lang="ko-KR" altLang="en-US" sz="800" dirty="0">
                <a:latin typeface="Eras Demi ITC" panose="020B0805030504020804" pitchFamily="34" charset="0"/>
              </a:endParaRPr>
            </a:p>
          </p:txBody>
        </p:sp>
        <p:cxnSp>
          <p:nvCxnSpPr>
            <p:cNvPr id="31" name="직선 화살표 연결선 30">
              <a:extLst>
                <a:ext uri="{FF2B5EF4-FFF2-40B4-BE49-F238E27FC236}">
                  <a16:creationId xmlns:a16="http://schemas.microsoft.com/office/drawing/2014/main" id="{6A588B07-B0A9-4D71-88A6-38EF38704324}"/>
                </a:ext>
              </a:extLst>
            </p:cNvPr>
            <p:cNvCxnSpPr/>
            <p:nvPr/>
          </p:nvCxnSpPr>
          <p:spPr>
            <a:xfrm flipV="1">
              <a:off x="7429102" y="1788287"/>
              <a:ext cx="0" cy="45371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2" name="직선 화살표 연결선 31">
              <a:extLst>
                <a:ext uri="{FF2B5EF4-FFF2-40B4-BE49-F238E27FC236}">
                  <a16:creationId xmlns:a16="http://schemas.microsoft.com/office/drawing/2014/main" id="{984A1062-1CEF-4544-B2DF-25BFCC0BD26E}"/>
                </a:ext>
              </a:extLst>
            </p:cNvPr>
            <p:cNvCxnSpPr>
              <a:cxnSpLocks/>
            </p:cNvCxnSpPr>
            <p:nvPr/>
          </p:nvCxnSpPr>
          <p:spPr>
            <a:xfrm flipV="1">
              <a:off x="7495060" y="1788287"/>
              <a:ext cx="0" cy="477442"/>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3" name="직선 화살표 연결선 32">
              <a:extLst>
                <a:ext uri="{FF2B5EF4-FFF2-40B4-BE49-F238E27FC236}">
                  <a16:creationId xmlns:a16="http://schemas.microsoft.com/office/drawing/2014/main" id="{8486E784-ED27-4CD9-94E2-EE4073AD20C2}"/>
                </a:ext>
              </a:extLst>
            </p:cNvPr>
            <p:cNvCxnSpPr/>
            <p:nvPr/>
          </p:nvCxnSpPr>
          <p:spPr>
            <a:xfrm flipV="1">
              <a:off x="7646588" y="2734263"/>
              <a:ext cx="0" cy="45371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4" name="직선 화살표 연결선 33">
              <a:extLst>
                <a:ext uri="{FF2B5EF4-FFF2-40B4-BE49-F238E27FC236}">
                  <a16:creationId xmlns:a16="http://schemas.microsoft.com/office/drawing/2014/main" id="{81E2B1CB-4DB4-401D-8FCA-0173293B7530}"/>
                </a:ext>
              </a:extLst>
            </p:cNvPr>
            <p:cNvCxnSpPr>
              <a:cxnSpLocks/>
            </p:cNvCxnSpPr>
            <p:nvPr/>
          </p:nvCxnSpPr>
          <p:spPr>
            <a:xfrm flipV="1">
              <a:off x="7646588" y="2980784"/>
              <a:ext cx="461853" cy="226855"/>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5" name="직선 화살표 연결선 34">
              <a:extLst>
                <a:ext uri="{FF2B5EF4-FFF2-40B4-BE49-F238E27FC236}">
                  <a16:creationId xmlns:a16="http://schemas.microsoft.com/office/drawing/2014/main" id="{B8CC8A18-5DFD-40FF-AD50-3B6A59A664D3}"/>
                </a:ext>
              </a:extLst>
            </p:cNvPr>
            <p:cNvCxnSpPr>
              <a:cxnSpLocks/>
            </p:cNvCxnSpPr>
            <p:nvPr/>
          </p:nvCxnSpPr>
          <p:spPr>
            <a:xfrm flipV="1">
              <a:off x="7495060" y="3518845"/>
              <a:ext cx="446099" cy="240761"/>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6" name="직선 화살표 연결선 35">
              <a:extLst>
                <a:ext uri="{FF2B5EF4-FFF2-40B4-BE49-F238E27FC236}">
                  <a16:creationId xmlns:a16="http://schemas.microsoft.com/office/drawing/2014/main" id="{1A469B5C-9665-49D3-8FDB-65621219EC94}"/>
                </a:ext>
              </a:extLst>
            </p:cNvPr>
            <p:cNvCxnSpPr>
              <a:cxnSpLocks/>
            </p:cNvCxnSpPr>
            <p:nvPr/>
          </p:nvCxnSpPr>
          <p:spPr>
            <a:xfrm flipV="1">
              <a:off x="7526105" y="3595627"/>
              <a:ext cx="461853" cy="226856"/>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sp>
        <p:nvSpPr>
          <p:cNvPr id="5" name="사각형: 둥근 모서리 4">
            <a:extLst>
              <a:ext uri="{FF2B5EF4-FFF2-40B4-BE49-F238E27FC236}">
                <a16:creationId xmlns:a16="http://schemas.microsoft.com/office/drawing/2014/main" id="{74314D15-7DC5-488A-AB2C-9C2814722E3B}"/>
              </a:ext>
            </a:extLst>
          </p:cNvPr>
          <p:cNvSpPr/>
          <p:nvPr/>
        </p:nvSpPr>
        <p:spPr>
          <a:xfrm>
            <a:off x="2854722" y="2892752"/>
            <a:ext cx="760288" cy="604922"/>
          </a:xfrm>
          <a:prstGeom prst="roundRect">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사각형: 둥근 모서리 25">
            <a:extLst>
              <a:ext uri="{FF2B5EF4-FFF2-40B4-BE49-F238E27FC236}">
                <a16:creationId xmlns:a16="http://schemas.microsoft.com/office/drawing/2014/main" id="{CFD6C30A-479F-4D36-A3CD-BABCBE3F8820}"/>
              </a:ext>
            </a:extLst>
          </p:cNvPr>
          <p:cNvSpPr/>
          <p:nvPr/>
        </p:nvSpPr>
        <p:spPr>
          <a:xfrm>
            <a:off x="4711449" y="6263441"/>
            <a:ext cx="359595" cy="276078"/>
          </a:xfrm>
          <a:prstGeom prst="roundRect">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8" name="그림 27">
            <a:extLst>
              <a:ext uri="{FF2B5EF4-FFF2-40B4-BE49-F238E27FC236}">
                <a16:creationId xmlns:a16="http://schemas.microsoft.com/office/drawing/2014/main" id="{B3A82BA5-1281-4C33-A2A4-071F7D88F6B3}"/>
              </a:ext>
            </a:extLst>
          </p:cNvPr>
          <p:cNvPicPr>
            <a:picLocks noChangeAspect="1"/>
          </p:cNvPicPr>
          <p:nvPr/>
        </p:nvPicPr>
        <p:blipFill>
          <a:blip r:embed="rId5"/>
          <a:stretch>
            <a:fillRect/>
          </a:stretch>
        </p:blipFill>
        <p:spPr>
          <a:xfrm>
            <a:off x="6868312" y="5374456"/>
            <a:ext cx="3418305" cy="1227084"/>
          </a:xfrm>
          <a:prstGeom prst="rect">
            <a:avLst/>
          </a:prstGeom>
          <a:ln>
            <a:solidFill>
              <a:srgbClr val="00B0F0"/>
            </a:solidFill>
          </a:ln>
        </p:spPr>
      </p:pic>
      <p:sp>
        <p:nvSpPr>
          <p:cNvPr id="30" name="사각형: 둥근 모서리 29">
            <a:extLst>
              <a:ext uri="{FF2B5EF4-FFF2-40B4-BE49-F238E27FC236}">
                <a16:creationId xmlns:a16="http://schemas.microsoft.com/office/drawing/2014/main" id="{BF72FB14-5E81-42DC-B689-0C65FEA8F210}"/>
              </a:ext>
            </a:extLst>
          </p:cNvPr>
          <p:cNvSpPr/>
          <p:nvPr/>
        </p:nvSpPr>
        <p:spPr>
          <a:xfrm>
            <a:off x="6103711" y="2892752"/>
            <a:ext cx="760288" cy="604922"/>
          </a:xfrm>
          <a:prstGeom prst="roundRect">
            <a:avLst/>
          </a:prstGeom>
          <a:solidFill>
            <a:srgbClr val="00B0F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8" name="사각형: 둥근 모서리 37">
            <a:extLst>
              <a:ext uri="{FF2B5EF4-FFF2-40B4-BE49-F238E27FC236}">
                <a16:creationId xmlns:a16="http://schemas.microsoft.com/office/drawing/2014/main" id="{C2E7E461-6C32-49DB-A660-009639BB247A}"/>
              </a:ext>
            </a:extLst>
          </p:cNvPr>
          <p:cNvSpPr/>
          <p:nvPr/>
        </p:nvSpPr>
        <p:spPr>
          <a:xfrm>
            <a:off x="9830019" y="5849884"/>
            <a:ext cx="359595" cy="276078"/>
          </a:xfrm>
          <a:prstGeom prst="roundRect">
            <a:avLst>
              <a:gd name="adj" fmla="val 16667"/>
            </a:avLst>
          </a:prstGeom>
          <a:solidFill>
            <a:srgbClr val="00B0F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제목 1">
            <a:extLst>
              <a:ext uri="{FF2B5EF4-FFF2-40B4-BE49-F238E27FC236}">
                <a16:creationId xmlns:a16="http://schemas.microsoft.com/office/drawing/2014/main" id="{B615E411-4BAD-F950-1EEB-C354CC6CB1D2}"/>
              </a:ext>
            </a:extLst>
          </p:cNvPr>
          <p:cNvSpPr txBox="1">
            <a:spLocks/>
          </p:cNvSpPr>
          <p:nvPr/>
        </p:nvSpPr>
        <p:spPr>
          <a:xfrm>
            <a:off x="691079" y="725952"/>
            <a:ext cx="10325000" cy="766518"/>
          </a:xfrm>
          <a:prstGeom prst="rect">
            <a:avLst/>
          </a:prstGeom>
        </p:spPr>
        <p:txBody>
          <a:bodyPr lIns="109728" tIns="109728" rIns="109728" bIns="91440" anchor="b"/>
          <a:lstStyle>
            <a:lvl1pPr algn="l" defTabSz="914400" rtl="0" eaLnBrk="1" latinLnBrk="0" hangingPunct="1">
              <a:lnSpc>
                <a:spcPct val="114000"/>
              </a:lnSpc>
              <a:spcBef>
                <a:spcPct val="0"/>
              </a:spcBef>
              <a:buNone/>
              <a:defRPr sz="4400" kern="1200" spc="50">
                <a:solidFill>
                  <a:schemeClr val="tx2"/>
                </a:solidFill>
                <a:latin typeface="+mj-lt"/>
                <a:ea typeface="+mj-ea"/>
                <a:cs typeface="+mj-cs"/>
              </a:defRPr>
            </a:lvl1pPr>
          </a:lstStyle>
          <a:p>
            <a:r>
              <a:rPr lang="en-US" altLang="ko-KR">
                <a:latin typeface="Aharoni" panose="02010803020104030203" pitchFamily="2" charset="-79"/>
                <a:cs typeface="Aharoni" panose="02010803020104030203" pitchFamily="2" charset="-79"/>
              </a:rPr>
              <a:t>3+1 Decomposition (Einstein eq. (2-1))</a:t>
            </a:r>
            <a:endParaRPr lang="ko-KR" altLang="en-US">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187944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그룹 67">
            <a:extLst>
              <a:ext uri="{FF2B5EF4-FFF2-40B4-BE49-F238E27FC236}">
                <a16:creationId xmlns:a16="http://schemas.microsoft.com/office/drawing/2014/main" id="{0026A7E6-A0C3-4B7D-9918-1A848A37C52E}"/>
              </a:ext>
            </a:extLst>
          </p:cNvPr>
          <p:cNvGrpSpPr/>
          <p:nvPr/>
        </p:nvGrpSpPr>
        <p:grpSpPr>
          <a:xfrm>
            <a:off x="7724956" y="1493066"/>
            <a:ext cx="4208820" cy="4205122"/>
            <a:chOff x="4259380" y="1768621"/>
            <a:chExt cx="4208820" cy="4205122"/>
          </a:xfrm>
        </p:grpSpPr>
        <p:pic>
          <p:nvPicPr>
            <p:cNvPr id="11" name="그림 10">
              <a:extLst>
                <a:ext uri="{FF2B5EF4-FFF2-40B4-BE49-F238E27FC236}">
                  <a16:creationId xmlns:a16="http://schemas.microsoft.com/office/drawing/2014/main" id="{20281E77-2BF9-4DD0-9C73-1B71C6E00AA1}"/>
                </a:ext>
              </a:extLst>
            </p:cNvPr>
            <p:cNvPicPr>
              <a:picLocks noChangeAspect="1"/>
            </p:cNvPicPr>
            <p:nvPr/>
          </p:nvPicPr>
          <p:blipFill>
            <a:blip r:embed="rId2"/>
            <a:stretch>
              <a:fillRect/>
            </a:stretch>
          </p:blipFill>
          <p:spPr>
            <a:xfrm>
              <a:off x="4259380" y="1864219"/>
              <a:ext cx="4203003" cy="4068387"/>
            </a:xfrm>
            <a:prstGeom prst="rect">
              <a:avLst/>
            </a:prstGeom>
          </p:spPr>
        </p:pic>
        <p:cxnSp>
          <p:nvCxnSpPr>
            <p:cNvPr id="18" name="직선 화살표 연결선 17">
              <a:extLst>
                <a:ext uri="{FF2B5EF4-FFF2-40B4-BE49-F238E27FC236}">
                  <a16:creationId xmlns:a16="http://schemas.microsoft.com/office/drawing/2014/main" id="{49ECFC19-229A-41B9-95D9-A4B0E4C06242}"/>
                </a:ext>
              </a:extLst>
            </p:cNvPr>
            <p:cNvCxnSpPr/>
            <p:nvPr/>
          </p:nvCxnSpPr>
          <p:spPr>
            <a:xfrm flipV="1">
              <a:off x="6724038" y="1768621"/>
              <a:ext cx="0" cy="45371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직선 화살표 연결선 18">
              <a:extLst>
                <a:ext uri="{FF2B5EF4-FFF2-40B4-BE49-F238E27FC236}">
                  <a16:creationId xmlns:a16="http://schemas.microsoft.com/office/drawing/2014/main" id="{03F25E45-85D2-4AA0-9D08-7CF4A574CE64}"/>
                </a:ext>
              </a:extLst>
            </p:cNvPr>
            <p:cNvCxnSpPr>
              <a:cxnSpLocks/>
            </p:cNvCxnSpPr>
            <p:nvPr/>
          </p:nvCxnSpPr>
          <p:spPr>
            <a:xfrm flipV="1">
              <a:off x="6789996" y="1768621"/>
              <a:ext cx="0" cy="47744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직선 화살표 연결선 19">
              <a:extLst>
                <a:ext uri="{FF2B5EF4-FFF2-40B4-BE49-F238E27FC236}">
                  <a16:creationId xmlns:a16="http://schemas.microsoft.com/office/drawing/2014/main" id="{A8E74D21-DDE6-46BD-B92D-7AFC1E030474}"/>
                </a:ext>
              </a:extLst>
            </p:cNvPr>
            <p:cNvCxnSpPr/>
            <p:nvPr/>
          </p:nvCxnSpPr>
          <p:spPr>
            <a:xfrm flipV="1">
              <a:off x="6941524" y="2714597"/>
              <a:ext cx="0" cy="45371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직선 화살표 연결선 20">
              <a:extLst>
                <a:ext uri="{FF2B5EF4-FFF2-40B4-BE49-F238E27FC236}">
                  <a16:creationId xmlns:a16="http://schemas.microsoft.com/office/drawing/2014/main" id="{038F55B3-90EE-4A54-830A-3F9A6B1DD275}"/>
                </a:ext>
              </a:extLst>
            </p:cNvPr>
            <p:cNvCxnSpPr>
              <a:cxnSpLocks/>
            </p:cNvCxnSpPr>
            <p:nvPr/>
          </p:nvCxnSpPr>
          <p:spPr>
            <a:xfrm flipV="1">
              <a:off x="6941524" y="2961118"/>
              <a:ext cx="461853" cy="22685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직선 화살표 연결선 21">
              <a:extLst>
                <a:ext uri="{FF2B5EF4-FFF2-40B4-BE49-F238E27FC236}">
                  <a16:creationId xmlns:a16="http://schemas.microsoft.com/office/drawing/2014/main" id="{76EE150F-8C0A-4AE5-B2E3-E0E9F4E4B005}"/>
                </a:ext>
              </a:extLst>
            </p:cNvPr>
            <p:cNvCxnSpPr>
              <a:cxnSpLocks/>
            </p:cNvCxnSpPr>
            <p:nvPr/>
          </p:nvCxnSpPr>
          <p:spPr>
            <a:xfrm flipV="1">
              <a:off x="6789996" y="3499179"/>
              <a:ext cx="446099" cy="24076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직선 화살표 연결선 22">
              <a:extLst>
                <a:ext uri="{FF2B5EF4-FFF2-40B4-BE49-F238E27FC236}">
                  <a16:creationId xmlns:a16="http://schemas.microsoft.com/office/drawing/2014/main" id="{B4CF0A85-8AA7-4834-93F5-1B092F49651A}"/>
                </a:ext>
              </a:extLst>
            </p:cNvPr>
            <p:cNvCxnSpPr>
              <a:cxnSpLocks/>
            </p:cNvCxnSpPr>
            <p:nvPr/>
          </p:nvCxnSpPr>
          <p:spPr>
            <a:xfrm flipV="1">
              <a:off x="6821041" y="3575961"/>
              <a:ext cx="461853" cy="2268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직선 화살표 연결선 23">
              <a:extLst>
                <a:ext uri="{FF2B5EF4-FFF2-40B4-BE49-F238E27FC236}">
                  <a16:creationId xmlns:a16="http://schemas.microsoft.com/office/drawing/2014/main" id="{8D53FBCD-3263-4AAC-B8E9-3072A05A5503}"/>
                </a:ext>
              </a:extLst>
            </p:cNvPr>
            <p:cNvCxnSpPr>
              <a:cxnSpLocks/>
            </p:cNvCxnSpPr>
            <p:nvPr/>
          </p:nvCxnSpPr>
          <p:spPr>
            <a:xfrm flipV="1">
              <a:off x="6502705" y="1768621"/>
              <a:ext cx="0" cy="1971319"/>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직선 화살표 연결선 24">
              <a:extLst>
                <a:ext uri="{FF2B5EF4-FFF2-40B4-BE49-F238E27FC236}">
                  <a16:creationId xmlns:a16="http://schemas.microsoft.com/office/drawing/2014/main" id="{5D9B2279-0EC2-4833-9D91-0E39B076FCC3}"/>
                </a:ext>
              </a:extLst>
            </p:cNvPr>
            <p:cNvCxnSpPr>
              <a:cxnSpLocks/>
            </p:cNvCxnSpPr>
            <p:nvPr/>
          </p:nvCxnSpPr>
          <p:spPr>
            <a:xfrm flipV="1">
              <a:off x="6466641" y="3648606"/>
              <a:ext cx="2001559" cy="144289"/>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5AF5DC8-5C69-4FF2-A1C7-FCF51815DF4D}"/>
                </a:ext>
              </a:extLst>
            </p:cNvPr>
            <p:cNvSpPr txBox="1"/>
            <p:nvPr/>
          </p:nvSpPr>
          <p:spPr>
            <a:xfrm>
              <a:off x="7125864" y="5758299"/>
              <a:ext cx="1220206" cy="215444"/>
            </a:xfrm>
            <a:prstGeom prst="rect">
              <a:avLst/>
            </a:prstGeom>
            <a:noFill/>
          </p:spPr>
          <p:txBody>
            <a:bodyPr wrap="none" rtlCol="0">
              <a:spAutoFit/>
            </a:bodyPr>
            <a:lstStyle/>
            <a:p>
              <a:r>
                <a:rPr lang="en-US" altLang="ko-KR" sz="800" dirty="0">
                  <a:latin typeface="Eras Demi ITC" panose="020B0805030504020804" pitchFamily="34" charset="0"/>
                </a:rPr>
                <a:t>[</a:t>
              </a:r>
              <a:r>
                <a:rPr lang="en-US" altLang="ko-KR" sz="800" dirty="0" err="1">
                  <a:latin typeface="Eras Demi ITC" panose="020B0805030504020804" pitchFamily="34" charset="0"/>
                </a:rPr>
                <a:t>Gourgoulhon</a:t>
              </a:r>
              <a:r>
                <a:rPr lang="en-US" altLang="ko-KR" sz="800" dirty="0">
                  <a:latin typeface="Eras Demi ITC" panose="020B0805030504020804" pitchFamily="34" charset="0"/>
                </a:rPr>
                <a:t>, 2021]</a:t>
              </a:r>
              <a:endParaRPr lang="ko-KR" altLang="en-US" sz="800" dirty="0">
                <a:latin typeface="Eras Demi ITC" panose="020B0805030504020804" pitchFamily="34" charset="0"/>
              </a:endParaRPr>
            </a:p>
          </p:txBody>
        </p:sp>
        <p:cxnSp>
          <p:nvCxnSpPr>
            <p:cNvPr id="31" name="직선 화살표 연결선 30">
              <a:extLst>
                <a:ext uri="{FF2B5EF4-FFF2-40B4-BE49-F238E27FC236}">
                  <a16:creationId xmlns:a16="http://schemas.microsoft.com/office/drawing/2014/main" id="{6A588B07-B0A9-4D71-88A6-38EF38704324}"/>
                </a:ext>
              </a:extLst>
            </p:cNvPr>
            <p:cNvCxnSpPr/>
            <p:nvPr/>
          </p:nvCxnSpPr>
          <p:spPr>
            <a:xfrm flipV="1">
              <a:off x="7429102" y="1788287"/>
              <a:ext cx="0" cy="45371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2" name="직선 화살표 연결선 31">
              <a:extLst>
                <a:ext uri="{FF2B5EF4-FFF2-40B4-BE49-F238E27FC236}">
                  <a16:creationId xmlns:a16="http://schemas.microsoft.com/office/drawing/2014/main" id="{984A1062-1CEF-4544-B2DF-25BFCC0BD26E}"/>
                </a:ext>
              </a:extLst>
            </p:cNvPr>
            <p:cNvCxnSpPr>
              <a:cxnSpLocks/>
            </p:cNvCxnSpPr>
            <p:nvPr/>
          </p:nvCxnSpPr>
          <p:spPr>
            <a:xfrm flipV="1">
              <a:off x="7495060" y="1788287"/>
              <a:ext cx="0" cy="477442"/>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3" name="직선 화살표 연결선 32">
              <a:extLst>
                <a:ext uri="{FF2B5EF4-FFF2-40B4-BE49-F238E27FC236}">
                  <a16:creationId xmlns:a16="http://schemas.microsoft.com/office/drawing/2014/main" id="{8486E784-ED27-4CD9-94E2-EE4073AD20C2}"/>
                </a:ext>
              </a:extLst>
            </p:cNvPr>
            <p:cNvCxnSpPr/>
            <p:nvPr/>
          </p:nvCxnSpPr>
          <p:spPr>
            <a:xfrm flipV="1">
              <a:off x="7646588" y="2734263"/>
              <a:ext cx="0" cy="45371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4" name="직선 화살표 연결선 33">
              <a:extLst>
                <a:ext uri="{FF2B5EF4-FFF2-40B4-BE49-F238E27FC236}">
                  <a16:creationId xmlns:a16="http://schemas.microsoft.com/office/drawing/2014/main" id="{81E2B1CB-4DB4-401D-8FCA-0173293B7530}"/>
                </a:ext>
              </a:extLst>
            </p:cNvPr>
            <p:cNvCxnSpPr>
              <a:cxnSpLocks/>
            </p:cNvCxnSpPr>
            <p:nvPr/>
          </p:nvCxnSpPr>
          <p:spPr>
            <a:xfrm flipV="1">
              <a:off x="7646588" y="2980784"/>
              <a:ext cx="461853" cy="226855"/>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5" name="직선 화살표 연결선 34">
              <a:extLst>
                <a:ext uri="{FF2B5EF4-FFF2-40B4-BE49-F238E27FC236}">
                  <a16:creationId xmlns:a16="http://schemas.microsoft.com/office/drawing/2014/main" id="{B8CC8A18-5DFD-40FF-AD50-3B6A59A664D3}"/>
                </a:ext>
              </a:extLst>
            </p:cNvPr>
            <p:cNvCxnSpPr>
              <a:cxnSpLocks/>
            </p:cNvCxnSpPr>
            <p:nvPr/>
          </p:nvCxnSpPr>
          <p:spPr>
            <a:xfrm flipV="1">
              <a:off x="7495060" y="3518845"/>
              <a:ext cx="446099" cy="240761"/>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6" name="직선 화살표 연결선 35">
              <a:extLst>
                <a:ext uri="{FF2B5EF4-FFF2-40B4-BE49-F238E27FC236}">
                  <a16:creationId xmlns:a16="http://schemas.microsoft.com/office/drawing/2014/main" id="{1A469B5C-9665-49D3-8FDB-65621219EC94}"/>
                </a:ext>
              </a:extLst>
            </p:cNvPr>
            <p:cNvCxnSpPr>
              <a:cxnSpLocks/>
            </p:cNvCxnSpPr>
            <p:nvPr/>
          </p:nvCxnSpPr>
          <p:spPr>
            <a:xfrm flipV="1">
              <a:off x="7526105" y="3595627"/>
              <a:ext cx="461853" cy="226856"/>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pic>
        <p:nvPicPr>
          <p:cNvPr id="8" name="그림 7">
            <a:extLst>
              <a:ext uri="{FF2B5EF4-FFF2-40B4-BE49-F238E27FC236}">
                <a16:creationId xmlns:a16="http://schemas.microsoft.com/office/drawing/2014/main" id="{4044EF45-8418-47C3-BDD7-E6DF8C03F853}"/>
              </a:ext>
            </a:extLst>
          </p:cNvPr>
          <p:cNvPicPr>
            <a:picLocks noChangeAspect="1"/>
          </p:cNvPicPr>
          <p:nvPr/>
        </p:nvPicPr>
        <p:blipFill>
          <a:blip r:embed="rId3"/>
          <a:stretch>
            <a:fillRect/>
          </a:stretch>
        </p:blipFill>
        <p:spPr>
          <a:xfrm>
            <a:off x="1596043" y="5282400"/>
            <a:ext cx="5877098" cy="1151911"/>
          </a:xfrm>
          <a:prstGeom prst="rect">
            <a:avLst/>
          </a:prstGeom>
          <a:ln>
            <a:solidFill>
              <a:schemeClr val="accent1">
                <a:shade val="50000"/>
              </a:schemeClr>
            </a:solidFill>
          </a:ln>
        </p:spPr>
      </p:pic>
      <p:pic>
        <p:nvPicPr>
          <p:cNvPr id="4" name="그림 3">
            <a:extLst>
              <a:ext uri="{FF2B5EF4-FFF2-40B4-BE49-F238E27FC236}">
                <a16:creationId xmlns:a16="http://schemas.microsoft.com/office/drawing/2014/main" id="{54030769-F7FB-4D65-97DD-0F3DF55C2836}"/>
              </a:ext>
            </a:extLst>
          </p:cNvPr>
          <p:cNvPicPr>
            <a:picLocks noChangeAspect="1"/>
          </p:cNvPicPr>
          <p:nvPr/>
        </p:nvPicPr>
        <p:blipFill>
          <a:blip r:embed="rId4"/>
          <a:stretch>
            <a:fillRect/>
          </a:stretch>
        </p:blipFill>
        <p:spPr>
          <a:xfrm>
            <a:off x="2002385" y="1554334"/>
            <a:ext cx="4005381" cy="3573146"/>
          </a:xfrm>
          <a:prstGeom prst="rect">
            <a:avLst/>
          </a:prstGeom>
        </p:spPr>
      </p:pic>
      <p:sp>
        <p:nvSpPr>
          <p:cNvPr id="28" name="사각형: 둥근 모서리 27">
            <a:extLst>
              <a:ext uri="{FF2B5EF4-FFF2-40B4-BE49-F238E27FC236}">
                <a16:creationId xmlns:a16="http://schemas.microsoft.com/office/drawing/2014/main" id="{3BC7E163-40A5-4F25-86BD-33A3C5464403}"/>
              </a:ext>
            </a:extLst>
          </p:cNvPr>
          <p:cNvSpPr/>
          <p:nvPr/>
        </p:nvSpPr>
        <p:spPr>
          <a:xfrm>
            <a:off x="1996568" y="4516193"/>
            <a:ext cx="3485018" cy="688747"/>
          </a:xfrm>
          <a:prstGeom prst="roundRect">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제목 1">
            <a:extLst>
              <a:ext uri="{FF2B5EF4-FFF2-40B4-BE49-F238E27FC236}">
                <a16:creationId xmlns:a16="http://schemas.microsoft.com/office/drawing/2014/main" id="{1F9C1ABE-60FA-3888-BCD2-6F33838AF8E1}"/>
              </a:ext>
            </a:extLst>
          </p:cNvPr>
          <p:cNvSpPr txBox="1">
            <a:spLocks/>
          </p:cNvSpPr>
          <p:nvPr/>
        </p:nvSpPr>
        <p:spPr>
          <a:xfrm>
            <a:off x="691079" y="725952"/>
            <a:ext cx="10325000" cy="766518"/>
          </a:xfrm>
          <a:prstGeom prst="rect">
            <a:avLst/>
          </a:prstGeom>
        </p:spPr>
        <p:txBody>
          <a:bodyPr lIns="109728" tIns="109728" rIns="109728" bIns="91440" anchor="b"/>
          <a:lstStyle>
            <a:lvl1pPr algn="l" defTabSz="914400" rtl="0" eaLnBrk="1" latinLnBrk="0" hangingPunct="1">
              <a:lnSpc>
                <a:spcPct val="114000"/>
              </a:lnSpc>
              <a:spcBef>
                <a:spcPct val="0"/>
              </a:spcBef>
              <a:buNone/>
              <a:defRPr sz="4400" kern="1200" spc="50">
                <a:solidFill>
                  <a:schemeClr val="tx2"/>
                </a:solidFill>
                <a:latin typeface="+mj-lt"/>
                <a:ea typeface="+mj-ea"/>
                <a:cs typeface="+mj-cs"/>
              </a:defRPr>
            </a:lvl1pPr>
          </a:lstStyle>
          <a:p>
            <a:r>
              <a:rPr lang="en-US" altLang="ko-KR">
                <a:latin typeface="Aharoni" panose="02010803020104030203" pitchFamily="2" charset="-79"/>
                <a:cs typeface="Aharoni" panose="02010803020104030203" pitchFamily="2" charset="-79"/>
              </a:rPr>
              <a:t>3+1 Decomposition (Einstein eq. (2-2))</a:t>
            </a:r>
            <a:endParaRPr lang="ko-KR" altLang="en-US">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5471369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4F0184B1-3C73-4F7F-A928-BEF963FB495B}"/>
              </a:ext>
            </a:extLst>
          </p:cNvPr>
          <p:cNvPicPr>
            <a:picLocks noChangeAspect="1"/>
          </p:cNvPicPr>
          <p:nvPr/>
        </p:nvPicPr>
        <p:blipFill>
          <a:blip r:embed="rId2"/>
          <a:stretch>
            <a:fillRect/>
          </a:stretch>
        </p:blipFill>
        <p:spPr>
          <a:xfrm>
            <a:off x="2214919" y="1676990"/>
            <a:ext cx="4653393" cy="1895303"/>
          </a:xfrm>
          <a:prstGeom prst="rect">
            <a:avLst/>
          </a:prstGeom>
        </p:spPr>
      </p:pic>
      <p:pic>
        <p:nvPicPr>
          <p:cNvPr id="37" name="그림 36">
            <a:extLst>
              <a:ext uri="{FF2B5EF4-FFF2-40B4-BE49-F238E27FC236}">
                <a16:creationId xmlns:a16="http://schemas.microsoft.com/office/drawing/2014/main" id="{E88E529D-12D5-426D-BFDA-A95A5DF78DC0}"/>
              </a:ext>
            </a:extLst>
          </p:cNvPr>
          <p:cNvPicPr>
            <a:picLocks noChangeAspect="1"/>
          </p:cNvPicPr>
          <p:nvPr/>
        </p:nvPicPr>
        <p:blipFill>
          <a:blip r:embed="rId3"/>
          <a:stretch>
            <a:fillRect/>
          </a:stretch>
        </p:blipFill>
        <p:spPr>
          <a:xfrm>
            <a:off x="1078473" y="3938099"/>
            <a:ext cx="5717690" cy="2661411"/>
          </a:xfrm>
          <a:prstGeom prst="rect">
            <a:avLst/>
          </a:prstGeom>
          <a:ln>
            <a:solidFill>
              <a:srgbClr val="FF0000"/>
            </a:solidFill>
          </a:ln>
        </p:spPr>
      </p:pic>
      <p:grpSp>
        <p:nvGrpSpPr>
          <p:cNvPr id="68" name="그룹 67">
            <a:extLst>
              <a:ext uri="{FF2B5EF4-FFF2-40B4-BE49-F238E27FC236}">
                <a16:creationId xmlns:a16="http://schemas.microsoft.com/office/drawing/2014/main" id="{0026A7E6-A0C3-4B7D-9918-1A848A37C52E}"/>
              </a:ext>
            </a:extLst>
          </p:cNvPr>
          <p:cNvGrpSpPr/>
          <p:nvPr/>
        </p:nvGrpSpPr>
        <p:grpSpPr>
          <a:xfrm>
            <a:off x="7724956" y="1493066"/>
            <a:ext cx="4208820" cy="4205122"/>
            <a:chOff x="4259380" y="1768621"/>
            <a:chExt cx="4208820" cy="4205122"/>
          </a:xfrm>
        </p:grpSpPr>
        <p:pic>
          <p:nvPicPr>
            <p:cNvPr id="11" name="그림 10">
              <a:extLst>
                <a:ext uri="{FF2B5EF4-FFF2-40B4-BE49-F238E27FC236}">
                  <a16:creationId xmlns:a16="http://schemas.microsoft.com/office/drawing/2014/main" id="{20281E77-2BF9-4DD0-9C73-1B71C6E00AA1}"/>
                </a:ext>
              </a:extLst>
            </p:cNvPr>
            <p:cNvPicPr>
              <a:picLocks noChangeAspect="1"/>
            </p:cNvPicPr>
            <p:nvPr/>
          </p:nvPicPr>
          <p:blipFill>
            <a:blip r:embed="rId4"/>
            <a:stretch>
              <a:fillRect/>
            </a:stretch>
          </p:blipFill>
          <p:spPr>
            <a:xfrm>
              <a:off x="4259380" y="1864219"/>
              <a:ext cx="4203003" cy="4068387"/>
            </a:xfrm>
            <a:prstGeom prst="rect">
              <a:avLst/>
            </a:prstGeom>
          </p:spPr>
        </p:pic>
        <p:cxnSp>
          <p:nvCxnSpPr>
            <p:cNvPr id="18" name="직선 화살표 연결선 17">
              <a:extLst>
                <a:ext uri="{FF2B5EF4-FFF2-40B4-BE49-F238E27FC236}">
                  <a16:creationId xmlns:a16="http://schemas.microsoft.com/office/drawing/2014/main" id="{49ECFC19-229A-41B9-95D9-A4B0E4C06242}"/>
                </a:ext>
              </a:extLst>
            </p:cNvPr>
            <p:cNvCxnSpPr/>
            <p:nvPr/>
          </p:nvCxnSpPr>
          <p:spPr>
            <a:xfrm flipV="1">
              <a:off x="6724038" y="1768621"/>
              <a:ext cx="0" cy="45371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직선 화살표 연결선 18">
              <a:extLst>
                <a:ext uri="{FF2B5EF4-FFF2-40B4-BE49-F238E27FC236}">
                  <a16:creationId xmlns:a16="http://schemas.microsoft.com/office/drawing/2014/main" id="{03F25E45-85D2-4AA0-9D08-7CF4A574CE64}"/>
                </a:ext>
              </a:extLst>
            </p:cNvPr>
            <p:cNvCxnSpPr>
              <a:cxnSpLocks/>
            </p:cNvCxnSpPr>
            <p:nvPr/>
          </p:nvCxnSpPr>
          <p:spPr>
            <a:xfrm flipV="1">
              <a:off x="6789996" y="1768621"/>
              <a:ext cx="0" cy="47744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직선 화살표 연결선 19">
              <a:extLst>
                <a:ext uri="{FF2B5EF4-FFF2-40B4-BE49-F238E27FC236}">
                  <a16:creationId xmlns:a16="http://schemas.microsoft.com/office/drawing/2014/main" id="{A8E74D21-DDE6-46BD-B92D-7AFC1E030474}"/>
                </a:ext>
              </a:extLst>
            </p:cNvPr>
            <p:cNvCxnSpPr/>
            <p:nvPr/>
          </p:nvCxnSpPr>
          <p:spPr>
            <a:xfrm flipV="1">
              <a:off x="6941524" y="2714597"/>
              <a:ext cx="0" cy="45371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직선 화살표 연결선 20">
              <a:extLst>
                <a:ext uri="{FF2B5EF4-FFF2-40B4-BE49-F238E27FC236}">
                  <a16:creationId xmlns:a16="http://schemas.microsoft.com/office/drawing/2014/main" id="{038F55B3-90EE-4A54-830A-3F9A6B1DD275}"/>
                </a:ext>
              </a:extLst>
            </p:cNvPr>
            <p:cNvCxnSpPr>
              <a:cxnSpLocks/>
            </p:cNvCxnSpPr>
            <p:nvPr/>
          </p:nvCxnSpPr>
          <p:spPr>
            <a:xfrm flipV="1">
              <a:off x="6941524" y="2961118"/>
              <a:ext cx="461853" cy="22685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직선 화살표 연결선 21">
              <a:extLst>
                <a:ext uri="{FF2B5EF4-FFF2-40B4-BE49-F238E27FC236}">
                  <a16:creationId xmlns:a16="http://schemas.microsoft.com/office/drawing/2014/main" id="{76EE150F-8C0A-4AE5-B2E3-E0E9F4E4B005}"/>
                </a:ext>
              </a:extLst>
            </p:cNvPr>
            <p:cNvCxnSpPr>
              <a:cxnSpLocks/>
            </p:cNvCxnSpPr>
            <p:nvPr/>
          </p:nvCxnSpPr>
          <p:spPr>
            <a:xfrm flipV="1">
              <a:off x="6789996" y="3499179"/>
              <a:ext cx="446099" cy="24076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직선 화살표 연결선 22">
              <a:extLst>
                <a:ext uri="{FF2B5EF4-FFF2-40B4-BE49-F238E27FC236}">
                  <a16:creationId xmlns:a16="http://schemas.microsoft.com/office/drawing/2014/main" id="{B4CF0A85-8AA7-4834-93F5-1B092F49651A}"/>
                </a:ext>
              </a:extLst>
            </p:cNvPr>
            <p:cNvCxnSpPr>
              <a:cxnSpLocks/>
            </p:cNvCxnSpPr>
            <p:nvPr/>
          </p:nvCxnSpPr>
          <p:spPr>
            <a:xfrm flipV="1">
              <a:off x="6821041" y="3575961"/>
              <a:ext cx="461853" cy="2268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직선 화살표 연결선 23">
              <a:extLst>
                <a:ext uri="{FF2B5EF4-FFF2-40B4-BE49-F238E27FC236}">
                  <a16:creationId xmlns:a16="http://schemas.microsoft.com/office/drawing/2014/main" id="{8D53FBCD-3263-4AAC-B8E9-3072A05A5503}"/>
                </a:ext>
              </a:extLst>
            </p:cNvPr>
            <p:cNvCxnSpPr>
              <a:cxnSpLocks/>
            </p:cNvCxnSpPr>
            <p:nvPr/>
          </p:nvCxnSpPr>
          <p:spPr>
            <a:xfrm flipV="1">
              <a:off x="6502705" y="1768621"/>
              <a:ext cx="0" cy="1971319"/>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직선 화살표 연결선 24">
              <a:extLst>
                <a:ext uri="{FF2B5EF4-FFF2-40B4-BE49-F238E27FC236}">
                  <a16:creationId xmlns:a16="http://schemas.microsoft.com/office/drawing/2014/main" id="{5D9B2279-0EC2-4833-9D91-0E39B076FCC3}"/>
                </a:ext>
              </a:extLst>
            </p:cNvPr>
            <p:cNvCxnSpPr>
              <a:cxnSpLocks/>
            </p:cNvCxnSpPr>
            <p:nvPr/>
          </p:nvCxnSpPr>
          <p:spPr>
            <a:xfrm flipV="1">
              <a:off x="6466641" y="3648606"/>
              <a:ext cx="2001559" cy="144289"/>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5AF5DC8-5C69-4FF2-A1C7-FCF51815DF4D}"/>
                </a:ext>
              </a:extLst>
            </p:cNvPr>
            <p:cNvSpPr txBox="1"/>
            <p:nvPr/>
          </p:nvSpPr>
          <p:spPr>
            <a:xfrm>
              <a:off x="7125864" y="5758299"/>
              <a:ext cx="1220206" cy="215444"/>
            </a:xfrm>
            <a:prstGeom prst="rect">
              <a:avLst/>
            </a:prstGeom>
            <a:noFill/>
          </p:spPr>
          <p:txBody>
            <a:bodyPr wrap="none" rtlCol="0">
              <a:spAutoFit/>
            </a:bodyPr>
            <a:lstStyle/>
            <a:p>
              <a:r>
                <a:rPr lang="en-US" altLang="ko-KR" sz="800" dirty="0">
                  <a:latin typeface="Eras Demi ITC" panose="020B0805030504020804" pitchFamily="34" charset="0"/>
                </a:rPr>
                <a:t>[</a:t>
              </a:r>
              <a:r>
                <a:rPr lang="en-US" altLang="ko-KR" sz="800" dirty="0" err="1">
                  <a:latin typeface="Eras Demi ITC" panose="020B0805030504020804" pitchFamily="34" charset="0"/>
                </a:rPr>
                <a:t>Gourgoulhon</a:t>
              </a:r>
              <a:r>
                <a:rPr lang="en-US" altLang="ko-KR" sz="800" dirty="0">
                  <a:latin typeface="Eras Demi ITC" panose="020B0805030504020804" pitchFamily="34" charset="0"/>
                </a:rPr>
                <a:t>, 2021]</a:t>
              </a:r>
              <a:endParaRPr lang="ko-KR" altLang="en-US" sz="800" dirty="0">
                <a:latin typeface="Eras Demi ITC" panose="020B0805030504020804" pitchFamily="34" charset="0"/>
              </a:endParaRPr>
            </a:p>
          </p:txBody>
        </p:sp>
        <p:cxnSp>
          <p:nvCxnSpPr>
            <p:cNvPr id="31" name="직선 화살표 연결선 30">
              <a:extLst>
                <a:ext uri="{FF2B5EF4-FFF2-40B4-BE49-F238E27FC236}">
                  <a16:creationId xmlns:a16="http://schemas.microsoft.com/office/drawing/2014/main" id="{6A588B07-B0A9-4D71-88A6-38EF38704324}"/>
                </a:ext>
              </a:extLst>
            </p:cNvPr>
            <p:cNvCxnSpPr/>
            <p:nvPr/>
          </p:nvCxnSpPr>
          <p:spPr>
            <a:xfrm flipV="1">
              <a:off x="7429102" y="1788287"/>
              <a:ext cx="0" cy="45371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2" name="직선 화살표 연결선 31">
              <a:extLst>
                <a:ext uri="{FF2B5EF4-FFF2-40B4-BE49-F238E27FC236}">
                  <a16:creationId xmlns:a16="http://schemas.microsoft.com/office/drawing/2014/main" id="{984A1062-1CEF-4544-B2DF-25BFCC0BD26E}"/>
                </a:ext>
              </a:extLst>
            </p:cNvPr>
            <p:cNvCxnSpPr>
              <a:cxnSpLocks/>
            </p:cNvCxnSpPr>
            <p:nvPr/>
          </p:nvCxnSpPr>
          <p:spPr>
            <a:xfrm flipV="1">
              <a:off x="7495060" y="1788287"/>
              <a:ext cx="0" cy="477442"/>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3" name="직선 화살표 연결선 32">
              <a:extLst>
                <a:ext uri="{FF2B5EF4-FFF2-40B4-BE49-F238E27FC236}">
                  <a16:creationId xmlns:a16="http://schemas.microsoft.com/office/drawing/2014/main" id="{8486E784-ED27-4CD9-94E2-EE4073AD20C2}"/>
                </a:ext>
              </a:extLst>
            </p:cNvPr>
            <p:cNvCxnSpPr/>
            <p:nvPr/>
          </p:nvCxnSpPr>
          <p:spPr>
            <a:xfrm flipV="1">
              <a:off x="7646588" y="2734263"/>
              <a:ext cx="0" cy="45371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4" name="직선 화살표 연결선 33">
              <a:extLst>
                <a:ext uri="{FF2B5EF4-FFF2-40B4-BE49-F238E27FC236}">
                  <a16:creationId xmlns:a16="http://schemas.microsoft.com/office/drawing/2014/main" id="{81E2B1CB-4DB4-401D-8FCA-0173293B7530}"/>
                </a:ext>
              </a:extLst>
            </p:cNvPr>
            <p:cNvCxnSpPr>
              <a:cxnSpLocks/>
            </p:cNvCxnSpPr>
            <p:nvPr/>
          </p:nvCxnSpPr>
          <p:spPr>
            <a:xfrm flipV="1">
              <a:off x="7646588" y="2980784"/>
              <a:ext cx="461853" cy="226855"/>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5" name="직선 화살표 연결선 34">
              <a:extLst>
                <a:ext uri="{FF2B5EF4-FFF2-40B4-BE49-F238E27FC236}">
                  <a16:creationId xmlns:a16="http://schemas.microsoft.com/office/drawing/2014/main" id="{B8CC8A18-5DFD-40FF-AD50-3B6A59A664D3}"/>
                </a:ext>
              </a:extLst>
            </p:cNvPr>
            <p:cNvCxnSpPr>
              <a:cxnSpLocks/>
            </p:cNvCxnSpPr>
            <p:nvPr/>
          </p:nvCxnSpPr>
          <p:spPr>
            <a:xfrm flipV="1">
              <a:off x="7495060" y="3518845"/>
              <a:ext cx="446099" cy="240761"/>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6" name="직선 화살표 연결선 35">
              <a:extLst>
                <a:ext uri="{FF2B5EF4-FFF2-40B4-BE49-F238E27FC236}">
                  <a16:creationId xmlns:a16="http://schemas.microsoft.com/office/drawing/2014/main" id="{1A469B5C-9665-49D3-8FDB-65621219EC94}"/>
                </a:ext>
              </a:extLst>
            </p:cNvPr>
            <p:cNvCxnSpPr>
              <a:cxnSpLocks/>
            </p:cNvCxnSpPr>
            <p:nvPr/>
          </p:nvCxnSpPr>
          <p:spPr>
            <a:xfrm flipV="1">
              <a:off x="7526105" y="3595627"/>
              <a:ext cx="461853" cy="226856"/>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sp>
        <p:nvSpPr>
          <p:cNvPr id="5" name="사각형: 둥근 모서리 4">
            <a:extLst>
              <a:ext uri="{FF2B5EF4-FFF2-40B4-BE49-F238E27FC236}">
                <a16:creationId xmlns:a16="http://schemas.microsoft.com/office/drawing/2014/main" id="{74314D15-7DC5-488A-AB2C-9C2814722E3B}"/>
              </a:ext>
            </a:extLst>
          </p:cNvPr>
          <p:cNvSpPr/>
          <p:nvPr/>
        </p:nvSpPr>
        <p:spPr>
          <a:xfrm>
            <a:off x="2854723" y="2912418"/>
            <a:ext cx="760288" cy="604922"/>
          </a:xfrm>
          <a:prstGeom prst="roundRect">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사각형: 둥근 모서리 25">
            <a:extLst>
              <a:ext uri="{FF2B5EF4-FFF2-40B4-BE49-F238E27FC236}">
                <a16:creationId xmlns:a16="http://schemas.microsoft.com/office/drawing/2014/main" id="{CFD6C30A-479F-4D36-A3CD-BABCBE3F8820}"/>
              </a:ext>
            </a:extLst>
          </p:cNvPr>
          <p:cNvSpPr/>
          <p:nvPr/>
        </p:nvSpPr>
        <p:spPr>
          <a:xfrm>
            <a:off x="4270196" y="5287921"/>
            <a:ext cx="359595" cy="276078"/>
          </a:xfrm>
          <a:prstGeom prst="roundRect">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8" name="그림 27">
            <a:extLst>
              <a:ext uri="{FF2B5EF4-FFF2-40B4-BE49-F238E27FC236}">
                <a16:creationId xmlns:a16="http://schemas.microsoft.com/office/drawing/2014/main" id="{B3A82BA5-1281-4C33-A2A4-071F7D88F6B3}"/>
              </a:ext>
            </a:extLst>
          </p:cNvPr>
          <p:cNvPicPr>
            <a:picLocks noChangeAspect="1"/>
          </p:cNvPicPr>
          <p:nvPr/>
        </p:nvPicPr>
        <p:blipFill>
          <a:blip r:embed="rId5"/>
          <a:stretch>
            <a:fillRect/>
          </a:stretch>
        </p:blipFill>
        <p:spPr>
          <a:xfrm>
            <a:off x="6868312" y="5374456"/>
            <a:ext cx="3418305" cy="1227084"/>
          </a:xfrm>
          <a:prstGeom prst="rect">
            <a:avLst/>
          </a:prstGeom>
          <a:ln>
            <a:solidFill>
              <a:srgbClr val="00B0F0"/>
            </a:solidFill>
          </a:ln>
        </p:spPr>
      </p:pic>
      <p:sp>
        <p:nvSpPr>
          <p:cNvPr id="30" name="사각형: 둥근 모서리 29">
            <a:extLst>
              <a:ext uri="{FF2B5EF4-FFF2-40B4-BE49-F238E27FC236}">
                <a16:creationId xmlns:a16="http://schemas.microsoft.com/office/drawing/2014/main" id="{BF72FB14-5E81-42DC-B689-0C65FEA8F210}"/>
              </a:ext>
            </a:extLst>
          </p:cNvPr>
          <p:cNvSpPr/>
          <p:nvPr/>
        </p:nvSpPr>
        <p:spPr>
          <a:xfrm>
            <a:off x="6037207" y="2892752"/>
            <a:ext cx="760288" cy="604922"/>
          </a:xfrm>
          <a:prstGeom prst="roundRect">
            <a:avLst/>
          </a:prstGeom>
          <a:solidFill>
            <a:srgbClr val="00B0F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8" name="사각형: 둥근 모서리 37">
            <a:extLst>
              <a:ext uri="{FF2B5EF4-FFF2-40B4-BE49-F238E27FC236}">
                <a16:creationId xmlns:a16="http://schemas.microsoft.com/office/drawing/2014/main" id="{C2E7E461-6C32-49DB-A660-009639BB247A}"/>
              </a:ext>
            </a:extLst>
          </p:cNvPr>
          <p:cNvSpPr/>
          <p:nvPr/>
        </p:nvSpPr>
        <p:spPr>
          <a:xfrm>
            <a:off x="9826457" y="6225636"/>
            <a:ext cx="359595" cy="276078"/>
          </a:xfrm>
          <a:prstGeom prst="roundRect">
            <a:avLst>
              <a:gd name="adj" fmla="val 16667"/>
            </a:avLst>
          </a:prstGeom>
          <a:solidFill>
            <a:srgbClr val="00B0F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9" name="사각형: 둥근 모서리 38">
            <a:extLst>
              <a:ext uri="{FF2B5EF4-FFF2-40B4-BE49-F238E27FC236}">
                <a16:creationId xmlns:a16="http://schemas.microsoft.com/office/drawing/2014/main" id="{64016EFF-35DE-4CA1-9F47-37B3218D9F91}"/>
              </a:ext>
            </a:extLst>
          </p:cNvPr>
          <p:cNvSpPr/>
          <p:nvPr/>
        </p:nvSpPr>
        <p:spPr>
          <a:xfrm>
            <a:off x="4627922" y="2906314"/>
            <a:ext cx="760288" cy="604922"/>
          </a:xfrm>
          <a:prstGeom prst="roundRect">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사각형: 둥근 모서리 40">
            <a:extLst>
              <a:ext uri="{FF2B5EF4-FFF2-40B4-BE49-F238E27FC236}">
                <a16:creationId xmlns:a16="http://schemas.microsoft.com/office/drawing/2014/main" id="{2F1AA10B-ECB8-4947-86E0-6E0BFD634E78}"/>
              </a:ext>
            </a:extLst>
          </p:cNvPr>
          <p:cNvSpPr/>
          <p:nvPr/>
        </p:nvSpPr>
        <p:spPr>
          <a:xfrm>
            <a:off x="4015272" y="5601563"/>
            <a:ext cx="359595" cy="276078"/>
          </a:xfrm>
          <a:prstGeom prst="roundRect">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2" name="사각형: 둥근 모서리 41">
            <a:extLst>
              <a:ext uri="{FF2B5EF4-FFF2-40B4-BE49-F238E27FC236}">
                <a16:creationId xmlns:a16="http://schemas.microsoft.com/office/drawing/2014/main" id="{31C0BED9-B3AC-4281-928D-B7F7FD47E8C7}"/>
              </a:ext>
            </a:extLst>
          </p:cNvPr>
          <p:cNvSpPr/>
          <p:nvPr/>
        </p:nvSpPr>
        <p:spPr>
          <a:xfrm>
            <a:off x="4989173" y="5282393"/>
            <a:ext cx="480636" cy="319170"/>
          </a:xfrm>
          <a:prstGeom prst="roundRect">
            <a:avLst/>
          </a:prstGeom>
          <a:solidFill>
            <a:srgbClr val="FFFF00">
              <a:alpha val="19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3" name="사각형: 둥근 모서리 42">
            <a:extLst>
              <a:ext uri="{FF2B5EF4-FFF2-40B4-BE49-F238E27FC236}">
                <a16:creationId xmlns:a16="http://schemas.microsoft.com/office/drawing/2014/main" id="{A35393F2-A150-4EC9-9BA1-7435173D1FCE}"/>
              </a:ext>
            </a:extLst>
          </p:cNvPr>
          <p:cNvSpPr/>
          <p:nvPr/>
        </p:nvSpPr>
        <p:spPr>
          <a:xfrm>
            <a:off x="4679690" y="5601563"/>
            <a:ext cx="359595" cy="276078"/>
          </a:xfrm>
          <a:prstGeom prst="roundRect">
            <a:avLst/>
          </a:prstGeom>
          <a:solidFill>
            <a:srgbClr val="FFFF00">
              <a:alpha val="19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생각 풍선: 구름 모양 13">
            <a:extLst>
              <a:ext uri="{FF2B5EF4-FFF2-40B4-BE49-F238E27FC236}">
                <a16:creationId xmlns:a16="http://schemas.microsoft.com/office/drawing/2014/main" id="{845E83AF-0692-447A-BB76-622EACC62A6A}"/>
              </a:ext>
            </a:extLst>
          </p:cNvPr>
          <p:cNvSpPr/>
          <p:nvPr/>
        </p:nvSpPr>
        <p:spPr>
          <a:xfrm>
            <a:off x="5225739" y="4684532"/>
            <a:ext cx="965510" cy="569700"/>
          </a:xfrm>
          <a:prstGeom prst="cloudCallout">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제목 1">
            <a:extLst>
              <a:ext uri="{FF2B5EF4-FFF2-40B4-BE49-F238E27FC236}">
                <a16:creationId xmlns:a16="http://schemas.microsoft.com/office/drawing/2014/main" id="{8F0B59C6-AAC7-230C-C411-63E088A4DFF9}"/>
              </a:ext>
            </a:extLst>
          </p:cNvPr>
          <p:cNvSpPr txBox="1">
            <a:spLocks/>
          </p:cNvSpPr>
          <p:nvPr/>
        </p:nvSpPr>
        <p:spPr>
          <a:xfrm>
            <a:off x="691079" y="725952"/>
            <a:ext cx="10325000" cy="766518"/>
          </a:xfrm>
          <a:prstGeom prst="rect">
            <a:avLst/>
          </a:prstGeom>
        </p:spPr>
        <p:txBody>
          <a:bodyPr lIns="109728" tIns="109728" rIns="109728" bIns="91440" anchor="b"/>
          <a:lstStyle>
            <a:lvl1pPr algn="l" defTabSz="914400" rtl="0" eaLnBrk="1" latinLnBrk="0" hangingPunct="1">
              <a:lnSpc>
                <a:spcPct val="114000"/>
              </a:lnSpc>
              <a:spcBef>
                <a:spcPct val="0"/>
              </a:spcBef>
              <a:buNone/>
              <a:defRPr sz="4400" kern="1200" spc="50">
                <a:solidFill>
                  <a:schemeClr val="tx2"/>
                </a:solidFill>
                <a:latin typeface="+mj-lt"/>
                <a:ea typeface="+mj-ea"/>
                <a:cs typeface="+mj-cs"/>
              </a:defRPr>
            </a:lvl1pPr>
          </a:lstStyle>
          <a:p>
            <a:r>
              <a:rPr lang="en-US" altLang="ko-KR">
                <a:latin typeface="Aharoni" panose="02010803020104030203" pitchFamily="2" charset="-79"/>
                <a:cs typeface="Aharoni" panose="02010803020104030203" pitchFamily="2" charset="-79"/>
              </a:rPr>
              <a:t>3+1 Decomposition (Einstein eq. (3-1))</a:t>
            </a:r>
            <a:endParaRPr lang="ko-KR" altLang="en-US">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0630699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그룹 67">
            <a:extLst>
              <a:ext uri="{FF2B5EF4-FFF2-40B4-BE49-F238E27FC236}">
                <a16:creationId xmlns:a16="http://schemas.microsoft.com/office/drawing/2014/main" id="{0026A7E6-A0C3-4B7D-9918-1A848A37C52E}"/>
              </a:ext>
            </a:extLst>
          </p:cNvPr>
          <p:cNvGrpSpPr/>
          <p:nvPr/>
        </p:nvGrpSpPr>
        <p:grpSpPr>
          <a:xfrm>
            <a:off x="7724956" y="1493066"/>
            <a:ext cx="4208820" cy="4205122"/>
            <a:chOff x="4259380" y="1768621"/>
            <a:chExt cx="4208820" cy="4205122"/>
          </a:xfrm>
        </p:grpSpPr>
        <p:pic>
          <p:nvPicPr>
            <p:cNvPr id="11" name="그림 10">
              <a:extLst>
                <a:ext uri="{FF2B5EF4-FFF2-40B4-BE49-F238E27FC236}">
                  <a16:creationId xmlns:a16="http://schemas.microsoft.com/office/drawing/2014/main" id="{20281E77-2BF9-4DD0-9C73-1B71C6E00AA1}"/>
                </a:ext>
              </a:extLst>
            </p:cNvPr>
            <p:cNvPicPr>
              <a:picLocks noChangeAspect="1"/>
            </p:cNvPicPr>
            <p:nvPr/>
          </p:nvPicPr>
          <p:blipFill>
            <a:blip r:embed="rId2"/>
            <a:stretch>
              <a:fillRect/>
            </a:stretch>
          </p:blipFill>
          <p:spPr>
            <a:xfrm>
              <a:off x="4259380" y="1864219"/>
              <a:ext cx="4203003" cy="4068387"/>
            </a:xfrm>
            <a:prstGeom prst="rect">
              <a:avLst/>
            </a:prstGeom>
          </p:spPr>
        </p:pic>
        <p:cxnSp>
          <p:nvCxnSpPr>
            <p:cNvPr id="18" name="직선 화살표 연결선 17">
              <a:extLst>
                <a:ext uri="{FF2B5EF4-FFF2-40B4-BE49-F238E27FC236}">
                  <a16:creationId xmlns:a16="http://schemas.microsoft.com/office/drawing/2014/main" id="{49ECFC19-229A-41B9-95D9-A4B0E4C06242}"/>
                </a:ext>
              </a:extLst>
            </p:cNvPr>
            <p:cNvCxnSpPr/>
            <p:nvPr/>
          </p:nvCxnSpPr>
          <p:spPr>
            <a:xfrm flipV="1">
              <a:off x="6724038" y="1768621"/>
              <a:ext cx="0" cy="45371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직선 화살표 연결선 18">
              <a:extLst>
                <a:ext uri="{FF2B5EF4-FFF2-40B4-BE49-F238E27FC236}">
                  <a16:creationId xmlns:a16="http://schemas.microsoft.com/office/drawing/2014/main" id="{03F25E45-85D2-4AA0-9D08-7CF4A574CE64}"/>
                </a:ext>
              </a:extLst>
            </p:cNvPr>
            <p:cNvCxnSpPr>
              <a:cxnSpLocks/>
            </p:cNvCxnSpPr>
            <p:nvPr/>
          </p:nvCxnSpPr>
          <p:spPr>
            <a:xfrm flipV="1">
              <a:off x="6789996" y="1768621"/>
              <a:ext cx="0" cy="47744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직선 화살표 연결선 19">
              <a:extLst>
                <a:ext uri="{FF2B5EF4-FFF2-40B4-BE49-F238E27FC236}">
                  <a16:creationId xmlns:a16="http://schemas.microsoft.com/office/drawing/2014/main" id="{A8E74D21-DDE6-46BD-B92D-7AFC1E030474}"/>
                </a:ext>
              </a:extLst>
            </p:cNvPr>
            <p:cNvCxnSpPr/>
            <p:nvPr/>
          </p:nvCxnSpPr>
          <p:spPr>
            <a:xfrm flipV="1">
              <a:off x="6941524" y="2714597"/>
              <a:ext cx="0" cy="45371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직선 화살표 연결선 20">
              <a:extLst>
                <a:ext uri="{FF2B5EF4-FFF2-40B4-BE49-F238E27FC236}">
                  <a16:creationId xmlns:a16="http://schemas.microsoft.com/office/drawing/2014/main" id="{038F55B3-90EE-4A54-830A-3F9A6B1DD275}"/>
                </a:ext>
              </a:extLst>
            </p:cNvPr>
            <p:cNvCxnSpPr>
              <a:cxnSpLocks/>
            </p:cNvCxnSpPr>
            <p:nvPr/>
          </p:nvCxnSpPr>
          <p:spPr>
            <a:xfrm flipV="1">
              <a:off x="6941524" y="2961118"/>
              <a:ext cx="461853" cy="22685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직선 화살표 연결선 21">
              <a:extLst>
                <a:ext uri="{FF2B5EF4-FFF2-40B4-BE49-F238E27FC236}">
                  <a16:creationId xmlns:a16="http://schemas.microsoft.com/office/drawing/2014/main" id="{76EE150F-8C0A-4AE5-B2E3-E0E9F4E4B005}"/>
                </a:ext>
              </a:extLst>
            </p:cNvPr>
            <p:cNvCxnSpPr>
              <a:cxnSpLocks/>
            </p:cNvCxnSpPr>
            <p:nvPr/>
          </p:nvCxnSpPr>
          <p:spPr>
            <a:xfrm flipV="1">
              <a:off x="6789996" y="3499179"/>
              <a:ext cx="446099" cy="24076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직선 화살표 연결선 22">
              <a:extLst>
                <a:ext uri="{FF2B5EF4-FFF2-40B4-BE49-F238E27FC236}">
                  <a16:creationId xmlns:a16="http://schemas.microsoft.com/office/drawing/2014/main" id="{B4CF0A85-8AA7-4834-93F5-1B092F49651A}"/>
                </a:ext>
              </a:extLst>
            </p:cNvPr>
            <p:cNvCxnSpPr>
              <a:cxnSpLocks/>
            </p:cNvCxnSpPr>
            <p:nvPr/>
          </p:nvCxnSpPr>
          <p:spPr>
            <a:xfrm flipV="1">
              <a:off x="6821041" y="3575961"/>
              <a:ext cx="461853" cy="2268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직선 화살표 연결선 23">
              <a:extLst>
                <a:ext uri="{FF2B5EF4-FFF2-40B4-BE49-F238E27FC236}">
                  <a16:creationId xmlns:a16="http://schemas.microsoft.com/office/drawing/2014/main" id="{8D53FBCD-3263-4AAC-B8E9-3072A05A5503}"/>
                </a:ext>
              </a:extLst>
            </p:cNvPr>
            <p:cNvCxnSpPr>
              <a:cxnSpLocks/>
            </p:cNvCxnSpPr>
            <p:nvPr/>
          </p:nvCxnSpPr>
          <p:spPr>
            <a:xfrm flipV="1">
              <a:off x="6502705" y="1768621"/>
              <a:ext cx="0" cy="1971319"/>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직선 화살표 연결선 24">
              <a:extLst>
                <a:ext uri="{FF2B5EF4-FFF2-40B4-BE49-F238E27FC236}">
                  <a16:creationId xmlns:a16="http://schemas.microsoft.com/office/drawing/2014/main" id="{5D9B2279-0EC2-4833-9D91-0E39B076FCC3}"/>
                </a:ext>
              </a:extLst>
            </p:cNvPr>
            <p:cNvCxnSpPr>
              <a:cxnSpLocks/>
            </p:cNvCxnSpPr>
            <p:nvPr/>
          </p:nvCxnSpPr>
          <p:spPr>
            <a:xfrm flipV="1">
              <a:off x="6466641" y="3648606"/>
              <a:ext cx="2001559" cy="144289"/>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5AF5DC8-5C69-4FF2-A1C7-FCF51815DF4D}"/>
                </a:ext>
              </a:extLst>
            </p:cNvPr>
            <p:cNvSpPr txBox="1"/>
            <p:nvPr/>
          </p:nvSpPr>
          <p:spPr>
            <a:xfrm>
              <a:off x="7125864" y="5758299"/>
              <a:ext cx="1220206" cy="215444"/>
            </a:xfrm>
            <a:prstGeom prst="rect">
              <a:avLst/>
            </a:prstGeom>
            <a:noFill/>
          </p:spPr>
          <p:txBody>
            <a:bodyPr wrap="none" rtlCol="0">
              <a:spAutoFit/>
            </a:bodyPr>
            <a:lstStyle/>
            <a:p>
              <a:r>
                <a:rPr lang="en-US" altLang="ko-KR" sz="800" dirty="0">
                  <a:latin typeface="Eras Demi ITC" panose="020B0805030504020804" pitchFamily="34" charset="0"/>
                </a:rPr>
                <a:t>[</a:t>
              </a:r>
              <a:r>
                <a:rPr lang="en-US" altLang="ko-KR" sz="800" dirty="0" err="1">
                  <a:latin typeface="Eras Demi ITC" panose="020B0805030504020804" pitchFamily="34" charset="0"/>
                </a:rPr>
                <a:t>Gourgoulhon</a:t>
              </a:r>
              <a:r>
                <a:rPr lang="en-US" altLang="ko-KR" sz="800" dirty="0">
                  <a:latin typeface="Eras Demi ITC" panose="020B0805030504020804" pitchFamily="34" charset="0"/>
                </a:rPr>
                <a:t>, 2021]</a:t>
              </a:r>
              <a:endParaRPr lang="ko-KR" altLang="en-US" sz="800" dirty="0">
                <a:latin typeface="Eras Demi ITC" panose="020B0805030504020804" pitchFamily="34" charset="0"/>
              </a:endParaRPr>
            </a:p>
          </p:txBody>
        </p:sp>
        <p:cxnSp>
          <p:nvCxnSpPr>
            <p:cNvPr id="31" name="직선 화살표 연결선 30">
              <a:extLst>
                <a:ext uri="{FF2B5EF4-FFF2-40B4-BE49-F238E27FC236}">
                  <a16:creationId xmlns:a16="http://schemas.microsoft.com/office/drawing/2014/main" id="{6A588B07-B0A9-4D71-88A6-38EF38704324}"/>
                </a:ext>
              </a:extLst>
            </p:cNvPr>
            <p:cNvCxnSpPr/>
            <p:nvPr/>
          </p:nvCxnSpPr>
          <p:spPr>
            <a:xfrm flipV="1">
              <a:off x="7429102" y="1788287"/>
              <a:ext cx="0" cy="45371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2" name="직선 화살표 연결선 31">
              <a:extLst>
                <a:ext uri="{FF2B5EF4-FFF2-40B4-BE49-F238E27FC236}">
                  <a16:creationId xmlns:a16="http://schemas.microsoft.com/office/drawing/2014/main" id="{984A1062-1CEF-4544-B2DF-25BFCC0BD26E}"/>
                </a:ext>
              </a:extLst>
            </p:cNvPr>
            <p:cNvCxnSpPr>
              <a:cxnSpLocks/>
            </p:cNvCxnSpPr>
            <p:nvPr/>
          </p:nvCxnSpPr>
          <p:spPr>
            <a:xfrm flipV="1">
              <a:off x="7495060" y="1788287"/>
              <a:ext cx="0" cy="477442"/>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3" name="직선 화살표 연결선 32">
              <a:extLst>
                <a:ext uri="{FF2B5EF4-FFF2-40B4-BE49-F238E27FC236}">
                  <a16:creationId xmlns:a16="http://schemas.microsoft.com/office/drawing/2014/main" id="{8486E784-ED27-4CD9-94E2-EE4073AD20C2}"/>
                </a:ext>
              </a:extLst>
            </p:cNvPr>
            <p:cNvCxnSpPr/>
            <p:nvPr/>
          </p:nvCxnSpPr>
          <p:spPr>
            <a:xfrm flipV="1">
              <a:off x="7646588" y="2734263"/>
              <a:ext cx="0" cy="45371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4" name="직선 화살표 연결선 33">
              <a:extLst>
                <a:ext uri="{FF2B5EF4-FFF2-40B4-BE49-F238E27FC236}">
                  <a16:creationId xmlns:a16="http://schemas.microsoft.com/office/drawing/2014/main" id="{81E2B1CB-4DB4-401D-8FCA-0173293B7530}"/>
                </a:ext>
              </a:extLst>
            </p:cNvPr>
            <p:cNvCxnSpPr>
              <a:cxnSpLocks/>
            </p:cNvCxnSpPr>
            <p:nvPr/>
          </p:nvCxnSpPr>
          <p:spPr>
            <a:xfrm flipV="1">
              <a:off x="7646588" y="2980784"/>
              <a:ext cx="461853" cy="226855"/>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5" name="직선 화살표 연결선 34">
              <a:extLst>
                <a:ext uri="{FF2B5EF4-FFF2-40B4-BE49-F238E27FC236}">
                  <a16:creationId xmlns:a16="http://schemas.microsoft.com/office/drawing/2014/main" id="{B8CC8A18-5DFD-40FF-AD50-3B6A59A664D3}"/>
                </a:ext>
              </a:extLst>
            </p:cNvPr>
            <p:cNvCxnSpPr>
              <a:cxnSpLocks/>
            </p:cNvCxnSpPr>
            <p:nvPr/>
          </p:nvCxnSpPr>
          <p:spPr>
            <a:xfrm flipV="1">
              <a:off x="7495060" y="3518845"/>
              <a:ext cx="446099" cy="240761"/>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6" name="직선 화살표 연결선 35">
              <a:extLst>
                <a:ext uri="{FF2B5EF4-FFF2-40B4-BE49-F238E27FC236}">
                  <a16:creationId xmlns:a16="http://schemas.microsoft.com/office/drawing/2014/main" id="{1A469B5C-9665-49D3-8FDB-65621219EC94}"/>
                </a:ext>
              </a:extLst>
            </p:cNvPr>
            <p:cNvCxnSpPr>
              <a:cxnSpLocks/>
            </p:cNvCxnSpPr>
            <p:nvPr/>
          </p:nvCxnSpPr>
          <p:spPr>
            <a:xfrm flipV="1">
              <a:off x="7526105" y="3595627"/>
              <a:ext cx="461853" cy="226856"/>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pic>
        <p:nvPicPr>
          <p:cNvPr id="8" name="그림 7">
            <a:extLst>
              <a:ext uri="{FF2B5EF4-FFF2-40B4-BE49-F238E27FC236}">
                <a16:creationId xmlns:a16="http://schemas.microsoft.com/office/drawing/2014/main" id="{C3CC5C2B-D310-457A-9BFE-E110A3AC0DC1}"/>
              </a:ext>
            </a:extLst>
          </p:cNvPr>
          <p:cNvPicPr>
            <a:picLocks noChangeAspect="1"/>
          </p:cNvPicPr>
          <p:nvPr/>
        </p:nvPicPr>
        <p:blipFill>
          <a:blip r:embed="rId3"/>
          <a:stretch>
            <a:fillRect/>
          </a:stretch>
        </p:blipFill>
        <p:spPr>
          <a:xfrm>
            <a:off x="1405412" y="1881135"/>
            <a:ext cx="6603192" cy="4291065"/>
          </a:xfrm>
          <a:prstGeom prst="rect">
            <a:avLst/>
          </a:prstGeom>
        </p:spPr>
      </p:pic>
      <p:sp>
        <p:nvSpPr>
          <p:cNvPr id="26" name="사각형: 둥근 모서리 25">
            <a:extLst>
              <a:ext uri="{FF2B5EF4-FFF2-40B4-BE49-F238E27FC236}">
                <a16:creationId xmlns:a16="http://schemas.microsoft.com/office/drawing/2014/main" id="{C039A448-9D40-4258-8DC8-FF6D0E3E69BA}"/>
              </a:ext>
            </a:extLst>
          </p:cNvPr>
          <p:cNvSpPr/>
          <p:nvPr/>
        </p:nvSpPr>
        <p:spPr>
          <a:xfrm>
            <a:off x="1992558" y="2691857"/>
            <a:ext cx="2851667" cy="681194"/>
          </a:xfrm>
          <a:prstGeom prst="roundRect">
            <a:avLst/>
          </a:prstGeom>
          <a:solidFill>
            <a:srgbClr val="FF00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사각형: 둥근 모서리 26">
            <a:extLst>
              <a:ext uri="{FF2B5EF4-FFF2-40B4-BE49-F238E27FC236}">
                <a16:creationId xmlns:a16="http://schemas.microsoft.com/office/drawing/2014/main" id="{FCFF3022-A7CF-41D8-9D38-8C00F58F7140}"/>
              </a:ext>
            </a:extLst>
          </p:cNvPr>
          <p:cNvSpPr/>
          <p:nvPr/>
        </p:nvSpPr>
        <p:spPr>
          <a:xfrm>
            <a:off x="1890212" y="5466303"/>
            <a:ext cx="3198319" cy="681194"/>
          </a:xfrm>
          <a:prstGeom prst="roundRect">
            <a:avLst/>
          </a:prstGeom>
          <a:solidFill>
            <a:srgbClr val="00B0F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사각형: 둥근 모서리 27">
            <a:extLst>
              <a:ext uri="{FF2B5EF4-FFF2-40B4-BE49-F238E27FC236}">
                <a16:creationId xmlns:a16="http://schemas.microsoft.com/office/drawing/2014/main" id="{932C90A4-424E-497F-8582-5B803A270A0E}"/>
              </a:ext>
            </a:extLst>
          </p:cNvPr>
          <p:cNvSpPr/>
          <p:nvPr/>
        </p:nvSpPr>
        <p:spPr>
          <a:xfrm>
            <a:off x="1645906" y="4519391"/>
            <a:ext cx="594723" cy="471418"/>
          </a:xfrm>
          <a:prstGeom prst="roundRect">
            <a:avLst/>
          </a:prstGeom>
          <a:solidFill>
            <a:srgbClr val="00B0F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사각형: 둥근 모서리 29">
            <a:extLst>
              <a:ext uri="{FF2B5EF4-FFF2-40B4-BE49-F238E27FC236}">
                <a16:creationId xmlns:a16="http://schemas.microsoft.com/office/drawing/2014/main" id="{CA36439D-F413-4F19-B89E-5A8F6604F8F4}"/>
              </a:ext>
            </a:extLst>
          </p:cNvPr>
          <p:cNvSpPr/>
          <p:nvPr/>
        </p:nvSpPr>
        <p:spPr>
          <a:xfrm>
            <a:off x="5689867" y="4519391"/>
            <a:ext cx="2239586" cy="471418"/>
          </a:xfrm>
          <a:prstGeom prst="roundRect">
            <a:avLst/>
          </a:prstGeom>
          <a:solidFill>
            <a:srgbClr val="00B0F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제목 1">
            <a:extLst>
              <a:ext uri="{FF2B5EF4-FFF2-40B4-BE49-F238E27FC236}">
                <a16:creationId xmlns:a16="http://schemas.microsoft.com/office/drawing/2014/main" id="{9DF95A89-2945-9BC8-F6D4-EF704336357D}"/>
              </a:ext>
            </a:extLst>
          </p:cNvPr>
          <p:cNvSpPr txBox="1">
            <a:spLocks/>
          </p:cNvSpPr>
          <p:nvPr/>
        </p:nvSpPr>
        <p:spPr>
          <a:xfrm>
            <a:off x="691079" y="725952"/>
            <a:ext cx="10325000" cy="766518"/>
          </a:xfrm>
          <a:prstGeom prst="rect">
            <a:avLst/>
          </a:prstGeom>
        </p:spPr>
        <p:txBody>
          <a:bodyPr lIns="109728" tIns="109728" rIns="109728" bIns="91440" anchor="b"/>
          <a:lstStyle>
            <a:lvl1pPr algn="l" defTabSz="914400" rtl="0" eaLnBrk="1" latinLnBrk="0" hangingPunct="1">
              <a:lnSpc>
                <a:spcPct val="114000"/>
              </a:lnSpc>
              <a:spcBef>
                <a:spcPct val="0"/>
              </a:spcBef>
              <a:buNone/>
              <a:defRPr sz="4400" kern="1200" spc="50">
                <a:solidFill>
                  <a:schemeClr val="tx2"/>
                </a:solidFill>
                <a:latin typeface="+mj-lt"/>
                <a:ea typeface="+mj-ea"/>
                <a:cs typeface="+mj-cs"/>
              </a:defRPr>
            </a:lvl1pPr>
          </a:lstStyle>
          <a:p>
            <a:r>
              <a:rPr lang="en-US" altLang="ko-KR">
                <a:latin typeface="Aharoni" panose="02010803020104030203" pitchFamily="2" charset="-79"/>
                <a:cs typeface="Aharoni" panose="02010803020104030203" pitchFamily="2" charset="-79"/>
              </a:rPr>
              <a:t>3+1 Decomposition (Einstein eq. (3-2))</a:t>
            </a:r>
            <a:endParaRPr lang="ko-KR" altLang="en-US">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2008407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그룹 67">
            <a:extLst>
              <a:ext uri="{FF2B5EF4-FFF2-40B4-BE49-F238E27FC236}">
                <a16:creationId xmlns:a16="http://schemas.microsoft.com/office/drawing/2014/main" id="{0026A7E6-A0C3-4B7D-9918-1A848A37C52E}"/>
              </a:ext>
            </a:extLst>
          </p:cNvPr>
          <p:cNvGrpSpPr/>
          <p:nvPr/>
        </p:nvGrpSpPr>
        <p:grpSpPr>
          <a:xfrm>
            <a:off x="7724956" y="1493066"/>
            <a:ext cx="4208820" cy="4205122"/>
            <a:chOff x="4259380" y="1768621"/>
            <a:chExt cx="4208820" cy="4205122"/>
          </a:xfrm>
        </p:grpSpPr>
        <p:pic>
          <p:nvPicPr>
            <p:cNvPr id="11" name="그림 10">
              <a:extLst>
                <a:ext uri="{FF2B5EF4-FFF2-40B4-BE49-F238E27FC236}">
                  <a16:creationId xmlns:a16="http://schemas.microsoft.com/office/drawing/2014/main" id="{20281E77-2BF9-4DD0-9C73-1B71C6E00AA1}"/>
                </a:ext>
              </a:extLst>
            </p:cNvPr>
            <p:cNvPicPr>
              <a:picLocks noChangeAspect="1"/>
            </p:cNvPicPr>
            <p:nvPr/>
          </p:nvPicPr>
          <p:blipFill>
            <a:blip r:embed="rId2"/>
            <a:stretch>
              <a:fillRect/>
            </a:stretch>
          </p:blipFill>
          <p:spPr>
            <a:xfrm>
              <a:off x="4259380" y="1864219"/>
              <a:ext cx="4203003" cy="4068387"/>
            </a:xfrm>
            <a:prstGeom prst="rect">
              <a:avLst/>
            </a:prstGeom>
          </p:spPr>
        </p:pic>
        <p:cxnSp>
          <p:nvCxnSpPr>
            <p:cNvPr id="18" name="직선 화살표 연결선 17">
              <a:extLst>
                <a:ext uri="{FF2B5EF4-FFF2-40B4-BE49-F238E27FC236}">
                  <a16:creationId xmlns:a16="http://schemas.microsoft.com/office/drawing/2014/main" id="{49ECFC19-229A-41B9-95D9-A4B0E4C06242}"/>
                </a:ext>
              </a:extLst>
            </p:cNvPr>
            <p:cNvCxnSpPr/>
            <p:nvPr/>
          </p:nvCxnSpPr>
          <p:spPr>
            <a:xfrm flipV="1">
              <a:off x="6724038" y="1768621"/>
              <a:ext cx="0" cy="45371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직선 화살표 연결선 18">
              <a:extLst>
                <a:ext uri="{FF2B5EF4-FFF2-40B4-BE49-F238E27FC236}">
                  <a16:creationId xmlns:a16="http://schemas.microsoft.com/office/drawing/2014/main" id="{03F25E45-85D2-4AA0-9D08-7CF4A574CE64}"/>
                </a:ext>
              </a:extLst>
            </p:cNvPr>
            <p:cNvCxnSpPr>
              <a:cxnSpLocks/>
            </p:cNvCxnSpPr>
            <p:nvPr/>
          </p:nvCxnSpPr>
          <p:spPr>
            <a:xfrm flipV="1">
              <a:off x="6789996" y="1768621"/>
              <a:ext cx="0" cy="47744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직선 화살표 연결선 19">
              <a:extLst>
                <a:ext uri="{FF2B5EF4-FFF2-40B4-BE49-F238E27FC236}">
                  <a16:creationId xmlns:a16="http://schemas.microsoft.com/office/drawing/2014/main" id="{A8E74D21-DDE6-46BD-B92D-7AFC1E030474}"/>
                </a:ext>
              </a:extLst>
            </p:cNvPr>
            <p:cNvCxnSpPr/>
            <p:nvPr/>
          </p:nvCxnSpPr>
          <p:spPr>
            <a:xfrm flipV="1">
              <a:off x="6941524" y="2714597"/>
              <a:ext cx="0" cy="45371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직선 화살표 연결선 20">
              <a:extLst>
                <a:ext uri="{FF2B5EF4-FFF2-40B4-BE49-F238E27FC236}">
                  <a16:creationId xmlns:a16="http://schemas.microsoft.com/office/drawing/2014/main" id="{038F55B3-90EE-4A54-830A-3F9A6B1DD275}"/>
                </a:ext>
              </a:extLst>
            </p:cNvPr>
            <p:cNvCxnSpPr>
              <a:cxnSpLocks/>
            </p:cNvCxnSpPr>
            <p:nvPr/>
          </p:nvCxnSpPr>
          <p:spPr>
            <a:xfrm flipV="1">
              <a:off x="6941524" y="2961118"/>
              <a:ext cx="461853" cy="22685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직선 화살표 연결선 21">
              <a:extLst>
                <a:ext uri="{FF2B5EF4-FFF2-40B4-BE49-F238E27FC236}">
                  <a16:creationId xmlns:a16="http://schemas.microsoft.com/office/drawing/2014/main" id="{76EE150F-8C0A-4AE5-B2E3-E0E9F4E4B005}"/>
                </a:ext>
              </a:extLst>
            </p:cNvPr>
            <p:cNvCxnSpPr>
              <a:cxnSpLocks/>
            </p:cNvCxnSpPr>
            <p:nvPr/>
          </p:nvCxnSpPr>
          <p:spPr>
            <a:xfrm flipV="1">
              <a:off x="6789996" y="3499179"/>
              <a:ext cx="446099" cy="24076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직선 화살표 연결선 22">
              <a:extLst>
                <a:ext uri="{FF2B5EF4-FFF2-40B4-BE49-F238E27FC236}">
                  <a16:creationId xmlns:a16="http://schemas.microsoft.com/office/drawing/2014/main" id="{B4CF0A85-8AA7-4834-93F5-1B092F49651A}"/>
                </a:ext>
              </a:extLst>
            </p:cNvPr>
            <p:cNvCxnSpPr>
              <a:cxnSpLocks/>
            </p:cNvCxnSpPr>
            <p:nvPr/>
          </p:nvCxnSpPr>
          <p:spPr>
            <a:xfrm flipV="1">
              <a:off x="6821041" y="3575961"/>
              <a:ext cx="461853" cy="2268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직선 화살표 연결선 23">
              <a:extLst>
                <a:ext uri="{FF2B5EF4-FFF2-40B4-BE49-F238E27FC236}">
                  <a16:creationId xmlns:a16="http://schemas.microsoft.com/office/drawing/2014/main" id="{8D53FBCD-3263-4AAC-B8E9-3072A05A5503}"/>
                </a:ext>
              </a:extLst>
            </p:cNvPr>
            <p:cNvCxnSpPr>
              <a:cxnSpLocks/>
            </p:cNvCxnSpPr>
            <p:nvPr/>
          </p:nvCxnSpPr>
          <p:spPr>
            <a:xfrm flipV="1">
              <a:off x="6502705" y="1768621"/>
              <a:ext cx="0" cy="1971319"/>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직선 화살표 연결선 24">
              <a:extLst>
                <a:ext uri="{FF2B5EF4-FFF2-40B4-BE49-F238E27FC236}">
                  <a16:creationId xmlns:a16="http://schemas.microsoft.com/office/drawing/2014/main" id="{5D9B2279-0EC2-4833-9D91-0E39B076FCC3}"/>
                </a:ext>
              </a:extLst>
            </p:cNvPr>
            <p:cNvCxnSpPr>
              <a:cxnSpLocks/>
            </p:cNvCxnSpPr>
            <p:nvPr/>
          </p:nvCxnSpPr>
          <p:spPr>
            <a:xfrm flipV="1">
              <a:off x="6466641" y="3648606"/>
              <a:ext cx="2001559" cy="144289"/>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5AF5DC8-5C69-4FF2-A1C7-FCF51815DF4D}"/>
                </a:ext>
              </a:extLst>
            </p:cNvPr>
            <p:cNvSpPr txBox="1"/>
            <p:nvPr/>
          </p:nvSpPr>
          <p:spPr>
            <a:xfrm>
              <a:off x="7125864" y="5758299"/>
              <a:ext cx="1220206" cy="215444"/>
            </a:xfrm>
            <a:prstGeom prst="rect">
              <a:avLst/>
            </a:prstGeom>
            <a:noFill/>
          </p:spPr>
          <p:txBody>
            <a:bodyPr wrap="none" rtlCol="0">
              <a:spAutoFit/>
            </a:bodyPr>
            <a:lstStyle/>
            <a:p>
              <a:r>
                <a:rPr lang="en-US" altLang="ko-KR" sz="800" dirty="0">
                  <a:latin typeface="Eras Demi ITC" panose="020B0805030504020804" pitchFamily="34" charset="0"/>
                </a:rPr>
                <a:t>[</a:t>
              </a:r>
              <a:r>
                <a:rPr lang="en-US" altLang="ko-KR" sz="800" dirty="0" err="1">
                  <a:latin typeface="Eras Demi ITC" panose="020B0805030504020804" pitchFamily="34" charset="0"/>
                </a:rPr>
                <a:t>Gourgoulhon</a:t>
              </a:r>
              <a:r>
                <a:rPr lang="en-US" altLang="ko-KR" sz="800" dirty="0">
                  <a:latin typeface="Eras Demi ITC" panose="020B0805030504020804" pitchFamily="34" charset="0"/>
                </a:rPr>
                <a:t>, 2021]</a:t>
              </a:r>
              <a:endParaRPr lang="ko-KR" altLang="en-US" sz="800" dirty="0">
                <a:latin typeface="Eras Demi ITC" panose="020B0805030504020804" pitchFamily="34" charset="0"/>
              </a:endParaRPr>
            </a:p>
          </p:txBody>
        </p:sp>
        <p:cxnSp>
          <p:nvCxnSpPr>
            <p:cNvPr id="31" name="직선 화살표 연결선 30">
              <a:extLst>
                <a:ext uri="{FF2B5EF4-FFF2-40B4-BE49-F238E27FC236}">
                  <a16:creationId xmlns:a16="http://schemas.microsoft.com/office/drawing/2014/main" id="{6A588B07-B0A9-4D71-88A6-38EF38704324}"/>
                </a:ext>
              </a:extLst>
            </p:cNvPr>
            <p:cNvCxnSpPr/>
            <p:nvPr/>
          </p:nvCxnSpPr>
          <p:spPr>
            <a:xfrm flipV="1">
              <a:off x="7429102" y="1788287"/>
              <a:ext cx="0" cy="45371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2" name="직선 화살표 연결선 31">
              <a:extLst>
                <a:ext uri="{FF2B5EF4-FFF2-40B4-BE49-F238E27FC236}">
                  <a16:creationId xmlns:a16="http://schemas.microsoft.com/office/drawing/2014/main" id="{984A1062-1CEF-4544-B2DF-25BFCC0BD26E}"/>
                </a:ext>
              </a:extLst>
            </p:cNvPr>
            <p:cNvCxnSpPr>
              <a:cxnSpLocks/>
            </p:cNvCxnSpPr>
            <p:nvPr/>
          </p:nvCxnSpPr>
          <p:spPr>
            <a:xfrm flipV="1">
              <a:off x="7495060" y="1788287"/>
              <a:ext cx="0" cy="477442"/>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3" name="직선 화살표 연결선 32">
              <a:extLst>
                <a:ext uri="{FF2B5EF4-FFF2-40B4-BE49-F238E27FC236}">
                  <a16:creationId xmlns:a16="http://schemas.microsoft.com/office/drawing/2014/main" id="{8486E784-ED27-4CD9-94E2-EE4073AD20C2}"/>
                </a:ext>
              </a:extLst>
            </p:cNvPr>
            <p:cNvCxnSpPr/>
            <p:nvPr/>
          </p:nvCxnSpPr>
          <p:spPr>
            <a:xfrm flipV="1">
              <a:off x="7646588" y="2734263"/>
              <a:ext cx="0" cy="45371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4" name="직선 화살표 연결선 33">
              <a:extLst>
                <a:ext uri="{FF2B5EF4-FFF2-40B4-BE49-F238E27FC236}">
                  <a16:creationId xmlns:a16="http://schemas.microsoft.com/office/drawing/2014/main" id="{81E2B1CB-4DB4-401D-8FCA-0173293B7530}"/>
                </a:ext>
              </a:extLst>
            </p:cNvPr>
            <p:cNvCxnSpPr>
              <a:cxnSpLocks/>
            </p:cNvCxnSpPr>
            <p:nvPr/>
          </p:nvCxnSpPr>
          <p:spPr>
            <a:xfrm flipV="1">
              <a:off x="7646588" y="2980784"/>
              <a:ext cx="461853" cy="226855"/>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5" name="직선 화살표 연결선 34">
              <a:extLst>
                <a:ext uri="{FF2B5EF4-FFF2-40B4-BE49-F238E27FC236}">
                  <a16:creationId xmlns:a16="http://schemas.microsoft.com/office/drawing/2014/main" id="{B8CC8A18-5DFD-40FF-AD50-3B6A59A664D3}"/>
                </a:ext>
              </a:extLst>
            </p:cNvPr>
            <p:cNvCxnSpPr>
              <a:cxnSpLocks/>
            </p:cNvCxnSpPr>
            <p:nvPr/>
          </p:nvCxnSpPr>
          <p:spPr>
            <a:xfrm flipV="1">
              <a:off x="7495060" y="3518845"/>
              <a:ext cx="446099" cy="240761"/>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6" name="직선 화살표 연결선 35">
              <a:extLst>
                <a:ext uri="{FF2B5EF4-FFF2-40B4-BE49-F238E27FC236}">
                  <a16:creationId xmlns:a16="http://schemas.microsoft.com/office/drawing/2014/main" id="{1A469B5C-9665-49D3-8FDB-65621219EC94}"/>
                </a:ext>
              </a:extLst>
            </p:cNvPr>
            <p:cNvCxnSpPr>
              <a:cxnSpLocks/>
            </p:cNvCxnSpPr>
            <p:nvPr/>
          </p:nvCxnSpPr>
          <p:spPr>
            <a:xfrm flipV="1">
              <a:off x="7526105" y="3595627"/>
              <a:ext cx="461853" cy="226856"/>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pic>
        <p:nvPicPr>
          <p:cNvPr id="41" name="그림 40">
            <a:extLst>
              <a:ext uri="{FF2B5EF4-FFF2-40B4-BE49-F238E27FC236}">
                <a16:creationId xmlns:a16="http://schemas.microsoft.com/office/drawing/2014/main" id="{282023DC-CE30-4B4D-A250-EDFCB77D54E1}"/>
              </a:ext>
            </a:extLst>
          </p:cNvPr>
          <p:cNvPicPr>
            <a:picLocks noChangeAspect="1"/>
          </p:cNvPicPr>
          <p:nvPr/>
        </p:nvPicPr>
        <p:blipFill>
          <a:blip r:embed="rId3"/>
          <a:stretch>
            <a:fillRect/>
          </a:stretch>
        </p:blipFill>
        <p:spPr>
          <a:xfrm>
            <a:off x="6868312" y="5374456"/>
            <a:ext cx="3418305" cy="1227084"/>
          </a:xfrm>
          <a:prstGeom prst="rect">
            <a:avLst/>
          </a:prstGeom>
          <a:ln>
            <a:solidFill>
              <a:srgbClr val="00B0F0"/>
            </a:solidFill>
          </a:ln>
        </p:spPr>
      </p:pic>
      <p:pic>
        <p:nvPicPr>
          <p:cNvPr id="42" name="그림 41">
            <a:extLst>
              <a:ext uri="{FF2B5EF4-FFF2-40B4-BE49-F238E27FC236}">
                <a16:creationId xmlns:a16="http://schemas.microsoft.com/office/drawing/2014/main" id="{805C1ABA-2B4F-4C9B-B222-C8105D27896B}"/>
              </a:ext>
            </a:extLst>
          </p:cNvPr>
          <p:cNvPicPr>
            <a:picLocks noChangeAspect="1"/>
          </p:cNvPicPr>
          <p:nvPr/>
        </p:nvPicPr>
        <p:blipFill>
          <a:blip r:embed="rId4"/>
          <a:stretch>
            <a:fillRect/>
          </a:stretch>
        </p:blipFill>
        <p:spPr>
          <a:xfrm>
            <a:off x="1078473" y="3938099"/>
            <a:ext cx="5717690" cy="2661411"/>
          </a:xfrm>
          <a:prstGeom prst="rect">
            <a:avLst/>
          </a:prstGeom>
          <a:ln>
            <a:solidFill>
              <a:srgbClr val="FF0000"/>
            </a:solidFill>
          </a:ln>
        </p:spPr>
      </p:pic>
      <p:pic>
        <p:nvPicPr>
          <p:cNvPr id="8" name="그림 7">
            <a:extLst>
              <a:ext uri="{FF2B5EF4-FFF2-40B4-BE49-F238E27FC236}">
                <a16:creationId xmlns:a16="http://schemas.microsoft.com/office/drawing/2014/main" id="{5F9BE6BD-CD9B-4054-8249-504265C8DC77}"/>
              </a:ext>
            </a:extLst>
          </p:cNvPr>
          <p:cNvPicPr>
            <a:picLocks noChangeAspect="1"/>
          </p:cNvPicPr>
          <p:nvPr/>
        </p:nvPicPr>
        <p:blipFill>
          <a:blip r:embed="rId5"/>
          <a:stretch>
            <a:fillRect/>
          </a:stretch>
        </p:blipFill>
        <p:spPr>
          <a:xfrm>
            <a:off x="1618625" y="1433774"/>
            <a:ext cx="5648128" cy="2315266"/>
          </a:xfrm>
          <a:prstGeom prst="rect">
            <a:avLst/>
          </a:prstGeom>
        </p:spPr>
      </p:pic>
      <p:sp>
        <p:nvSpPr>
          <p:cNvPr id="45" name="사각형: 둥근 모서리 44">
            <a:extLst>
              <a:ext uri="{FF2B5EF4-FFF2-40B4-BE49-F238E27FC236}">
                <a16:creationId xmlns:a16="http://schemas.microsoft.com/office/drawing/2014/main" id="{BEA7D251-AEA7-4F1C-915A-584FC86DC940}"/>
              </a:ext>
            </a:extLst>
          </p:cNvPr>
          <p:cNvSpPr/>
          <p:nvPr/>
        </p:nvSpPr>
        <p:spPr>
          <a:xfrm>
            <a:off x="1685460" y="2287830"/>
            <a:ext cx="538258" cy="417399"/>
          </a:xfrm>
          <a:prstGeom prst="roundRect">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6" name="사각형: 둥근 모서리 45">
            <a:extLst>
              <a:ext uri="{FF2B5EF4-FFF2-40B4-BE49-F238E27FC236}">
                <a16:creationId xmlns:a16="http://schemas.microsoft.com/office/drawing/2014/main" id="{9E403A29-0338-4B94-BE74-076B16F42DA5}"/>
              </a:ext>
            </a:extLst>
          </p:cNvPr>
          <p:cNvSpPr/>
          <p:nvPr/>
        </p:nvSpPr>
        <p:spPr>
          <a:xfrm>
            <a:off x="2877761" y="2310280"/>
            <a:ext cx="538258" cy="417399"/>
          </a:xfrm>
          <a:prstGeom prst="roundRect">
            <a:avLst/>
          </a:prstGeom>
          <a:solidFill>
            <a:srgbClr val="00B0F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사각형: 둥근 모서리 46">
            <a:extLst>
              <a:ext uri="{FF2B5EF4-FFF2-40B4-BE49-F238E27FC236}">
                <a16:creationId xmlns:a16="http://schemas.microsoft.com/office/drawing/2014/main" id="{54FF856F-0D85-43E4-B9F5-BE1EC4A5C0DF}"/>
              </a:ext>
            </a:extLst>
          </p:cNvPr>
          <p:cNvSpPr/>
          <p:nvPr/>
        </p:nvSpPr>
        <p:spPr>
          <a:xfrm>
            <a:off x="4023237" y="2310832"/>
            <a:ext cx="538258" cy="417399"/>
          </a:xfrm>
          <a:prstGeom prst="roundRect">
            <a:avLst/>
          </a:prstGeom>
          <a:solidFill>
            <a:srgbClr val="00B0F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8" name="사각형: 둥근 모서리 47">
            <a:extLst>
              <a:ext uri="{FF2B5EF4-FFF2-40B4-BE49-F238E27FC236}">
                <a16:creationId xmlns:a16="http://schemas.microsoft.com/office/drawing/2014/main" id="{46BD8B4B-0140-4283-BB17-A6F42D196887}"/>
              </a:ext>
            </a:extLst>
          </p:cNvPr>
          <p:cNvSpPr/>
          <p:nvPr/>
        </p:nvSpPr>
        <p:spPr>
          <a:xfrm>
            <a:off x="4292366" y="5243246"/>
            <a:ext cx="269129" cy="326282"/>
          </a:xfrm>
          <a:prstGeom prst="roundRect">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9" name="사각형: 둥근 모서리 48">
            <a:extLst>
              <a:ext uri="{FF2B5EF4-FFF2-40B4-BE49-F238E27FC236}">
                <a16:creationId xmlns:a16="http://schemas.microsoft.com/office/drawing/2014/main" id="{1CC7E9CD-E00A-4870-ABE4-32BA8CA6F733}"/>
              </a:ext>
            </a:extLst>
          </p:cNvPr>
          <p:cNvSpPr/>
          <p:nvPr/>
        </p:nvSpPr>
        <p:spPr>
          <a:xfrm>
            <a:off x="9815952" y="6208889"/>
            <a:ext cx="373662" cy="283351"/>
          </a:xfrm>
          <a:prstGeom prst="roundRect">
            <a:avLst/>
          </a:prstGeom>
          <a:solidFill>
            <a:srgbClr val="00B0F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0" name="사각형: 둥근 모서리 49">
            <a:extLst>
              <a:ext uri="{FF2B5EF4-FFF2-40B4-BE49-F238E27FC236}">
                <a16:creationId xmlns:a16="http://schemas.microsoft.com/office/drawing/2014/main" id="{F772DAF3-D8CA-4181-93AE-1699AF986243}"/>
              </a:ext>
            </a:extLst>
          </p:cNvPr>
          <p:cNvSpPr/>
          <p:nvPr/>
        </p:nvSpPr>
        <p:spPr>
          <a:xfrm>
            <a:off x="4989173" y="5282393"/>
            <a:ext cx="480636" cy="319170"/>
          </a:xfrm>
          <a:prstGeom prst="roundRect">
            <a:avLst/>
          </a:prstGeom>
          <a:solidFill>
            <a:srgbClr val="FFFF00">
              <a:alpha val="19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 name="생각 풍선: 구름 모양 50">
            <a:extLst>
              <a:ext uri="{FF2B5EF4-FFF2-40B4-BE49-F238E27FC236}">
                <a16:creationId xmlns:a16="http://schemas.microsoft.com/office/drawing/2014/main" id="{12099F30-7333-4CDD-85B8-85E3497592E2}"/>
              </a:ext>
            </a:extLst>
          </p:cNvPr>
          <p:cNvSpPr/>
          <p:nvPr/>
        </p:nvSpPr>
        <p:spPr>
          <a:xfrm>
            <a:off x="5225739" y="4684532"/>
            <a:ext cx="965510" cy="569700"/>
          </a:xfrm>
          <a:prstGeom prst="cloudCallout">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2" name="사각형: 둥근 모서리 51">
            <a:extLst>
              <a:ext uri="{FF2B5EF4-FFF2-40B4-BE49-F238E27FC236}">
                <a16:creationId xmlns:a16="http://schemas.microsoft.com/office/drawing/2014/main" id="{8581D8C1-5DD8-4812-8F55-CC9869C96F8A}"/>
              </a:ext>
            </a:extLst>
          </p:cNvPr>
          <p:cNvSpPr/>
          <p:nvPr/>
        </p:nvSpPr>
        <p:spPr>
          <a:xfrm flipV="1">
            <a:off x="2450592" y="3280027"/>
            <a:ext cx="616803" cy="352771"/>
          </a:xfrm>
          <a:prstGeom prst="roundRect">
            <a:avLst/>
          </a:prstGeom>
          <a:solidFill>
            <a:srgbClr val="FFFF00">
              <a:alpha val="19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3" name="생각 풍선: 구름 모양 52">
            <a:extLst>
              <a:ext uri="{FF2B5EF4-FFF2-40B4-BE49-F238E27FC236}">
                <a16:creationId xmlns:a16="http://schemas.microsoft.com/office/drawing/2014/main" id="{D8B33474-BAE8-4D79-9498-8FACF3D5A165}"/>
              </a:ext>
            </a:extLst>
          </p:cNvPr>
          <p:cNvSpPr/>
          <p:nvPr/>
        </p:nvSpPr>
        <p:spPr>
          <a:xfrm flipV="1">
            <a:off x="2778747" y="3678108"/>
            <a:ext cx="1239045" cy="629676"/>
          </a:xfrm>
          <a:prstGeom prst="cloudCallout">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제목 1">
            <a:extLst>
              <a:ext uri="{FF2B5EF4-FFF2-40B4-BE49-F238E27FC236}">
                <a16:creationId xmlns:a16="http://schemas.microsoft.com/office/drawing/2014/main" id="{6038119E-FB12-D7DE-FD58-F7B20577BB15}"/>
              </a:ext>
            </a:extLst>
          </p:cNvPr>
          <p:cNvSpPr txBox="1">
            <a:spLocks/>
          </p:cNvSpPr>
          <p:nvPr/>
        </p:nvSpPr>
        <p:spPr>
          <a:xfrm>
            <a:off x="691079" y="725952"/>
            <a:ext cx="10325000" cy="766518"/>
          </a:xfrm>
          <a:prstGeom prst="rect">
            <a:avLst/>
          </a:prstGeom>
        </p:spPr>
        <p:txBody>
          <a:bodyPr lIns="109728" tIns="109728" rIns="109728" bIns="91440" anchor="b"/>
          <a:lstStyle>
            <a:lvl1pPr algn="l" defTabSz="914400" rtl="0" eaLnBrk="1" latinLnBrk="0" hangingPunct="1">
              <a:lnSpc>
                <a:spcPct val="114000"/>
              </a:lnSpc>
              <a:spcBef>
                <a:spcPct val="0"/>
              </a:spcBef>
              <a:buNone/>
              <a:defRPr sz="4400" kern="1200" spc="50">
                <a:solidFill>
                  <a:schemeClr val="tx2"/>
                </a:solidFill>
                <a:latin typeface="+mj-lt"/>
                <a:ea typeface="+mj-ea"/>
                <a:cs typeface="+mj-cs"/>
              </a:defRPr>
            </a:lvl1pPr>
          </a:lstStyle>
          <a:p>
            <a:r>
              <a:rPr lang="en-US" altLang="ko-KR">
                <a:latin typeface="Aharoni" panose="02010803020104030203" pitchFamily="2" charset="-79"/>
                <a:cs typeface="Aharoni" panose="02010803020104030203" pitchFamily="2" charset="-79"/>
              </a:rPr>
              <a:t>3+1 Decomposition (Einstein eq. (3-3))</a:t>
            </a:r>
            <a:endParaRPr lang="ko-KR" altLang="en-US">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3130776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그룹 8">
            <a:extLst>
              <a:ext uri="{FF2B5EF4-FFF2-40B4-BE49-F238E27FC236}">
                <a16:creationId xmlns:a16="http://schemas.microsoft.com/office/drawing/2014/main" id="{3949E7FC-6540-428F-B52A-A39AE5262632}"/>
              </a:ext>
            </a:extLst>
          </p:cNvPr>
          <p:cNvGrpSpPr/>
          <p:nvPr/>
        </p:nvGrpSpPr>
        <p:grpSpPr>
          <a:xfrm>
            <a:off x="1685482" y="1422545"/>
            <a:ext cx="9104437" cy="5227637"/>
            <a:chOff x="1371600" y="1817400"/>
            <a:chExt cx="5029332" cy="2840252"/>
          </a:xfrm>
        </p:grpSpPr>
        <p:pic>
          <p:nvPicPr>
            <p:cNvPr id="4" name="그림 3">
              <a:extLst>
                <a:ext uri="{FF2B5EF4-FFF2-40B4-BE49-F238E27FC236}">
                  <a16:creationId xmlns:a16="http://schemas.microsoft.com/office/drawing/2014/main" id="{7A64E65B-FA2C-446E-9749-CCB148E8347A}"/>
                </a:ext>
              </a:extLst>
            </p:cNvPr>
            <p:cNvPicPr>
              <a:picLocks noChangeAspect="1"/>
            </p:cNvPicPr>
            <p:nvPr/>
          </p:nvPicPr>
          <p:blipFill>
            <a:blip r:embed="rId2"/>
            <a:stretch>
              <a:fillRect/>
            </a:stretch>
          </p:blipFill>
          <p:spPr>
            <a:xfrm>
              <a:off x="1371600" y="1817400"/>
              <a:ext cx="5029332" cy="1322649"/>
            </a:xfrm>
            <a:prstGeom prst="rect">
              <a:avLst/>
            </a:prstGeom>
          </p:spPr>
        </p:pic>
        <p:pic>
          <p:nvPicPr>
            <p:cNvPr id="8" name="그림 7">
              <a:extLst>
                <a:ext uri="{FF2B5EF4-FFF2-40B4-BE49-F238E27FC236}">
                  <a16:creationId xmlns:a16="http://schemas.microsoft.com/office/drawing/2014/main" id="{8853241B-29C6-4AB5-A748-080C51F06AEB}"/>
                </a:ext>
              </a:extLst>
            </p:cNvPr>
            <p:cNvPicPr>
              <a:picLocks noChangeAspect="1"/>
            </p:cNvPicPr>
            <p:nvPr/>
          </p:nvPicPr>
          <p:blipFill>
            <a:blip r:embed="rId3"/>
            <a:stretch>
              <a:fillRect/>
            </a:stretch>
          </p:blipFill>
          <p:spPr>
            <a:xfrm>
              <a:off x="1429791" y="3144498"/>
              <a:ext cx="3750227" cy="1513154"/>
            </a:xfrm>
            <a:prstGeom prst="rect">
              <a:avLst/>
            </a:prstGeom>
          </p:spPr>
        </p:pic>
      </p:grpSp>
      <p:sp>
        <p:nvSpPr>
          <p:cNvPr id="30" name="사각형: 둥근 모서리 29">
            <a:extLst>
              <a:ext uri="{FF2B5EF4-FFF2-40B4-BE49-F238E27FC236}">
                <a16:creationId xmlns:a16="http://schemas.microsoft.com/office/drawing/2014/main" id="{74BCA0BF-9830-46B2-8424-35A2883DF21B}"/>
              </a:ext>
            </a:extLst>
          </p:cNvPr>
          <p:cNvSpPr/>
          <p:nvPr/>
        </p:nvSpPr>
        <p:spPr>
          <a:xfrm flipV="1">
            <a:off x="1685482" y="1422544"/>
            <a:ext cx="763804" cy="395369"/>
          </a:xfrm>
          <a:prstGeom prst="roundRect">
            <a:avLst/>
          </a:prstGeom>
          <a:solidFill>
            <a:srgbClr val="FFFF00">
              <a:alpha val="19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7" name="사각형: 둥근 모서리 36">
            <a:extLst>
              <a:ext uri="{FF2B5EF4-FFF2-40B4-BE49-F238E27FC236}">
                <a16:creationId xmlns:a16="http://schemas.microsoft.com/office/drawing/2014/main" id="{9B5E8CA9-0AF8-4452-99D8-73DEC1A7932C}"/>
              </a:ext>
            </a:extLst>
          </p:cNvPr>
          <p:cNvSpPr/>
          <p:nvPr/>
        </p:nvSpPr>
        <p:spPr>
          <a:xfrm>
            <a:off x="3990604" y="1422544"/>
            <a:ext cx="267289" cy="395369"/>
          </a:xfrm>
          <a:prstGeom prst="roundRect">
            <a:avLst/>
          </a:prstGeom>
          <a:solidFill>
            <a:srgbClr val="FF00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8" name="사각형: 둥근 모서리 37">
            <a:extLst>
              <a:ext uri="{FF2B5EF4-FFF2-40B4-BE49-F238E27FC236}">
                <a16:creationId xmlns:a16="http://schemas.microsoft.com/office/drawing/2014/main" id="{9902A36A-D155-4BF9-AD3A-194B61591CAF}"/>
              </a:ext>
            </a:extLst>
          </p:cNvPr>
          <p:cNvSpPr/>
          <p:nvPr/>
        </p:nvSpPr>
        <p:spPr>
          <a:xfrm>
            <a:off x="4917991" y="1422544"/>
            <a:ext cx="673111" cy="395369"/>
          </a:xfrm>
          <a:prstGeom prst="roundRect">
            <a:avLst/>
          </a:prstGeom>
          <a:solidFill>
            <a:srgbClr val="FF00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9" name="사각형: 둥근 모서리 38">
            <a:extLst>
              <a:ext uri="{FF2B5EF4-FFF2-40B4-BE49-F238E27FC236}">
                <a16:creationId xmlns:a16="http://schemas.microsoft.com/office/drawing/2014/main" id="{B8BAE582-6234-4AA9-B3A5-52FBE0823D4E}"/>
              </a:ext>
            </a:extLst>
          </p:cNvPr>
          <p:cNvSpPr/>
          <p:nvPr/>
        </p:nvSpPr>
        <p:spPr>
          <a:xfrm>
            <a:off x="3109384" y="1817913"/>
            <a:ext cx="820442" cy="395369"/>
          </a:xfrm>
          <a:prstGeom prst="roundRect">
            <a:avLst/>
          </a:prstGeom>
          <a:solidFill>
            <a:srgbClr val="FF00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2" name="사각형: 둥근 모서리 41">
            <a:extLst>
              <a:ext uri="{FF2B5EF4-FFF2-40B4-BE49-F238E27FC236}">
                <a16:creationId xmlns:a16="http://schemas.microsoft.com/office/drawing/2014/main" id="{28BA5291-31F6-4B88-9455-DF026E21AA5C}"/>
              </a:ext>
            </a:extLst>
          </p:cNvPr>
          <p:cNvSpPr/>
          <p:nvPr/>
        </p:nvSpPr>
        <p:spPr>
          <a:xfrm>
            <a:off x="3048605" y="2221470"/>
            <a:ext cx="1209287" cy="395369"/>
          </a:xfrm>
          <a:prstGeom prst="roundRect">
            <a:avLst/>
          </a:prstGeom>
          <a:solidFill>
            <a:srgbClr val="FF00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3" name="사각형: 둥근 모서리 42">
            <a:extLst>
              <a:ext uri="{FF2B5EF4-FFF2-40B4-BE49-F238E27FC236}">
                <a16:creationId xmlns:a16="http://schemas.microsoft.com/office/drawing/2014/main" id="{AF99BBEE-C69B-42B3-9F23-FBEDA8FDABED}"/>
              </a:ext>
            </a:extLst>
          </p:cNvPr>
          <p:cNvSpPr/>
          <p:nvPr/>
        </p:nvSpPr>
        <p:spPr>
          <a:xfrm>
            <a:off x="3079421" y="2635654"/>
            <a:ext cx="1178472" cy="316951"/>
          </a:xfrm>
          <a:prstGeom prst="roundRect">
            <a:avLst/>
          </a:prstGeom>
          <a:solidFill>
            <a:srgbClr val="FF00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4" name="사각형: 둥근 모서리 43">
            <a:extLst>
              <a:ext uri="{FF2B5EF4-FFF2-40B4-BE49-F238E27FC236}">
                <a16:creationId xmlns:a16="http://schemas.microsoft.com/office/drawing/2014/main" id="{C5CBD425-1FDD-4466-8CD0-35BDD8D44879}"/>
              </a:ext>
            </a:extLst>
          </p:cNvPr>
          <p:cNvSpPr/>
          <p:nvPr/>
        </p:nvSpPr>
        <p:spPr>
          <a:xfrm>
            <a:off x="5254546" y="2678958"/>
            <a:ext cx="1020611" cy="273648"/>
          </a:xfrm>
          <a:prstGeom prst="roundRect">
            <a:avLst/>
          </a:prstGeom>
          <a:solidFill>
            <a:srgbClr val="FF00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5" name="사각형: 둥근 모서리 44">
            <a:extLst>
              <a:ext uri="{FF2B5EF4-FFF2-40B4-BE49-F238E27FC236}">
                <a16:creationId xmlns:a16="http://schemas.microsoft.com/office/drawing/2014/main" id="{178C355A-A92B-4A84-975C-2E1ED4AC8BA7}"/>
              </a:ext>
            </a:extLst>
          </p:cNvPr>
          <p:cNvSpPr/>
          <p:nvPr/>
        </p:nvSpPr>
        <p:spPr>
          <a:xfrm>
            <a:off x="3535012" y="3119030"/>
            <a:ext cx="394814" cy="231443"/>
          </a:xfrm>
          <a:prstGeom prst="roundRect">
            <a:avLst/>
          </a:prstGeom>
          <a:solidFill>
            <a:srgbClr val="00B0F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6" name="사각형: 둥근 모서리 45">
            <a:extLst>
              <a:ext uri="{FF2B5EF4-FFF2-40B4-BE49-F238E27FC236}">
                <a16:creationId xmlns:a16="http://schemas.microsoft.com/office/drawing/2014/main" id="{6DE01CBC-7787-4ED0-B59F-613A66463B62}"/>
              </a:ext>
            </a:extLst>
          </p:cNvPr>
          <p:cNvSpPr/>
          <p:nvPr/>
        </p:nvSpPr>
        <p:spPr>
          <a:xfrm>
            <a:off x="4117268" y="3063168"/>
            <a:ext cx="394814" cy="316951"/>
          </a:xfrm>
          <a:prstGeom prst="roundRect">
            <a:avLst/>
          </a:prstGeom>
          <a:solidFill>
            <a:srgbClr val="00B0F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사각형: 둥근 모서리 46">
            <a:extLst>
              <a:ext uri="{FF2B5EF4-FFF2-40B4-BE49-F238E27FC236}">
                <a16:creationId xmlns:a16="http://schemas.microsoft.com/office/drawing/2014/main" id="{DE38B23F-E4CB-4146-B10F-2A5D057E5481}"/>
              </a:ext>
            </a:extLst>
          </p:cNvPr>
          <p:cNvSpPr/>
          <p:nvPr/>
        </p:nvSpPr>
        <p:spPr>
          <a:xfrm>
            <a:off x="5767754" y="3087827"/>
            <a:ext cx="394814" cy="316951"/>
          </a:xfrm>
          <a:prstGeom prst="roundRect">
            <a:avLst/>
          </a:prstGeom>
          <a:solidFill>
            <a:srgbClr val="00B0F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8" name="사각형: 둥근 모서리 47">
            <a:extLst>
              <a:ext uri="{FF2B5EF4-FFF2-40B4-BE49-F238E27FC236}">
                <a16:creationId xmlns:a16="http://schemas.microsoft.com/office/drawing/2014/main" id="{B87D80C7-44EA-482D-A416-D0AA47049DC6}"/>
              </a:ext>
            </a:extLst>
          </p:cNvPr>
          <p:cNvSpPr/>
          <p:nvPr/>
        </p:nvSpPr>
        <p:spPr>
          <a:xfrm>
            <a:off x="6342998" y="3094807"/>
            <a:ext cx="394814" cy="316951"/>
          </a:xfrm>
          <a:prstGeom prst="roundRect">
            <a:avLst/>
          </a:prstGeom>
          <a:solidFill>
            <a:srgbClr val="00B0F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9" name="사각형: 둥근 모서리 48">
            <a:extLst>
              <a:ext uri="{FF2B5EF4-FFF2-40B4-BE49-F238E27FC236}">
                <a16:creationId xmlns:a16="http://schemas.microsoft.com/office/drawing/2014/main" id="{05877795-9739-4390-AB06-47DD083705B3}"/>
              </a:ext>
            </a:extLst>
          </p:cNvPr>
          <p:cNvSpPr/>
          <p:nvPr/>
        </p:nvSpPr>
        <p:spPr>
          <a:xfrm>
            <a:off x="3455841" y="3565069"/>
            <a:ext cx="394814" cy="231443"/>
          </a:xfrm>
          <a:prstGeom prst="roundRect">
            <a:avLst/>
          </a:prstGeom>
          <a:solidFill>
            <a:srgbClr val="00B0F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0" name="사각형: 둥근 모서리 49">
            <a:extLst>
              <a:ext uri="{FF2B5EF4-FFF2-40B4-BE49-F238E27FC236}">
                <a16:creationId xmlns:a16="http://schemas.microsoft.com/office/drawing/2014/main" id="{07D349B1-1C8A-4842-A182-0D53AC20917E}"/>
              </a:ext>
            </a:extLst>
          </p:cNvPr>
          <p:cNvSpPr/>
          <p:nvPr/>
        </p:nvSpPr>
        <p:spPr>
          <a:xfrm>
            <a:off x="5567444" y="3502965"/>
            <a:ext cx="528556" cy="231443"/>
          </a:xfrm>
          <a:prstGeom prst="roundRect">
            <a:avLst/>
          </a:prstGeom>
          <a:solidFill>
            <a:srgbClr val="00B0F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 name="사각형: 둥근 모서리 50">
            <a:extLst>
              <a:ext uri="{FF2B5EF4-FFF2-40B4-BE49-F238E27FC236}">
                <a16:creationId xmlns:a16="http://schemas.microsoft.com/office/drawing/2014/main" id="{78E5774B-734C-479E-BCC0-9CD9FEC9661C}"/>
              </a:ext>
            </a:extLst>
          </p:cNvPr>
          <p:cNvSpPr/>
          <p:nvPr/>
        </p:nvSpPr>
        <p:spPr>
          <a:xfrm>
            <a:off x="10054519" y="3513882"/>
            <a:ext cx="528556" cy="231443"/>
          </a:xfrm>
          <a:prstGeom prst="roundRect">
            <a:avLst/>
          </a:prstGeom>
          <a:solidFill>
            <a:srgbClr val="00B0F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2" name="사각형: 둥근 모서리 51">
            <a:extLst>
              <a:ext uri="{FF2B5EF4-FFF2-40B4-BE49-F238E27FC236}">
                <a16:creationId xmlns:a16="http://schemas.microsoft.com/office/drawing/2014/main" id="{D47A9121-49DF-4C5D-B0CE-C67D35D1EE3F}"/>
              </a:ext>
            </a:extLst>
          </p:cNvPr>
          <p:cNvSpPr/>
          <p:nvPr/>
        </p:nvSpPr>
        <p:spPr>
          <a:xfrm>
            <a:off x="7877852" y="3523327"/>
            <a:ext cx="394814" cy="231443"/>
          </a:xfrm>
          <a:prstGeom prst="roundRect">
            <a:avLst/>
          </a:prstGeom>
          <a:solidFill>
            <a:srgbClr val="00B0F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자유형: 도형 9">
            <a:extLst>
              <a:ext uri="{FF2B5EF4-FFF2-40B4-BE49-F238E27FC236}">
                <a16:creationId xmlns:a16="http://schemas.microsoft.com/office/drawing/2014/main" id="{B49FD08A-0919-4C1F-80B3-D825FDCB3A3F}"/>
              </a:ext>
            </a:extLst>
          </p:cNvPr>
          <p:cNvSpPr/>
          <p:nvPr/>
        </p:nvSpPr>
        <p:spPr>
          <a:xfrm>
            <a:off x="5336762" y="3751698"/>
            <a:ext cx="362968" cy="139947"/>
          </a:xfrm>
          <a:custGeom>
            <a:avLst/>
            <a:gdLst>
              <a:gd name="connsiteX0" fmla="*/ 0 w 362968"/>
              <a:gd name="connsiteY0" fmla="*/ 0 h 139947"/>
              <a:gd name="connsiteX1" fmla="*/ 237325 w 362968"/>
              <a:gd name="connsiteY1" fmla="*/ 139603 h 139947"/>
              <a:gd name="connsiteX2" fmla="*/ 362968 w 362968"/>
              <a:gd name="connsiteY2" fmla="*/ 41881 h 139947"/>
            </a:gdLst>
            <a:ahLst/>
            <a:cxnLst>
              <a:cxn ang="0">
                <a:pos x="connsiteX0" y="connsiteY0"/>
              </a:cxn>
              <a:cxn ang="0">
                <a:pos x="connsiteX1" y="connsiteY1"/>
              </a:cxn>
              <a:cxn ang="0">
                <a:pos x="connsiteX2" y="connsiteY2"/>
              </a:cxn>
            </a:cxnLst>
            <a:rect l="l" t="t" r="r" b="b"/>
            <a:pathLst>
              <a:path w="362968" h="139947">
                <a:moveTo>
                  <a:pt x="0" y="0"/>
                </a:moveTo>
                <a:cubicBezTo>
                  <a:pt x="88415" y="66311"/>
                  <a:pt x="176830" y="132623"/>
                  <a:pt x="237325" y="139603"/>
                </a:cubicBezTo>
                <a:cubicBezTo>
                  <a:pt x="297820" y="146583"/>
                  <a:pt x="309454" y="45371"/>
                  <a:pt x="362968" y="41881"/>
                </a:cubicBezTo>
              </a:path>
            </a:pathLst>
          </a:custGeom>
          <a:noFill/>
          <a:ln w="19050">
            <a:solidFill>
              <a:srgbClr val="00B05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3" name="자유형: 도형 52">
            <a:extLst>
              <a:ext uri="{FF2B5EF4-FFF2-40B4-BE49-F238E27FC236}">
                <a16:creationId xmlns:a16="http://schemas.microsoft.com/office/drawing/2014/main" id="{02201FDE-F8CB-4822-892E-8F98F97FD79A}"/>
              </a:ext>
            </a:extLst>
          </p:cNvPr>
          <p:cNvSpPr/>
          <p:nvPr/>
        </p:nvSpPr>
        <p:spPr>
          <a:xfrm>
            <a:off x="5279881" y="3754770"/>
            <a:ext cx="705252" cy="335599"/>
          </a:xfrm>
          <a:custGeom>
            <a:avLst/>
            <a:gdLst>
              <a:gd name="connsiteX0" fmla="*/ 0 w 362968"/>
              <a:gd name="connsiteY0" fmla="*/ 0 h 139947"/>
              <a:gd name="connsiteX1" fmla="*/ 237325 w 362968"/>
              <a:gd name="connsiteY1" fmla="*/ 139603 h 139947"/>
              <a:gd name="connsiteX2" fmla="*/ 362968 w 362968"/>
              <a:gd name="connsiteY2" fmla="*/ 41881 h 139947"/>
            </a:gdLst>
            <a:ahLst/>
            <a:cxnLst>
              <a:cxn ang="0">
                <a:pos x="connsiteX0" y="connsiteY0"/>
              </a:cxn>
              <a:cxn ang="0">
                <a:pos x="connsiteX1" y="connsiteY1"/>
              </a:cxn>
              <a:cxn ang="0">
                <a:pos x="connsiteX2" y="connsiteY2"/>
              </a:cxn>
            </a:cxnLst>
            <a:rect l="l" t="t" r="r" b="b"/>
            <a:pathLst>
              <a:path w="362968" h="139947">
                <a:moveTo>
                  <a:pt x="0" y="0"/>
                </a:moveTo>
                <a:cubicBezTo>
                  <a:pt x="88415" y="66311"/>
                  <a:pt x="176830" y="132623"/>
                  <a:pt x="237325" y="139603"/>
                </a:cubicBezTo>
                <a:cubicBezTo>
                  <a:pt x="297820" y="146583"/>
                  <a:pt x="309454" y="45371"/>
                  <a:pt x="362968" y="41881"/>
                </a:cubicBezTo>
              </a:path>
            </a:pathLst>
          </a:custGeom>
          <a:noFill/>
          <a:ln w="19050">
            <a:solidFill>
              <a:srgbClr val="FFC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6" name="자유형: 도형 55">
            <a:extLst>
              <a:ext uri="{FF2B5EF4-FFF2-40B4-BE49-F238E27FC236}">
                <a16:creationId xmlns:a16="http://schemas.microsoft.com/office/drawing/2014/main" id="{72FC782C-B667-4F87-A67D-C1AF13AA94A2}"/>
              </a:ext>
            </a:extLst>
          </p:cNvPr>
          <p:cNvSpPr/>
          <p:nvPr/>
        </p:nvSpPr>
        <p:spPr>
          <a:xfrm>
            <a:off x="9823854" y="3792418"/>
            <a:ext cx="362968" cy="139947"/>
          </a:xfrm>
          <a:custGeom>
            <a:avLst/>
            <a:gdLst>
              <a:gd name="connsiteX0" fmla="*/ 0 w 362968"/>
              <a:gd name="connsiteY0" fmla="*/ 0 h 139947"/>
              <a:gd name="connsiteX1" fmla="*/ 237325 w 362968"/>
              <a:gd name="connsiteY1" fmla="*/ 139603 h 139947"/>
              <a:gd name="connsiteX2" fmla="*/ 362968 w 362968"/>
              <a:gd name="connsiteY2" fmla="*/ 41881 h 139947"/>
            </a:gdLst>
            <a:ahLst/>
            <a:cxnLst>
              <a:cxn ang="0">
                <a:pos x="connsiteX0" y="connsiteY0"/>
              </a:cxn>
              <a:cxn ang="0">
                <a:pos x="connsiteX1" y="connsiteY1"/>
              </a:cxn>
              <a:cxn ang="0">
                <a:pos x="connsiteX2" y="connsiteY2"/>
              </a:cxn>
            </a:cxnLst>
            <a:rect l="l" t="t" r="r" b="b"/>
            <a:pathLst>
              <a:path w="362968" h="139947">
                <a:moveTo>
                  <a:pt x="0" y="0"/>
                </a:moveTo>
                <a:cubicBezTo>
                  <a:pt x="88415" y="66311"/>
                  <a:pt x="176830" y="132623"/>
                  <a:pt x="237325" y="139603"/>
                </a:cubicBezTo>
                <a:cubicBezTo>
                  <a:pt x="297820" y="146583"/>
                  <a:pt x="309454" y="45371"/>
                  <a:pt x="362968" y="41881"/>
                </a:cubicBezTo>
              </a:path>
            </a:pathLst>
          </a:custGeom>
          <a:noFill/>
          <a:ln w="19050">
            <a:solidFill>
              <a:srgbClr val="00B05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7" name="자유형: 도형 56">
            <a:extLst>
              <a:ext uri="{FF2B5EF4-FFF2-40B4-BE49-F238E27FC236}">
                <a16:creationId xmlns:a16="http://schemas.microsoft.com/office/drawing/2014/main" id="{11ECD030-80D3-46E9-90ED-1FEECBA1808C}"/>
              </a:ext>
            </a:extLst>
          </p:cNvPr>
          <p:cNvSpPr/>
          <p:nvPr/>
        </p:nvSpPr>
        <p:spPr>
          <a:xfrm>
            <a:off x="9766973" y="3795490"/>
            <a:ext cx="705252" cy="335599"/>
          </a:xfrm>
          <a:custGeom>
            <a:avLst/>
            <a:gdLst>
              <a:gd name="connsiteX0" fmla="*/ 0 w 362968"/>
              <a:gd name="connsiteY0" fmla="*/ 0 h 139947"/>
              <a:gd name="connsiteX1" fmla="*/ 237325 w 362968"/>
              <a:gd name="connsiteY1" fmla="*/ 139603 h 139947"/>
              <a:gd name="connsiteX2" fmla="*/ 362968 w 362968"/>
              <a:gd name="connsiteY2" fmla="*/ 41881 h 139947"/>
            </a:gdLst>
            <a:ahLst/>
            <a:cxnLst>
              <a:cxn ang="0">
                <a:pos x="connsiteX0" y="connsiteY0"/>
              </a:cxn>
              <a:cxn ang="0">
                <a:pos x="connsiteX1" y="connsiteY1"/>
              </a:cxn>
              <a:cxn ang="0">
                <a:pos x="connsiteX2" y="connsiteY2"/>
              </a:cxn>
            </a:cxnLst>
            <a:rect l="l" t="t" r="r" b="b"/>
            <a:pathLst>
              <a:path w="362968" h="139947">
                <a:moveTo>
                  <a:pt x="0" y="0"/>
                </a:moveTo>
                <a:cubicBezTo>
                  <a:pt x="88415" y="66311"/>
                  <a:pt x="176830" y="132623"/>
                  <a:pt x="237325" y="139603"/>
                </a:cubicBezTo>
                <a:cubicBezTo>
                  <a:pt x="297820" y="146583"/>
                  <a:pt x="309454" y="45371"/>
                  <a:pt x="362968" y="41881"/>
                </a:cubicBezTo>
              </a:path>
            </a:pathLst>
          </a:custGeom>
          <a:noFill/>
          <a:ln w="19050">
            <a:solidFill>
              <a:srgbClr val="FFC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8" name="사각형: 둥근 모서리 57">
            <a:extLst>
              <a:ext uri="{FF2B5EF4-FFF2-40B4-BE49-F238E27FC236}">
                <a16:creationId xmlns:a16="http://schemas.microsoft.com/office/drawing/2014/main" id="{EBF7B65F-DCFA-4BDE-8F12-A90D5B15E894}"/>
              </a:ext>
            </a:extLst>
          </p:cNvPr>
          <p:cNvSpPr/>
          <p:nvPr/>
        </p:nvSpPr>
        <p:spPr>
          <a:xfrm>
            <a:off x="5185280" y="4776811"/>
            <a:ext cx="514450" cy="179097"/>
          </a:xfrm>
          <a:prstGeom prst="roundRect">
            <a:avLst/>
          </a:prstGeom>
          <a:solidFill>
            <a:srgbClr val="00B05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9" name="사각형: 둥근 모서리 58">
            <a:extLst>
              <a:ext uri="{FF2B5EF4-FFF2-40B4-BE49-F238E27FC236}">
                <a16:creationId xmlns:a16="http://schemas.microsoft.com/office/drawing/2014/main" id="{89C11EE4-CA4A-4D94-BD08-D52D0A840D9D}"/>
              </a:ext>
            </a:extLst>
          </p:cNvPr>
          <p:cNvSpPr/>
          <p:nvPr/>
        </p:nvSpPr>
        <p:spPr>
          <a:xfrm>
            <a:off x="5442505" y="5191178"/>
            <a:ext cx="514450" cy="179097"/>
          </a:xfrm>
          <a:prstGeom prst="roundRect">
            <a:avLst/>
          </a:prstGeom>
          <a:solidFill>
            <a:srgbClr val="00B05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0" name="사각형: 둥근 모서리 59">
            <a:extLst>
              <a:ext uri="{FF2B5EF4-FFF2-40B4-BE49-F238E27FC236}">
                <a16:creationId xmlns:a16="http://schemas.microsoft.com/office/drawing/2014/main" id="{9DEBF29A-D203-4B5F-9A67-1827D4A5116E}"/>
              </a:ext>
            </a:extLst>
          </p:cNvPr>
          <p:cNvSpPr/>
          <p:nvPr/>
        </p:nvSpPr>
        <p:spPr>
          <a:xfrm>
            <a:off x="7620627" y="4783956"/>
            <a:ext cx="514450" cy="179097"/>
          </a:xfrm>
          <a:prstGeom prst="roundRect">
            <a:avLst/>
          </a:prstGeom>
          <a:solidFill>
            <a:srgbClr val="FFC0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1" name="사각형: 둥근 모서리 60">
            <a:extLst>
              <a:ext uri="{FF2B5EF4-FFF2-40B4-BE49-F238E27FC236}">
                <a16:creationId xmlns:a16="http://schemas.microsoft.com/office/drawing/2014/main" id="{667DDFBE-AE65-48F2-ACA4-C0F66A86BE9B}"/>
              </a:ext>
            </a:extLst>
          </p:cNvPr>
          <p:cNvSpPr/>
          <p:nvPr/>
        </p:nvSpPr>
        <p:spPr>
          <a:xfrm>
            <a:off x="7940550" y="5191178"/>
            <a:ext cx="514450" cy="179097"/>
          </a:xfrm>
          <a:prstGeom prst="roundRect">
            <a:avLst/>
          </a:prstGeom>
          <a:solidFill>
            <a:srgbClr val="FFC0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2" name="사각형: 둥근 모서리 61">
            <a:extLst>
              <a:ext uri="{FF2B5EF4-FFF2-40B4-BE49-F238E27FC236}">
                <a16:creationId xmlns:a16="http://schemas.microsoft.com/office/drawing/2014/main" id="{5FC9E367-614D-4FA2-8BA3-72E4B54559E7}"/>
              </a:ext>
            </a:extLst>
          </p:cNvPr>
          <p:cNvSpPr/>
          <p:nvPr/>
        </p:nvSpPr>
        <p:spPr>
          <a:xfrm flipV="1">
            <a:off x="2012385" y="3942417"/>
            <a:ext cx="1838270" cy="1083292"/>
          </a:xfrm>
          <a:prstGeom prst="roundRect">
            <a:avLst/>
          </a:prstGeom>
          <a:solidFill>
            <a:srgbClr val="FFFF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3" name="사각형: 둥근 모서리 62">
            <a:extLst>
              <a:ext uri="{FF2B5EF4-FFF2-40B4-BE49-F238E27FC236}">
                <a16:creationId xmlns:a16="http://schemas.microsoft.com/office/drawing/2014/main" id="{72D21693-1C72-4331-98A4-1B3452F8C147}"/>
              </a:ext>
            </a:extLst>
          </p:cNvPr>
          <p:cNvSpPr/>
          <p:nvPr/>
        </p:nvSpPr>
        <p:spPr>
          <a:xfrm flipV="1">
            <a:off x="6291213" y="4378368"/>
            <a:ext cx="2050134" cy="647341"/>
          </a:xfrm>
          <a:prstGeom prst="roundRect">
            <a:avLst/>
          </a:prstGeom>
          <a:solidFill>
            <a:srgbClr val="FFFF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4" name="사각형: 둥근 모서리 63">
            <a:extLst>
              <a:ext uri="{FF2B5EF4-FFF2-40B4-BE49-F238E27FC236}">
                <a16:creationId xmlns:a16="http://schemas.microsoft.com/office/drawing/2014/main" id="{F94D6869-77D5-42E3-A217-FCB1A1AB9904}"/>
              </a:ext>
            </a:extLst>
          </p:cNvPr>
          <p:cNvSpPr/>
          <p:nvPr/>
        </p:nvSpPr>
        <p:spPr>
          <a:xfrm flipV="1">
            <a:off x="2054354" y="5111783"/>
            <a:ext cx="2050134" cy="323671"/>
          </a:xfrm>
          <a:prstGeom prst="roundRect">
            <a:avLst/>
          </a:prstGeom>
          <a:solidFill>
            <a:srgbClr val="FFFF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5" name="사각형: 둥근 모서리 64">
            <a:extLst>
              <a:ext uri="{FF2B5EF4-FFF2-40B4-BE49-F238E27FC236}">
                <a16:creationId xmlns:a16="http://schemas.microsoft.com/office/drawing/2014/main" id="{A321CB7F-1631-47A5-B733-3AA6FF035C6C}"/>
              </a:ext>
            </a:extLst>
          </p:cNvPr>
          <p:cNvSpPr/>
          <p:nvPr/>
        </p:nvSpPr>
        <p:spPr>
          <a:xfrm flipV="1">
            <a:off x="4291979" y="5111781"/>
            <a:ext cx="2050134" cy="647340"/>
          </a:xfrm>
          <a:prstGeom prst="roundRect">
            <a:avLst/>
          </a:prstGeom>
          <a:solidFill>
            <a:srgbClr val="FFFF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6" name="사각형: 둥근 모서리 65">
            <a:extLst>
              <a:ext uri="{FF2B5EF4-FFF2-40B4-BE49-F238E27FC236}">
                <a16:creationId xmlns:a16="http://schemas.microsoft.com/office/drawing/2014/main" id="{0379E2A7-D3C1-4655-AFEB-6F5A19E5BB99}"/>
              </a:ext>
            </a:extLst>
          </p:cNvPr>
          <p:cNvSpPr/>
          <p:nvPr/>
        </p:nvSpPr>
        <p:spPr>
          <a:xfrm flipV="1">
            <a:off x="2012384" y="5837480"/>
            <a:ext cx="6442615" cy="372214"/>
          </a:xfrm>
          <a:prstGeom prst="roundRect">
            <a:avLst/>
          </a:prstGeom>
          <a:solidFill>
            <a:srgbClr val="FFFF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9" name="사각형: 둥근 모서리 68">
            <a:extLst>
              <a:ext uri="{FF2B5EF4-FFF2-40B4-BE49-F238E27FC236}">
                <a16:creationId xmlns:a16="http://schemas.microsoft.com/office/drawing/2014/main" id="{90635F41-BD75-4100-A0CE-D6F1D5BD1383}"/>
              </a:ext>
            </a:extLst>
          </p:cNvPr>
          <p:cNvSpPr/>
          <p:nvPr/>
        </p:nvSpPr>
        <p:spPr>
          <a:xfrm flipV="1">
            <a:off x="1672451" y="6264098"/>
            <a:ext cx="5223939" cy="412800"/>
          </a:xfrm>
          <a:prstGeom prst="roundRect">
            <a:avLst/>
          </a:prstGeom>
          <a:solidFill>
            <a:srgbClr val="FFFF00">
              <a:alpha val="19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제목 1">
            <a:extLst>
              <a:ext uri="{FF2B5EF4-FFF2-40B4-BE49-F238E27FC236}">
                <a16:creationId xmlns:a16="http://schemas.microsoft.com/office/drawing/2014/main" id="{E1198334-E24B-4913-34BE-A493A5B938A7}"/>
              </a:ext>
            </a:extLst>
          </p:cNvPr>
          <p:cNvSpPr txBox="1">
            <a:spLocks/>
          </p:cNvSpPr>
          <p:nvPr/>
        </p:nvSpPr>
        <p:spPr>
          <a:xfrm>
            <a:off x="691079" y="725952"/>
            <a:ext cx="10325000" cy="766518"/>
          </a:xfrm>
          <a:prstGeom prst="rect">
            <a:avLst/>
          </a:prstGeom>
        </p:spPr>
        <p:txBody>
          <a:bodyPr lIns="109728" tIns="109728" rIns="109728" bIns="91440" anchor="b"/>
          <a:lstStyle>
            <a:lvl1pPr algn="l" defTabSz="914400" rtl="0" eaLnBrk="1" latinLnBrk="0" hangingPunct="1">
              <a:lnSpc>
                <a:spcPct val="114000"/>
              </a:lnSpc>
              <a:spcBef>
                <a:spcPct val="0"/>
              </a:spcBef>
              <a:buNone/>
              <a:defRPr sz="4400" kern="1200" spc="50">
                <a:solidFill>
                  <a:schemeClr val="tx2"/>
                </a:solidFill>
                <a:latin typeface="+mj-lt"/>
                <a:ea typeface="+mj-ea"/>
                <a:cs typeface="+mj-cs"/>
              </a:defRPr>
            </a:lvl1pPr>
          </a:lstStyle>
          <a:p>
            <a:r>
              <a:rPr lang="en-US" altLang="ko-KR">
                <a:latin typeface="Aharoni" panose="02010803020104030203" pitchFamily="2" charset="-79"/>
                <a:cs typeface="Aharoni" panose="02010803020104030203" pitchFamily="2" charset="-79"/>
              </a:rPr>
              <a:t>3+1 Decomposition (Einstein eq. (3-4))</a:t>
            </a:r>
            <a:endParaRPr lang="ko-KR" altLang="en-US">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973095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E58C1C38-8AB9-424A-BD64-F50B49BF9621}"/>
              </a:ext>
            </a:extLst>
          </p:cNvPr>
          <p:cNvPicPr>
            <a:picLocks noChangeAspect="1"/>
          </p:cNvPicPr>
          <p:nvPr/>
        </p:nvPicPr>
        <p:blipFill>
          <a:blip r:embed="rId2"/>
          <a:stretch>
            <a:fillRect/>
          </a:stretch>
        </p:blipFill>
        <p:spPr>
          <a:xfrm>
            <a:off x="1512827" y="1657315"/>
            <a:ext cx="10400595" cy="4834925"/>
          </a:xfrm>
          <a:prstGeom prst="rect">
            <a:avLst/>
          </a:prstGeom>
        </p:spPr>
      </p:pic>
      <p:sp>
        <p:nvSpPr>
          <p:cNvPr id="12" name="사각형: 둥근 모서리 11">
            <a:extLst>
              <a:ext uri="{FF2B5EF4-FFF2-40B4-BE49-F238E27FC236}">
                <a16:creationId xmlns:a16="http://schemas.microsoft.com/office/drawing/2014/main" id="{8B269EFE-DEDD-442D-9B85-0ED63F1023D1}"/>
              </a:ext>
            </a:extLst>
          </p:cNvPr>
          <p:cNvSpPr/>
          <p:nvPr/>
        </p:nvSpPr>
        <p:spPr>
          <a:xfrm>
            <a:off x="1371600" y="1595548"/>
            <a:ext cx="7260771" cy="663135"/>
          </a:xfrm>
          <a:prstGeom prst="round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사각형: 둥근 모서리 12">
            <a:extLst>
              <a:ext uri="{FF2B5EF4-FFF2-40B4-BE49-F238E27FC236}">
                <a16:creationId xmlns:a16="http://schemas.microsoft.com/office/drawing/2014/main" id="{64246E97-DC44-4F2D-BDE1-9B4367570C2C}"/>
              </a:ext>
            </a:extLst>
          </p:cNvPr>
          <p:cNvSpPr/>
          <p:nvPr/>
        </p:nvSpPr>
        <p:spPr>
          <a:xfrm>
            <a:off x="1421908" y="1657315"/>
            <a:ext cx="3128321" cy="589020"/>
          </a:xfrm>
          <a:prstGeom prst="roundRect">
            <a:avLst/>
          </a:prstGeom>
          <a:solidFill>
            <a:srgbClr val="FF00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사각형: 둥근 모서리 13">
            <a:extLst>
              <a:ext uri="{FF2B5EF4-FFF2-40B4-BE49-F238E27FC236}">
                <a16:creationId xmlns:a16="http://schemas.microsoft.com/office/drawing/2014/main" id="{CD9B4136-ABE8-46E0-BA51-EE860050406F}"/>
              </a:ext>
            </a:extLst>
          </p:cNvPr>
          <p:cNvSpPr/>
          <p:nvPr/>
        </p:nvSpPr>
        <p:spPr>
          <a:xfrm>
            <a:off x="2358080" y="2808751"/>
            <a:ext cx="6524663" cy="968591"/>
          </a:xfrm>
          <a:prstGeom prst="roundRect">
            <a:avLst/>
          </a:prstGeom>
          <a:solidFill>
            <a:srgbClr val="FF00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사각형: 둥근 모서리 14">
            <a:extLst>
              <a:ext uri="{FF2B5EF4-FFF2-40B4-BE49-F238E27FC236}">
                <a16:creationId xmlns:a16="http://schemas.microsoft.com/office/drawing/2014/main" id="{1259031C-E1FE-4F16-9D34-9CD6EB9C9B76}"/>
              </a:ext>
            </a:extLst>
          </p:cNvPr>
          <p:cNvSpPr/>
          <p:nvPr/>
        </p:nvSpPr>
        <p:spPr>
          <a:xfrm flipV="1">
            <a:off x="2358080" y="1775439"/>
            <a:ext cx="616803" cy="352771"/>
          </a:xfrm>
          <a:prstGeom prst="roundRect">
            <a:avLst/>
          </a:prstGeom>
          <a:solidFill>
            <a:srgbClr val="FFFF00">
              <a:alpha val="19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사각형: 둥근 모서리 15">
            <a:extLst>
              <a:ext uri="{FF2B5EF4-FFF2-40B4-BE49-F238E27FC236}">
                <a16:creationId xmlns:a16="http://schemas.microsoft.com/office/drawing/2014/main" id="{E915E924-FB60-4C93-A3C2-6E441848738D}"/>
              </a:ext>
            </a:extLst>
          </p:cNvPr>
          <p:cNvSpPr/>
          <p:nvPr/>
        </p:nvSpPr>
        <p:spPr>
          <a:xfrm flipV="1">
            <a:off x="2049678" y="2256864"/>
            <a:ext cx="4721236" cy="539539"/>
          </a:xfrm>
          <a:prstGeom prst="roundRect">
            <a:avLst/>
          </a:prstGeom>
          <a:solidFill>
            <a:srgbClr val="FFFF00">
              <a:alpha val="19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사각형: 둥근 모서리 16">
            <a:extLst>
              <a:ext uri="{FF2B5EF4-FFF2-40B4-BE49-F238E27FC236}">
                <a16:creationId xmlns:a16="http://schemas.microsoft.com/office/drawing/2014/main" id="{9FB2D9D4-710A-4495-AB72-43ABB79BAE4D}"/>
              </a:ext>
            </a:extLst>
          </p:cNvPr>
          <p:cNvSpPr/>
          <p:nvPr/>
        </p:nvSpPr>
        <p:spPr>
          <a:xfrm flipV="1">
            <a:off x="2819401" y="2834279"/>
            <a:ext cx="3951514" cy="594719"/>
          </a:xfrm>
          <a:prstGeom prst="roundRect">
            <a:avLst/>
          </a:prstGeom>
          <a:solidFill>
            <a:srgbClr val="FFFF00">
              <a:alpha val="19000"/>
            </a:srgbClr>
          </a:solid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사각형: 둥근 모서리 17">
            <a:extLst>
              <a:ext uri="{FF2B5EF4-FFF2-40B4-BE49-F238E27FC236}">
                <a16:creationId xmlns:a16="http://schemas.microsoft.com/office/drawing/2014/main" id="{D0381362-4D06-4003-8A99-C6A26612DF78}"/>
              </a:ext>
            </a:extLst>
          </p:cNvPr>
          <p:cNvSpPr/>
          <p:nvPr/>
        </p:nvSpPr>
        <p:spPr>
          <a:xfrm flipV="1">
            <a:off x="4410296" y="3834184"/>
            <a:ext cx="1108761" cy="456450"/>
          </a:xfrm>
          <a:prstGeom prst="roundRect">
            <a:avLst/>
          </a:prstGeom>
          <a:solidFill>
            <a:srgbClr val="92D05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사각형: 둥근 모서리 18">
            <a:extLst>
              <a:ext uri="{FF2B5EF4-FFF2-40B4-BE49-F238E27FC236}">
                <a16:creationId xmlns:a16="http://schemas.microsoft.com/office/drawing/2014/main" id="{505C83D0-CC07-4FA3-B5F9-F86A921F0DA0}"/>
              </a:ext>
            </a:extLst>
          </p:cNvPr>
          <p:cNvSpPr/>
          <p:nvPr/>
        </p:nvSpPr>
        <p:spPr>
          <a:xfrm flipV="1">
            <a:off x="2431687" y="4381328"/>
            <a:ext cx="7332799" cy="365756"/>
          </a:xfrm>
          <a:prstGeom prst="roundRect">
            <a:avLst/>
          </a:prstGeom>
          <a:solidFill>
            <a:srgbClr val="92D05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사각형: 둥근 모서리 19">
            <a:extLst>
              <a:ext uri="{FF2B5EF4-FFF2-40B4-BE49-F238E27FC236}">
                <a16:creationId xmlns:a16="http://schemas.microsoft.com/office/drawing/2014/main" id="{8BB9E91E-9A17-4AD1-8C6C-AB9AA4547701}"/>
              </a:ext>
            </a:extLst>
          </p:cNvPr>
          <p:cNvSpPr/>
          <p:nvPr/>
        </p:nvSpPr>
        <p:spPr>
          <a:xfrm flipV="1">
            <a:off x="4410296" y="4906729"/>
            <a:ext cx="4962304" cy="293956"/>
          </a:xfrm>
          <a:prstGeom prst="roundRect">
            <a:avLst/>
          </a:prstGeom>
          <a:solidFill>
            <a:srgbClr val="92D05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사각형: 둥근 모서리 21">
            <a:extLst>
              <a:ext uri="{FF2B5EF4-FFF2-40B4-BE49-F238E27FC236}">
                <a16:creationId xmlns:a16="http://schemas.microsoft.com/office/drawing/2014/main" id="{C7AFB0A3-DA5E-443F-9AF7-A86B9E82BDA6}"/>
              </a:ext>
            </a:extLst>
          </p:cNvPr>
          <p:cNvSpPr/>
          <p:nvPr/>
        </p:nvSpPr>
        <p:spPr>
          <a:xfrm>
            <a:off x="2024742" y="5329339"/>
            <a:ext cx="9339944" cy="1162901"/>
          </a:xfrm>
          <a:prstGeom prst="round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제목 1">
            <a:extLst>
              <a:ext uri="{FF2B5EF4-FFF2-40B4-BE49-F238E27FC236}">
                <a16:creationId xmlns:a16="http://schemas.microsoft.com/office/drawing/2014/main" id="{7FCDDBBC-9584-C598-E45E-9B9B2A84163B}"/>
              </a:ext>
            </a:extLst>
          </p:cNvPr>
          <p:cNvSpPr txBox="1">
            <a:spLocks/>
          </p:cNvSpPr>
          <p:nvPr/>
        </p:nvSpPr>
        <p:spPr>
          <a:xfrm>
            <a:off x="691079" y="725952"/>
            <a:ext cx="10325000" cy="766518"/>
          </a:xfrm>
          <a:prstGeom prst="rect">
            <a:avLst/>
          </a:prstGeom>
        </p:spPr>
        <p:txBody>
          <a:bodyPr lIns="109728" tIns="109728" rIns="109728" bIns="91440" anchor="b"/>
          <a:lstStyle>
            <a:lvl1pPr algn="l" defTabSz="914400" rtl="0" eaLnBrk="1" latinLnBrk="0" hangingPunct="1">
              <a:lnSpc>
                <a:spcPct val="114000"/>
              </a:lnSpc>
              <a:spcBef>
                <a:spcPct val="0"/>
              </a:spcBef>
              <a:buNone/>
              <a:defRPr sz="4400" kern="1200" spc="50">
                <a:solidFill>
                  <a:schemeClr val="tx2"/>
                </a:solidFill>
                <a:latin typeface="+mj-lt"/>
                <a:ea typeface="+mj-ea"/>
                <a:cs typeface="+mj-cs"/>
              </a:defRPr>
            </a:lvl1pPr>
          </a:lstStyle>
          <a:p>
            <a:r>
              <a:rPr lang="en-US" altLang="ko-KR">
                <a:latin typeface="Aharoni" panose="02010803020104030203" pitchFamily="2" charset="-79"/>
                <a:cs typeface="Aharoni" panose="02010803020104030203" pitchFamily="2" charset="-79"/>
              </a:rPr>
              <a:t>3+1 Decomposition (Einstein eq. (3-5))</a:t>
            </a:r>
            <a:endParaRPr lang="ko-KR" altLang="en-US">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4464100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그룹 67">
            <a:extLst>
              <a:ext uri="{FF2B5EF4-FFF2-40B4-BE49-F238E27FC236}">
                <a16:creationId xmlns:a16="http://schemas.microsoft.com/office/drawing/2014/main" id="{0026A7E6-A0C3-4B7D-9918-1A848A37C52E}"/>
              </a:ext>
            </a:extLst>
          </p:cNvPr>
          <p:cNvGrpSpPr/>
          <p:nvPr/>
        </p:nvGrpSpPr>
        <p:grpSpPr>
          <a:xfrm>
            <a:off x="7724956" y="1493066"/>
            <a:ext cx="4208820" cy="4205122"/>
            <a:chOff x="4259380" y="1768621"/>
            <a:chExt cx="4208820" cy="4205122"/>
          </a:xfrm>
        </p:grpSpPr>
        <p:pic>
          <p:nvPicPr>
            <p:cNvPr id="11" name="그림 10">
              <a:extLst>
                <a:ext uri="{FF2B5EF4-FFF2-40B4-BE49-F238E27FC236}">
                  <a16:creationId xmlns:a16="http://schemas.microsoft.com/office/drawing/2014/main" id="{20281E77-2BF9-4DD0-9C73-1B71C6E00AA1}"/>
                </a:ext>
              </a:extLst>
            </p:cNvPr>
            <p:cNvPicPr>
              <a:picLocks noChangeAspect="1"/>
            </p:cNvPicPr>
            <p:nvPr/>
          </p:nvPicPr>
          <p:blipFill>
            <a:blip r:embed="rId2"/>
            <a:stretch>
              <a:fillRect/>
            </a:stretch>
          </p:blipFill>
          <p:spPr>
            <a:xfrm>
              <a:off x="4259380" y="1864219"/>
              <a:ext cx="4203003" cy="4068387"/>
            </a:xfrm>
            <a:prstGeom prst="rect">
              <a:avLst/>
            </a:prstGeom>
          </p:spPr>
        </p:pic>
        <p:cxnSp>
          <p:nvCxnSpPr>
            <p:cNvPr id="18" name="직선 화살표 연결선 17">
              <a:extLst>
                <a:ext uri="{FF2B5EF4-FFF2-40B4-BE49-F238E27FC236}">
                  <a16:creationId xmlns:a16="http://schemas.microsoft.com/office/drawing/2014/main" id="{49ECFC19-229A-41B9-95D9-A4B0E4C06242}"/>
                </a:ext>
              </a:extLst>
            </p:cNvPr>
            <p:cNvCxnSpPr/>
            <p:nvPr/>
          </p:nvCxnSpPr>
          <p:spPr>
            <a:xfrm flipV="1">
              <a:off x="6724038" y="1768621"/>
              <a:ext cx="0" cy="45371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직선 화살표 연결선 18">
              <a:extLst>
                <a:ext uri="{FF2B5EF4-FFF2-40B4-BE49-F238E27FC236}">
                  <a16:creationId xmlns:a16="http://schemas.microsoft.com/office/drawing/2014/main" id="{03F25E45-85D2-4AA0-9D08-7CF4A574CE64}"/>
                </a:ext>
              </a:extLst>
            </p:cNvPr>
            <p:cNvCxnSpPr>
              <a:cxnSpLocks/>
            </p:cNvCxnSpPr>
            <p:nvPr/>
          </p:nvCxnSpPr>
          <p:spPr>
            <a:xfrm flipV="1">
              <a:off x="6789996" y="1768621"/>
              <a:ext cx="0" cy="47744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직선 화살표 연결선 19">
              <a:extLst>
                <a:ext uri="{FF2B5EF4-FFF2-40B4-BE49-F238E27FC236}">
                  <a16:creationId xmlns:a16="http://schemas.microsoft.com/office/drawing/2014/main" id="{A8E74D21-DDE6-46BD-B92D-7AFC1E030474}"/>
                </a:ext>
              </a:extLst>
            </p:cNvPr>
            <p:cNvCxnSpPr/>
            <p:nvPr/>
          </p:nvCxnSpPr>
          <p:spPr>
            <a:xfrm flipV="1">
              <a:off x="6941524" y="2714597"/>
              <a:ext cx="0" cy="45371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직선 화살표 연결선 20">
              <a:extLst>
                <a:ext uri="{FF2B5EF4-FFF2-40B4-BE49-F238E27FC236}">
                  <a16:creationId xmlns:a16="http://schemas.microsoft.com/office/drawing/2014/main" id="{038F55B3-90EE-4A54-830A-3F9A6B1DD275}"/>
                </a:ext>
              </a:extLst>
            </p:cNvPr>
            <p:cNvCxnSpPr>
              <a:cxnSpLocks/>
            </p:cNvCxnSpPr>
            <p:nvPr/>
          </p:nvCxnSpPr>
          <p:spPr>
            <a:xfrm flipV="1">
              <a:off x="6941524" y="2961118"/>
              <a:ext cx="461853" cy="22685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직선 화살표 연결선 21">
              <a:extLst>
                <a:ext uri="{FF2B5EF4-FFF2-40B4-BE49-F238E27FC236}">
                  <a16:creationId xmlns:a16="http://schemas.microsoft.com/office/drawing/2014/main" id="{76EE150F-8C0A-4AE5-B2E3-E0E9F4E4B005}"/>
                </a:ext>
              </a:extLst>
            </p:cNvPr>
            <p:cNvCxnSpPr>
              <a:cxnSpLocks/>
            </p:cNvCxnSpPr>
            <p:nvPr/>
          </p:nvCxnSpPr>
          <p:spPr>
            <a:xfrm flipV="1">
              <a:off x="6789996" y="3499179"/>
              <a:ext cx="446099" cy="24076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직선 화살표 연결선 22">
              <a:extLst>
                <a:ext uri="{FF2B5EF4-FFF2-40B4-BE49-F238E27FC236}">
                  <a16:creationId xmlns:a16="http://schemas.microsoft.com/office/drawing/2014/main" id="{B4CF0A85-8AA7-4834-93F5-1B092F49651A}"/>
                </a:ext>
              </a:extLst>
            </p:cNvPr>
            <p:cNvCxnSpPr>
              <a:cxnSpLocks/>
            </p:cNvCxnSpPr>
            <p:nvPr/>
          </p:nvCxnSpPr>
          <p:spPr>
            <a:xfrm flipV="1">
              <a:off x="6821041" y="3575961"/>
              <a:ext cx="461853" cy="2268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직선 화살표 연결선 23">
              <a:extLst>
                <a:ext uri="{FF2B5EF4-FFF2-40B4-BE49-F238E27FC236}">
                  <a16:creationId xmlns:a16="http://schemas.microsoft.com/office/drawing/2014/main" id="{8D53FBCD-3263-4AAC-B8E9-3072A05A5503}"/>
                </a:ext>
              </a:extLst>
            </p:cNvPr>
            <p:cNvCxnSpPr>
              <a:cxnSpLocks/>
            </p:cNvCxnSpPr>
            <p:nvPr/>
          </p:nvCxnSpPr>
          <p:spPr>
            <a:xfrm flipV="1">
              <a:off x="6502705" y="1768621"/>
              <a:ext cx="0" cy="1971319"/>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직선 화살표 연결선 24">
              <a:extLst>
                <a:ext uri="{FF2B5EF4-FFF2-40B4-BE49-F238E27FC236}">
                  <a16:creationId xmlns:a16="http://schemas.microsoft.com/office/drawing/2014/main" id="{5D9B2279-0EC2-4833-9D91-0E39B076FCC3}"/>
                </a:ext>
              </a:extLst>
            </p:cNvPr>
            <p:cNvCxnSpPr>
              <a:cxnSpLocks/>
            </p:cNvCxnSpPr>
            <p:nvPr/>
          </p:nvCxnSpPr>
          <p:spPr>
            <a:xfrm flipV="1">
              <a:off x="6466641" y="3648606"/>
              <a:ext cx="2001559" cy="144289"/>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5AF5DC8-5C69-4FF2-A1C7-FCF51815DF4D}"/>
                </a:ext>
              </a:extLst>
            </p:cNvPr>
            <p:cNvSpPr txBox="1"/>
            <p:nvPr/>
          </p:nvSpPr>
          <p:spPr>
            <a:xfrm>
              <a:off x="7125864" y="5758299"/>
              <a:ext cx="1220206" cy="215444"/>
            </a:xfrm>
            <a:prstGeom prst="rect">
              <a:avLst/>
            </a:prstGeom>
            <a:noFill/>
          </p:spPr>
          <p:txBody>
            <a:bodyPr wrap="none" rtlCol="0">
              <a:spAutoFit/>
            </a:bodyPr>
            <a:lstStyle/>
            <a:p>
              <a:r>
                <a:rPr lang="en-US" altLang="ko-KR" sz="800" dirty="0">
                  <a:latin typeface="Eras Demi ITC" panose="020B0805030504020804" pitchFamily="34" charset="0"/>
                </a:rPr>
                <a:t>[</a:t>
              </a:r>
              <a:r>
                <a:rPr lang="en-US" altLang="ko-KR" sz="800" dirty="0" err="1">
                  <a:latin typeface="Eras Demi ITC" panose="020B0805030504020804" pitchFamily="34" charset="0"/>
                </a:rPr>
                <a:t>Gourgoulhon</a:t>
              </a:r>
              <a:r>
                <a:rPr lang="en-US" altLang="ko-KR" sz="800" dirty="0">
                  <a:latin typeface="Eras Demi ITC" panose="020B0805030504020804" pitchFamily="34" charset="0"/>
                </a:rPr>
                <a:t>, 2021]</a:t>
              </a:r>
              <a:endParaRPr lang="ko-KR" altLang="en-US" sz="800" dirty="0">
                <a:latin typeface="Eras Demi ITC" panose="020B0805030504020804" pitchFamily="34" charset="0"/>
              </a:endParaRPr>
            </a:p>
          </p:txBody>
        </p:sp>
        <p:cxnSp>
          <p:nvCxnSpPr>
            <p:cNvPr id="31" name="직선 화살표 연결선 30">
              <a:extLst>
                <a:ext uri="{FF2B5EF4-FFF2-40B4-BE49-F238E27FC236}">
                  <a16:creationId xmlns:a16="http://schemas.microsoft.com/office/drawing/2014/main" id="{6A588B07-B0A9-4D71-88A6-38EF38704324}"/>
                </a:ext>
              </a:extLst>
            </p:cNvPr>
            <p:cNvCxnSpPr/>
            <p:nvPr/>
          </p:nvCxnSpPr>
          <p:spPr>
            <a:xfrm flipV="1">
              <a:off x="7429102" y="1788287"/>
              <a:ext cx="0" cy="45371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2" name="직선 화살표 연결선 31">
              <a:extLst>
                <a:ext uri="{FF2B5EF4-FFF2-40B4-BE49-F238E27FC236}">
                  <a16:creationId xmlns:a16="http://schemas.microsoft.com/office/drawing/2014/main" id="{984A1062-1CEF-4544-B2DF-25BFCC0BD26E}"/>
                </a:ext>
              </a:extLst>
            </p:cNvPr>
            <p:cNvCxnSpPr>
              <a:cxnSpLocks/>
            </p:cNvCxnSpPr>
            <p:nvPr/>
          </p:nvCxnSpPr>
          <p:spPr>
            <a:xfrm flipV="1">
              <a:off x="7495060" y="1788287"/>
              <a:ext cx="0" cy="477442"/>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3" name="직선 화살표 연결선 32">
              <a:extLst>
                <a:ext uri="{FF2B5EF4-FFF2-40B4-BE49-F238E27FC236}">
                  <a16:creationId xmlns:a16="http://schemas.microsoft.com/office/drawing/2014/main" id="{8486E784-ED27-4CD9-94E2-EE4073AD20C2}"/>
                </a:ext>
              </a:extLst>
            </p:cNvPr>
            <p:cNvCxnSpPr/>
            <p:nvPr/>
          </p:nvCxnSpPr>
          <p:spPr>
            <a:xfrm flipV="1">
              <a:off x="7646588" y="2734263"/>
              <a:ext cx="0" cy="45371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4" name="직선 화살표 연결선 33">
              <a:extLst>
                <a:ext uri="{FF2B5EF4-FFF2-40B4-BE49-F238E27FC236}">
                  <a16:creationId xmlns:a16="http://schemas.microsoft.com/office/drawing/2014/main" id="{81E2B1CB-4DB4-401D-8FCA-0173293B7530}"/>
                </a:ext>
              </a:extLst>
            </p:cNvPr>
            <p:cNvCxnSpPr>
              <a:cxnSpLocks/>
            </p:cNvCxnSpPr>
            <p:nvPr/>
          </p:nvCxnSpPr>
          <p:spPr>
            <a:xfrm flipV="1">
              <a:off x="7646588" y="2980784"/>
              <a:ext cx="461853" cy="226855"/>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5" name="직선 화살표 연결선 34">
              <a:extLst>
                <a:ext uri="{FF2B5EF4-FFF2-40B4-BE49-F238E27FC236}">
                  <a16:creationId xmlns:a16="http://schemas.microsoft.com/office/drawing/2014/main" id="{B8CC8A18-5DFD-40FF-AD50-3B6A59A664D3}"/>
                </a:ext>
              </a:extLst>
            </p:cNvPr>
            <p:cNvCxnSpPr>
              <a:cxnSpLocks/>
            </p:cNvCxnSpPr>
            <p:nvPr/>
          </p:nvCxnSpPr>
          <p:spPr>
            <a:xfrm flipV="1">
              <a:off x="7495060" y="3518845"/>
              <a:ext cx="446099" cy="240761"/>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6" name="직선 화살표 연결선 35">
              <a:extLst>
                <a:ext uri="{FF2B5EF4-FFF2-40B4-BE49-F238E27FC236}">
                  <a16:creationId xmlns:a16="http://schemas.microsoft.com/office/drawing/2014/main" id="{1A469B5C-9665-49D3-8FDB-65621219EC94}"/>
                </a:ext>
              </a:extLst>
            </p:cNvPr>
            <p:cNvCxnSpPr>
              <a:cxnSpLocks/>
            </p:cNvCxnSpPr>
            <p:nvPr/>
          </p:nvCxnSpPr>
          <p:spPr>
            <a:xfrm flipV="1">
              <a:off x="7526105" y="3595627"/>
              <a:ext cx="461853" cy="226856"/>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pic>
        <p:nvPicPr>
          <p:cNvPr id="40" name="그림 39">
            <a:extLst>
              <a:ext uri="{FF2B5EF4-FFF2-40B4-BE49-F238E27FC236}">
                <a16:creationId xmlns:a16="http://schemas.microsoft.com/office/drawing/2014/main" id="{856B8900-B81A-4172-9332-11D458E55174}"/>
              </a:ext>
            </a:extLst>
          </p:cNvPr>
          <p:cNvPicPr>
            <a:picLocks noChangeAspect="1"/>
          </p:cNvPicPr>
          <p:nvPr/>
        </p:nvPicPr>
        <p:blipFill>
          <a:blip r:embed="rId3"/>
          <a:stretch>
            <a:fillRect/>
          </a:stretch>
        </p:blipFill>
        <p:spPr>
          <a:xfrm>
            <a:off x="1129852" y="3938657"/>
            <a:ext cx="5683934" cy="2656707"/>
          </a:xfrm>
          <a:prstGeom prst="rect">
            <a:avLst/>
          </a:prstGeom>
          <a:ln>
            <a:solidFill>
              <a:srgbClr val="FF0000"/>
            </a:solidFill>
          </a:ln>
        </p:spPr>
      </p:pic>
      <p:pic>
        <p:nvPicPr>
          <p:cNvPr id="41" name="그림 40">
            <a:extLst>
              <a:ext uri="{FF2B5EF4-FFF2-40B4-BE49-F238E27FC236}">
                <a16:creationId xmlns:a16="http://schemas.microsoft.com/office/drawing/2014/main" id="{282023DC-CE30-4B4D-A250-EDFCB77D54E1}"/>
              </a:ext>
            </a:extLst>
          </p:cNvPr>
          <p:cNvPicPr>
            <a:picLocks noChangeAspect="1"/>
          </p:cNvPicPr>
          <p:nvPr/>
        </p:nvPicPr>
        <p:blipFill>
          <a:blip r:embed="rId4"/>
          <a:stretch>
            <a:fillRect/>
          </a:stretch>
        </p:blipFill>
        <p:spPr>
          <a:xfrm>
            <a:off x="6868312" y="5374456"/>
            <a:ext cx="3418305" cy="1227084"/>
          </a:xfrm>
          <a:prstGeom prst="rect">
            <a:avLst/>
          </a:prstGeom>
          <a:ln>
            <a:solidFill>
              <a:srgbClr val="00B0F0"/>
            </a:solidFill>
          </a:ln>
        </p:spPr>
      </p:pic>
      <p:grpSp>
        <p:nvGrpSpPr>
          <p:cNvPr id="8" name="그룹 7">
            <a:extLst>
              <a:ext uri="{FF2B5EF4-FFF2-40B4-BE49-F238E27FC236}">
                <a16:creationId xmlns:a16="http://schemas.microsoft.com/office/drawing/2014/main" id="{29B7FC02-95D5-48DD-BAAB-2CE0F7E6C8E6}"/>
              </a:ext>
            </a:extLst>
          </p:cNvPr>
          <p:cNvGrpSpPr/>
          <p:nvPr/>
        </p:nvGrpSpPr>
        <p:grpSpPr>
          <a:xfrm>
            <a:off x="1618625" y="1433774"/>
            <a:ext cx="5648128" cy="2315266"/>
            <a:chOff x="1618625" y="1433774"/>
            <a:chExt cx="5648128" cy="2315266"/>
          </a:xfrm>
        </p:grpSpPr>
        <p:pic>
          <p:nvPicPr>
            <p:cNvPr id="26" name="그림 25">
              <a:extLst>
                <a:ext uri="{FF2B5EF4-FFF2-40B4-BE49-F238E27FC236}">
                  <a16:creationId xmlns:a16="http://schemas.microsoft.com/office/drawing/2014/main" id="{EE42563A-D517-4DCA-BB8E-67E692E284F7}"/>
                </a:ext>
              </a:extLst>
            </p:cNvPr>
            <p:cNvPicPr>
              <a:picLocks noChangeAspect="1"/>
            </p:cNvPicPr>
            <p:nvPr/>
          </p:nvPicPr>
          <p:blipFill>
            <a:blip r:embed="rId5"/>
            <a:stretch>
              <a:fillRect/>
            </a:stretch>
          </p:blipFill>
          <p:spPr>
            <a:xfrm>
              <a:off x="1618625" y="1433774"/>
              <a:ext cx="5648128" cy="2315266"/>
            </a:xfrm>
            <a:prstGeom prst="rect">
              <a:avLst/>
            </a:prstGeom>
          </p:spPr>
        </p:pic>
        <p:sp>
          <p:nvSpPr>
            <p:cNvPr id="27" name="사각형: 둥근 모서리 26">
              <a:extLst>
                <a:ext uri="{FF2B5EF4-FFF2-40B4-BE49-F238E27FC236}">
                  <a16:creationId xmlns:a16="http://schemas.microsoft.com/office/drawing/2014/main" id="{D50B2E30-551E-4F4C-B957-4B3FFCA53FA0}"/>
                </a:ext>
              </a:extLst>
            </p:cNvPr>
            <p:cNvSpPr/>
            <p:nvPr/>
          </p:nvSpPr>
          <p:spPr>
            <a:xfrm>
              <a:off x="1685460" y="2287830"/>
              <a:ext cx="538258" cy="417399"/>
            </a:xfrm>
            <a:prstGeom prst="roundRect">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사각형: 둥근 모서리 27">
              <a:extLst>
                <a:ext uri="{FF2B5EF4-FFF2-40B4-BE49-F238E27FC236}">
                  <a16:creationId xmlns:a16="http://schemas.microsoft.com/office/drawing/2014/main" id="{BBC0346F-955F-4605-BF0D-D987229B5570}"/>
                </a:ext>
              </a:extLst>
            </p:cNvPr>
            <p:cNvSpPr/>
            <p:nvPr/>
          </p:nvSpPr>
          <p:spPr>
            <a:xfrm>
              <a:off x="2877761" y="2310280"/>
              <a:ext cx="538258" cy="417399"/>
            </a:xfrm>
            <a:prstGeom prst="roundRect">
              <a:avLst/>
            </a:prstGeom>
            <a:solidFill>
              <a:srgbClr val="00B0F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사각형: 둥근 모서리 29">
              <a:extLst>
                <a:ext uri="{FF2B5EF4-FFF2-40B4-BE49-F238E27FC236}">
                  <a16:creationId xmlns:a16="http://schemas.microsoft.com/office/drawing/2014/main" id="{928E9E09-F7C5-47CE-9A07-1282FDECC06B}"/>
                </a:ext>
              </a:extLst>
            </p:cNvPr>
            <p:cNvSpPr/>
            <p:nvPr/>
          </p:nvSpPr>
          <p:spPr>
            <a:xfrm>
              <a:off x="4023237" y="2310832"/>
              <a:ext cx="538258" cy="417399"/>
            </a:xfrm>
            <a:prstGeom prst="roundRect">
              <a:avLst/>
            </a:prstGeom>
            <a:solidFill>
              <a:srgbClr val="00B0F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7" name="사각형: 둥근 모서리 36">
              <a:extLst>
                <a:ext uri="{FF2B5EF4-FFF2-40B4-BE49-F238E27FC236}">
                  <a16:creationId xmlns:a16="http://schemas.microsoft.com/office/drawing/2014/main" id="{EEC6FDA4-D56C-4491-A8B9-C0C0EDDAE4D8}"/>
                </a:ext>
              </a:extLst>
            </p:cNvPr>
            <p:cNvSpPr/>
            <p:nvPr/>
          </p:nvSpPr>
          <p:spPr>
            <a:xfrm flipV="1">
              <a:off x="2450592" y="3280027"/>
              <a:ext cx="616803" cy="352771"/>
            </a:xfrm>
            <a:prstGeom prst="roundRect">
              <a:avLst/>
            </a:prstGeom>
            <a:solidFill>
              <a:srgbClr val="FFFF00">
                <a:alpha val="19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8" name="생각 풍선: 구름 모양 37">
            <a:extLst>
              <a:ext uri="{FF2B5EF4-FFF2-40B4-BE49-F238E27FC236}">
                <a16:creationId xmlns:a16="http://schemas.microsoft.com/office/drawing/2014/main" id="{BA78BFB6-B17F-4793-8686-6D25D53117E7}"/>
              </a:ext>
            </a:extLst>
          </p:cNvPr>
          <p:cNvSpPr/>
          <p:nvPr/>
        </p:nvSpPr>
        <p:spPr>
          <a:xfrm flipV="1">
            <a:off x="2778747" y="3678108"/>
            <a:ext cx="1239045" cy="629676"/>
          </a:xfrm>
          <a:prstGeom prst="cloudCallout">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2" name="그룹 11">
            <a:extLst>
              <a:ext uri="{FF2B5EF4-FFF2-40B4-BE49-F238E27FC236}">
                <a16:creationId xmlns:a16="http://schemas.microsoft.com/office/drawing/2014/main" id="{0C560E71-933B-4389-B1B1-515D6CEDE978}"/>
              </a:ext>
            </a:extLst>
          </p:cNvPr>
          <p:cNvGrpSpPr/>
          <p:nvPr/>
        </p:nvGrpSpPr>
        <p:grpSpPr>
          <a:xfrm>
            <a:off x="1526646" y="3708730"/>
            <a:ext cx="6656356" cy="1602197"/>
            <a:chOff x="1123875" y="9190260"/>
            <a:chExt cx="6656356" cy="1602197"/>
          </a:xfrm>
        </p:grpSpPr>
        <p:grpSp>
          <p:nvGrpSpPr>
            <p:cNvPr id="9" name="그룹 8">
              <a:extLst>
                <a:ext uri="{FF2B5EF4-FFF2-40B4-BE49-F238E27FC236}">
                  <a16:creationId xmlns:a16="http://schemas.microsoft.com/office/drawing/2014/main" id="{4F44A551-8AEB-491E-B4F6-F6A603A3CCBC}"/>
                </a:ext>
              </a:extLst>
            </p:cNvPr>
            <p:cNvGrpSpPr/>
            <p:nvPr/>
          </p:nvGrpSpPr>
          <p:grpSpPr>
            <a:xfrm>
              <a:off x="1123875" y="9190260"/>
              <a:ext cx="6656356" cy="1602197"/>
              <a:chOff x="1355561" y="6425289"/>
              <a:chExt cx="6656356" cy="1602197"/>
            </a:xfrm>
          </p:grpSpPr>
          <p:pic>
            <p:nvPicPr>
              <p:cNvPr id="7" name="그림 6">
                <a:extLst>
                  <a:ext uri="{FF2B5EF4-FFF2-40B4-BE49-F238E27FC236}">
                    <a16:creationId xmlns:a16="http://schemas.microsoft.com/office/drawing/2014/main" id="{AA3F9E76-2E16-49DE-87AF-61EF178A3CC7}"/>
                  </a:ext>
                </a:extLst>
              </p:cNvPr>
              <p:cNvPicPr>
                <a:picLocks noChangeAspect="1"/>
              </p:cNvPicPr>
              <p:nvPr/>
            </p:nvPicPr>
            <p:blipFill>
              <a:blip r:embed="rId6"/>
              <a:stretch>
                <a:fillRect/>
              </a:stretch>
            </p:blipFill>
            <p:spPr>
              <a:xfrm>
                <a:off x="1443847" y="6425289"/>
                <a:ext cx="6568070" cy="1602197"/>
              </a:xfrm>
              <a:prstGeom prst="rect">
                <a:avLst/>
              </a:prstGeom>
            </p:spPr>
          </p:pic>
          <p:sp>
            <p:nvSpPr>
              <p:cNvPr id="39" name="사각형: 둥근 모서리 38">
                <a:extLst>
                  <a:ext uri="{FF2B5EF4-FFF2-40B4-BE49-F238E27FC236}">
                    <a16:creationId xmlns:a16="http://schemas.microsoft.com/office/drawing/2014/main" id="{6524A604-D9FD-4C7E-A961-63E076C526B0}"/>
                  </a:ext>
                </a:extLst>
              </p:cNvPr>
              <p:cNvSpPr/>
              <p:nvPr/>
            </p:nvSpPr>
            <p:spPr>
              <a:xfrm>
                <a:off x="1355561" y="6991716"/>
                <a:ext cx="6637628" cy="1010993"/>
              </a:xfrm>
              <a:prstGeom prst="roundRect">
                <a:avLst/>
              </a:prstGeom>
              <a:solidFill>
                <a:srgbClr val="FF00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42" name="사각형: 둥근 모서리 41">
              <a:extLst>
                <a:ext uri="{FF2B5EF4-FFF2-40B4-BE49-F238E27FC236}">
                  <a16:creationId xmlns:a16="http://schemas.microsoft.com/office/drawing/2014/main" id="{4E08C83D-81FF-4097-98D4-93F09EF3B8A6}"/>
                </a:ext>
              </a:extLst>
            </p:cNvPr>
            <p:cNvSpPr/>
            <p:nvPr/>
          </p:nvSpPr>
          <p:spPr>
            <a:xfrm flipV="1">
              <a:off x="1787208" y="9236051"/>
              <a:ext cx="4461168" cy="352771"/>
            </a:xfrm>
            <a:prstGeom prst="roundRect">
              <a:avLst/>
            </a:prstGeom>
            <a:solidFill>
              <a:srgbClr val="FFFF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 name="제목 1">
            <a:extLst>
              <a:ext uri="{FF2B5EF4-FFF2-40B4-BE49-F238E27FC236}">
                <a16:creationId xmlns:a16="http://schemas.microsoft.com/office/drawing/2014/main" id="{3BF0FA00-9CCE-9228-D1F9-90FA42FCACE6}"/>
              </a:ext>
            </a:extLst>
          </p:cNvPr>
          <p:cNvSpPr txBox="1">
            <a:spLocks/>
          </p:cNvSpPr>
          <p:nvPr/>
        </p:nvSpPr>
        <p:spPr>
          <a:xfrm>
            <a:off x="691079" y="725952"/>
            <a:ext cx="10325000" cy="766518"/>
          </a:xfrm>
          <a:prstGeom prst="rect">
            <a:avLst/>
          </a:prstGeom>
        </p:spPr>
        <p:txBody>
          <a:bodyPr lIns="109728" tIns="109728" rIns="109728" bIns="91440" anchor="b"/>
          <a:lstStyle>
            <a:lvl1pPr algn="l" defTabSz="914400" rtl="0" eaLnBrk="1" latinLnBrk="0" hangingPunct="1">
              <a:lnSpc>
                <a:spcPct val="114000"/>
              </a:lnSpc>
              <a:spcBef>
                <a:spcPct val="0"/>
              </a:spcBef>
              <a:buNone/>
              <a:defRPr sz="4400" kern="1200" spc="50">
                <a:solidFill>
                  <a:schemeClr val="tx2"/>
                </a:solidFill>
                <a:latin typeface="+mj-lt"/>
                <a:ea typeface="+mj-ea"/>
                <a:cs typeface="+mj-cs"/>
              </a:defRPr>
            </a:lvl1pPr>
          </a:lstStyle>
          <a:p>
            <a:r>
              <a:rPr lang="en-US" altLang="ko-KR">
                <a:latin typeface="Aharoni" panose="02010803020104030203" pitchFamily="2" charset="-79"/>
                <a:cs typeface="Aharoni" panose="02010803020104030203" pitchFamily="2" charset="-79"/>
              </a:rPr>
              <a:t>3+1 Decomposition (Einstein eq. (3-6))</a:t>
            </a:r>
            <a:endParaRPr lang="ko-KR" altLang="en-US">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91304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0"/>
                                        </p:tgtEl>
                                        <p:attrNameLst>
                                          <p:attrName>ppt_x</p:attrName>
                                        </p:attrNameLst>
                                      </p:cBhvr>
                                      <p:tavLst>
                                        <p:tav tm="0">
                                          <p:val>
                                            <p:strVal val="ppt_x"/>
                                          </p:val>
                                        </p:tav>
                                        <p:tav tm="100000">
                                          <p:val>
                                            <p:strVal val="ppt_x"/>
                                          </p:val>
                                        </p:tav>
                                      </p:tavLst>
                                    </p:anim>
                                    <p:anim calcmode="lin" valueType="num">
                                      <p:cBhvr additive="base">
                                        <p:cTn id="7" dur="500"/>
                                        <p:tgtEl>
                                          <p:spTgt spid="40"/>
                                        </p:tgtEl>
                                        <p:attrNameLst>
                                          <p:attrName>ppt_y</p:attrName>
                                        </p:attrNameLst>
                                      </p:cBhvr>
                                      <p:tavLst>
                                        <p:tav tm="0">
                                          <p:val>
                                            <p:strVal val="ppt_y"/>
                                          </p:val>
                                        </p:tav>
                                        <p:tav tm="100000">
                                          <p:val>
                                            <p:strVal val="1+ppt_h/2"/>
                                          </p:val>
                                        </p:tav>
                                      </p:tavLst>
                                    </p:anim>
                                    <p:set>
                                      <p:cBhvr>
                                        <p:cTn id="8" dur="1" fill="hold">
                                          <p:stCondLst>
                                            <p:cond delay="499"/>
                                          </p:stCondLst>
                                        </p:cTn>
                                        <p:tgtEl>
                                          <p:spTgt spid="40"/>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41"/>
                                        </p:tgtEl>
                                        <p:attrNameLst>
                                          <p:attrName>ppt_x</p:attrName>
                                        </p:attrNameLst>
                                      </p:cBhvr>
                                      <p:tavLst>
                                        <p:tav tm="0">
                                          <p:val>
                                            <p:strVal val="ppt_x"/>
                                          </p:val>
                                        </p:tav>
                                        <p:tav tm="100000">
                                          <p:val>
                                            <p:strVal val="ppt_x"/>
                                          </p:val>
                                        </p:tav>
                                      </p:tavLst>
                                    </p:anim>
                                    <p:anim calcmode="lin" valueType="num">
                                      <p:cBhvr additive="base">
                                        <p:cTn id="11" dur="500"/>
                                        <p:tgtEl>
                                          <p:spTgt spid="41"/>
                                        </p:tgtEl>
                                        <p:attrNameLst>
                                          <p:attrName>ppt_y</p:attrName>
                                        </p:attrNameLst>
                                      </p:cBhvr>
                                      <p:tavLst>
                                        <p:tav tm="0">
                                          <p:val>
                                            <p:strVal val="ppt_y"/>
                                          </p:val>
                                        </p:tav>
                                        <p:tav tm="100000">
                                          <p:val>
                                            <p:strVal val="1+ppt_h/2"/>
                                          </p:val>
                                        </p:tav>
                                      </p:tavLst>
                                    </p:anim>
                                    <p:set>
                                      <p:cBhvr>
                                        <p:cTn id="12" dur="1" fill="hold">
                                          <p:stCondLst>
                                            <p:cond delay="499"/>
                                          </p:stCondLst>
                                        </p:cTn>
                                        <p:tgtEl>
                                          <p:spTgt spid="4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hidden"/>
                                      </p:to>
                                    </p:se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그룹 6">
            <a:extLst>
              <a:ext uri="{FF2B5EF4-FFF2-40B4-BE49-F238E27FC236}">
                <a16:creationId xmlns:a16="http://schemas.microsoft.com/office/drawing/2014/main" id="{A4F4232F-1BE2-4548-8956-83DA8F362ABE}"/>
              </a:ext>
            </a:extLst>
          </p:cNvPr>
          <p:cNvGrpSpPr/>
          <p:nvPr/>
        </p:nvGrpSpPr>
        <p:grpSpPr>
          <a:xfrm>
            <a:off x="1129852" y="1493066"/>
            <a:ext cx="10803924" cy="5108474"/>
            <a:chOff x="1129852" y="1493066"/>
            <a:chExt cx="10803924" cy="5108474"/>
          </a:xfrm>
        </p:grpSpPr>
        <p:grpSp>
          <p:nvGrpSpPr>
            <p:cNvPr id="68" name="그룹 67">
              <a:extLst>
                <a:ext uri="{FF2B5EF4-FFF2-40B4-BE49-F238E27FC236}">
                  <a16:creationId xmlns:a16="http://schemas.microsoft.com/office/drawing/2014/main" id="{0026A7E6-A0C3-4B7D-9918-1A848A37C52E}"/>
                </a:ext>
              </a:extLst>
            </p:cNvPr>
            <p:cNvGrpSpPr/>
            <p:nvPr/>
          </p:nvGrpSpPr>
          <p:grpSpPr>
            <a:xfrm>
              <a:off x="7724956" y="1493066"/>
              <a:ext cx="4208820" cy="4205122"/>
              <a:chOff x="4259380" y="1768621"/>
              <a:chExt cx="4208820" cy="4205122"/>
            </a:xfrm>
          </p:grpSpPr>
          <p:pic>
            <p:nvPicPr>
              <p:cNvPr id="11" name="그림 10">
                <a:extLst>
                  <a:ext uri="{FF2B5EF4-FFF2-40B4-BE49-F238E27FC236}">
                    <a16:creationId xmlns:a16="http://schemas.microsoft.com/office/drawing/2014/main" id="{20281E77-2BF9-4DD0-9C73-1B71C6E00AA1}"/>
                  </a:ext>
                </a:extLst>
              </p:cNvPr>
              <p:cNvPicPr>
                <a:picLocks noChangeAspect="1"/>
              </p:cNvPicPr>
              <p:nvPr/>
            </p:nvPicPr>
            <p:blipFill>
              <a:blip r:embed="rId2"/>
              <a:stretch>
                <a:fillRect/>
              </a:stretch>
            </p:blipFill>
            <p:spPr>
              <a:xfrm>
                <a:off x="4259380" y="1864219"/>
                <a:ext cx="4203003" cy="4068387"/>
              </a:xfrm>
              <a:prstGeom prst="rect">
                <a:avLst/>
              </a:prstGeom>
            </p:spPr>
          </p:pic>
          <p:cxnSp>
            <p:nvCxnSpPr>
              <p:cNvPr id="18" name="직선 화살표 연결선 17">
                <a:extLst>
                  <a:ext uri="{FF2B5EF4-FFF2-40B4-BE49-F238E27FC236}">
                    <a16:creationId xmlns:a16="http://schemas.microsoft.com/office/drawing/2014/main" id="{49ECFC19-229A-41B9-95D9-A4B0E4C06242}"/>
                  </a:ext>
                </a:extLst>
              </p:cNvPr>
              <p:cNvCxnSpPr/>
              <p:nvPr/>
            </p:nvCxnSpPr>
            <p:spPr>
              <a:xfrm flipV="1">
                <a:off x="6724038" y="1768621"/>
                <a:ext cx="0" cy="45371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직선 화살표 연결선 18">
                <a:extLst>
                  <a:ext uri="{FF2B5EF4-FFF2-40B4-BE49-F238E27FC236}">
                    <a16:creationId xmlns:a16="http://schemas.microsoft.com/office/drawing/2014/main" id="{03F25E45-85D2-4AA0-9D08-7CF4A574CE64}"/>
                  </a:ext>
                </a:extLst>
              </p:cNvPr>
              <p:cNvCxnSpPr>
                <a:cxnSpLocks/>
              </p:cNvCxnSpPr>
              <p:nvPr/>
            </p:nvCxnSpPr>
            <p:spPr>
              <a:xfrm flipV="1">
                <a:off x="6789996" y="1768621"/>
                <a:ext cx="0" cy="47744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직선 화살표 연결선 19">
                <a:extLst>
                  <a:ext uri="{FF2B5EF4-FFF2-40B4-BE49-F238E27FC236}">
                    <a16:creationId xmlns:a16="http://schemas.microsoft.com/office/drawing/2014/main" id="{A8E74D21-DDE6-46BD-B92D-7AFC1E030474}"/>
                  </a:ext>
                </a:extLst>
              </p:cNvPr>
              <p:cNvCxnSpPr/>
              <p:nvPr/>
            </p:nvCxnSpPr>
            <p:spPr>
              <a:xfrm flipV="1">
                <a:off x="6941524" y="2714597"/>
                <a:ext cx="0" cy="45371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직선 화살표 연결선 20">
                <a:extLst>
                  <a:ext uri="{FF2B5EF4-FFF2-40B4-BE49-F238E27FC236}">
                    <a16:creationId xmlns:a16="http://schemas.microsoft.com/office/drawing/2014/main" id="{038F55B3-90EE-4A54-830A-3F9A6B1DD275}"/>
                  </a:ext>
                </a:extLst>
              </p:cNvPr>
              <p:cNvCxnSpPr>
                <a:cxnSpLocks/>
              </p:cNvCxnSpPr>
              <p:nvPr/>
            </p:nvCxnSpPr>
            <p:spPr>
              <a:xfrm flipV="1">
                <a:off x="6941524" y="2961118"/>
                <a:ext cx="461853" cy="22685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직선 화살표 연결선 21">
                <a:extLst>
                  <a:ext uri="{FF2B5EF4-FFF2-40B4-BE49-F238E27FC236}">
                    <a16:creationId xmlns:a16="http://schemas.microsoft.com/office/drawing/2014/main" id="{76EE150F-8C0A-4AE5-B2E3-E0E9F4E4B005}"/>
                  </a:ext>
                </a:extLst>
              </p:cNvPr>
              <p:cNvCxnSpPr>
                <a:cxnSpLocks/>
              </p:cNvCxnSpPr>
              <p:nvPr/>
            </p:nvCxnSpPr>
            <p:spPr>
              <a:xfrm flipV="1">
                <a:off x="6789996" y="3499179"/>
                <a:ext cx="446099" cy="24076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직선 화살표 연결선 22">
                <a:extLst>
                  <a:ext uri="{FF2B5EF4-FFF2-40B4-BE49-F238E27FC236}">
                    <a16:creationId xmlns:a16="http://schemas.microsoft.com/office/drawing/2014/main" id="{B4CF0A85-8AA7-4834-93F5-1B092F49651A}"/>
                  </a:ext>
                </a:extLst>
              </p:cNvPr>
              <p:cNvCxnSpPr>
                <a:cxnSpLocks/>
              </p:cNvCxnSpPr>
              <p:nvPr/>
            </p:nvCxnSpPr>
            <p:spPr>
              <a:xfrm flipV="1">
                <a:off x="6821041" y="3575961"/>
                <a:ext cx="461853" cy="2268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직선 화살표 연결선 23">
                <a:extLst>
                  <a:ext uri="{FF2B5EF4-FFF2-40B4-BE49-F238E27FC236}">
                    <a16:creationId xmlns:a16="http://schemas.microsoft.com/office/drawing/2014/main" id="{8D53FBCD-3263-4AAC-B8E9-3072A05A5503}"/>
                  </a:ext>
                </a:extLst>
              </p:cNvPr>
              <p:cNvCxnSpPr>
                <a:cxnSpLocks/>
              </p:cNvCxnSpPr>
              <p:nvPr/>
            </p:nvCxnSpPr>
            <p:spPr>
              <a:xfrm flipV="1">
                <a:off x="6502705" y="1768621"/>
                <a:ext cx="0" cy="1971319"/>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직선 화살표 연결선 24">
                <a:extLst>
                  <a:ext uri="{FF2B5EF4-FFF2-40B4-BE49-F238E27FC236}">
                    <a16:creationId xmlns:a16="http://schemas.microsoft.com/office/drawing/2014/main" id="{5D9B2279-0EC2-4833-9D91-0E39B076FCC3}"/>
                  </a:ext>
                </a:extLst>
              </p:cNvPr>
              <p:cNvCxnSpPr>
                <a:cxnSpLocks/>
              </p:cNvCxnSpPr>
              <p:nvPr/>
            </p:nvCxnSpPr>
            <p:spPr>
              <a:xfrm flipV="1">
                <a:off x="6466641" y="3648606"/>
                <a:ext cx="2001559" cy="144289"/>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5AF5DC8-5C69-4FF2-A1C7-FCF51815DF4D}"/>
                  </a:ext>
                </a:extLst>
              </p:cNvPr>
              <p:cNvSpPr txBox="1"/>
              <p:nvPr/>
            </p:nvSpPr>
            <p:spPr>
              <a:xfrm>
                <a:off x="7125864" y="5758299"/>
                <a:ext cx="1220206" cy="215444"/>
              </a:xfrm>
              <a:prstGeom prst="rect">
                <a:avLst/>
              </a:prstGeom>
              <a:noFill/>
            </p:spPr>
            <p:txBody>
              <a:bodyPr wrap="none" rtlCol="0">
                <a:spAutoFit/>
              </a:bodyPr>
              <a:lstStyle/>
              <a:p>
                <a:r>
                  <a:rPr lang="en-US" altLang="ko-KR" sz="800" dirty="0">
                    <a:latin typeface="Eras Demi ITC" panose="020B0805030504020804" pitchFamily="34" charset="0"/>
                  </a:rPr>
                  <a:t>[</a:t>
                </a:r>
                <a:r>
                  <a:rPr lang="en-US" altLang="ko-KR" sz="800" dirty="0" err="1">
                    <a:latin typeface="Eras Demi ITC" panose="020B0805030504020804" pitchFamily="34" charset="0"/>
                  </a:rPr>
                  <a:t>Gourgoulhon</a:t>
                </a:r>
                <a:r>
                  <a:rPr lang="en-US" altLang="ko-KR" sz="800" dirty="0">
                    <a:latin typeface="Eras Demi ITC" panose="020B0805030504020804" pitchFamily="34" charset="0"/>
                  </a:rPr>
                  <a:t>, 2021]</a:t>
                </a:r>
                <a:endParaRPr lang="ko-KR" altLang="en-US" sz="800" dirty="0">
                  <a:latin typeface="Eras Demi ITC" panose="020B0805030504020804" pitchFamily="34" charset="0"/>
                </a:endParaRPr>
              </a:p>
            </p:txBody>
          </p:sp>
          <p:cxnSp>
            <p:nvCxnSpPr>
              <p:cNvPr id="31" name="직선 화살표 연결선 30">
                <a:extLst>
                  <a:ext uri="{FF2B5EF4-FFF2-40B4-BE49-F238E27FC236}">
                    <a16:creationId xmlns:a16="http://schemas.microsoft.com/office/drawing/2014/main" id="{6A588B07-B0A9-4D71-88A6-38EF38704324}"/>
                  </a:ext>
                </a:extLst>
              </p:cNvPr>
              <p:cNvCxnSpPr/>
              <p:nvPr/>
            </p:nvCxnSpPr>
            <p:spPr>
              <a:xfrm flipV="1">
                <a:off x="7429102" y="1788287"/>
                <a:ext cx="0" cy="45371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2" name="직선 화살표 연결선 31">
                <a:extLst>
                  <a:ext uri="{FF2B5EF4-FFF2-40B4-BE49-F238E27FC236}">
                    <a16:creationId xmlns:a16="http://schemas.microsoft.com/office/drawing/2014/main" id="{984A1062-1CEF-4544-B2DF-25BFCC0BD26E}"/>
                  </a:ext>
                </a:extLst>
              </p:cNvPr>
              <p:cNvCxnSpPr>
                <a:cxnSpLocks/>
              </p:cNvCxnSpPr>
              <p:nvPr/>
            </p:nvCxnSpPr>
            <p:spPr>
              <a:xfrm flipV="1">
                <a:off x="7495060" y="1788287"/>
                <a:ext cx="0" cy="477442"/>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3" name="직선 화살표 연결선 32">
                <a:extLst>
                  <a:ext uri="{FF2B5EF4-FFF2-40B4-BE49-F238E27FC236}">
                    <a16:creationId xmlns:a16="http://schemas.microsoft.com/office/drawing/2014/main" id="{8486E784-ED27-4CD9-94E2-EE4073AD20C2}"/>
                  </a:ext>
                </a:extLst>
              </p:cNvPr>
              <p:cNvCxnSpPr/>
              <p:nvPr/>
            </p:nvCxnSpPr>
            <p:spPr>
              <a:xfrm flipV="1">
                <a:off x="7646588" y="2734263"/>
                <a:ext cx="0" cy="45371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4" name="직선 화살표 연결선 33">
                <a:extLst>
                  <a:ext uri="{FF2B5EF4-FFF2-40B4-BE49-F238E27FC236}">
                    <a16:creationId xmlns:a16="http://schemas.microsoft.com/office/drawing/2014/main" id="{81E2B1CB-4DB4-401D-8FCA-0173293B7530}"/>
                  </a:ext>
                </a:extLst>
              </p:cNvPr>
              <p:cNvCxnSpPr>
                <a:cxnSpLocks/>
              </p:cNvCxnSpPr>
              <p:nvPr/>
            </p:nvCxnSpPr>
            <p:spPr>
              <a:xfrm flipV="1">
                <a:off x="7646588" y="2980784"/>
                <a:ext cx="461853" cy="226855"/>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5" name="직선 화살표 연결선 34">
                <a:extLst>
                  <a:ext uri="{FF2B5EF4-FFF2-40B4-BE49-F238E27FC236}">
                    <a16:creationId xmlns:a16="http://schemas.microsoft.com/office/drawing/2014/main" id="{B8CC8A18-5DFD-40FF-AD50-3B6A59A664D3}"/>
                  </a:ext>
                </a:extLst>
              </p:cNvPr>
              <p:cNvCxnSpPr>
                <a:cxnSpLocks/>
              </p:cNvCxnSpPr>
              <p:nvPr/>
            </p:nvCxnSpPr>
            <p:spPr>
              <a:xfrm flipV="1">
                <a:off x="7495060" y="3518845"/>
                <a:ext cx="446099" cy="240761"/>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6" name="직선 화살표 연결선 35">
                <a:extLst>
                  <a:ext uri="{FF2B5EF4-FFF2-40B4-BE49-F238E27FC236}">
                    <a16:creationId xmlns:a16="http://schemas.microsoft.com/office/drawing/2014/main" id="{1A469B5C-9665-49D3-8FDB-65621219EC94}"/>
                  </a:ext>
                </a:extLst>
              </p:cNvPr>
              <p:cNvCxnSpPr>
                <a:cxnSpLocks/>
              </p:cNvCxnSpPr>
              <p:nvPr/>
            </p:nvCxnSpPr>
            <p:spPr>
              <a:xfrm flipV="1">
                <a:off x="7526105" y="3595627"/>
                <a:ext cx="461853" cy="226856"/>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pic>
          <p:nvPicPr>
            <p:cNvPr id="40" name="그림 39">
              <a:extLst>
                <a:ext uri="{FF2B5EF4-FFF2-40B4-BE49-F238E27FC236}">
                  <a16:creationId xmlns:a16="http://schemas.microsoft.com/office/drawing/2014/main" id="{856B8900-B81A-4172-9332-11D458E55174}"/>
                </a:ext>
              </a:extLst>
            </p:cNvPr>
            <p:cNvPicPr>
              <a:picLocks noChangeAspect="1"/>
            </p:cNvPicPr>
            <p:nvPr/>
          </p:nvPicPr>
          <p:blipFill>
            <a:blip r:embed="rId3"/>
            <a:stretch>
              <a:fillRect/>
            </a:stretch>
          </p:blipFill>
          <p:spPr>
            <a:xfrm>
              <a:off x="1129852" y="3938657"/>
              <a:ext cx="5683934" cy="2656707"/>
            </a:xfrm>
            <a:prstGeom prst="rect">
              <a:avLst/>
            </a:prstGeom>
            <a:ln>
              <a:solidFill>
                <a:srgbClr val="FF0000"/>
              </a:solidFill>
            </a:ln>
          </p:spPr>
        </p:pic>
        <p:pic>
          <p:nvPicPr>
            <p:cNvPr id="41" name="그림 40">
              <a:extLst>
                <a:ext uri="{FF2B5EF4-FFF2-40B4-BE49-F238E27FC236}">
                  <a16:creationId xmlns:a16="http://schemas.microsoft.com/office/drawing/2014/main" id="{282023DC-CE30-4B4D-A250-EDFCB77D54E1}"/>
                </a:ext>
              </a:extLst>
            </p:cNvPr>
            <p:cNvPicPr>
              <a:picLocks noChangeAspect="1"/>
            </p:cNvPicPr>
            <p:nvPr/>
          </p:nvPicPr>
          <p:blipFill>
            <a:blip r:embed="rId4"/>
            <a:stretch>
              <a:fillRect/>
            </a:stretch>
          </p:blipFill>
          <p:spPr>
            <a:xfrm>
              <a:off x="6868312" y="5374456"/>
              <a:ext cx="3418305" cy="1227084"/>
            </a:xfrm>
            <a:prstGeom prst="rect">
              <a:avLst/>
            </a:prstGeom>
            <a:ln>
              <a:solidFill>
                <a:srgbClr val="00B0F0"/>
              </a:solidFill>
            </a:ln>
          </p:spPr>
        </p:pic>
        <p:pic>
          <p:nvPicPr>
            <p:cNvPr id="6" name="그림 5">
              <a:extLst>
                <a:ext uri="{FF2B5EF4-FFF2-40B4-BE49-F238E27FC236}">
                  <a16:creationId xmlns:a16="http://schemas.microsoft.com/office/drawing/2014/main" id="{80C3D3ED-A236-48EA-A09D-3CDF912A0876}"/>
                </a:ext>
              </a:extLst>
            </p:cNvPr>
            <p:cNvPicPr>
              <a:picLocks noChangeAspect="1"/>
            </p:cNvPicPr>
            <p:nvPr/>
          </p:nvPicPr>
          <p:blipFill>
            <a:blip r:embed="rId5"/>
            <a:stretch>
              <a:fillRect/>
            </a:stretch>
          </p:blipFill>
          <p:spPr>
            <a:xfrm>
              <a:off x="2382380" y="1569531"/>
              <a:ext cx="3453153" cy="2071892"/>
            </a:xfrm>
            <a:prstGeom prst="rect">
              <a:avLst/>
            </a:prstGeom>
          </p:spPr>
        </p:pic>
      </p:grpSp>
      <p:pic>
        <p:nvPicPr>
          <p:cNvPr id="9" name="그림 8">
            <a:extLst>
              <a:ext uri="{FF2B5EF4-FFF2-40B4-BE49-F238E27FC236}">
                <a16:creationId xmlns:a16="http://schemas.microsoft.com/office/drawing/2014/main" id="{6C9EE491-F610-4223-928C-563E455177C2}"/>
              </a:ext>
            </a:extLst>
          </p:cNvPr>
          <p:cNvPicPr>
            <a:picLocks noChangeAspect="1"/>
          </p:cNvPicPr>
          <p:nvPr/>
        </p:nvPicPr>
        <p:blipFill>
          <a:blip r:embed="rId6"/>
          <a:stretch>
            <a:fillRect/>
          </a:stretch>
        </p:blipFill>
        <p:spPr>
          <a:xfrm>
            <a:off x="1009270" y="2022708"/>
            <a:ext cx="10802376" cy="3716120"/>
          </a:xfrm>
          <a:prstGeom prst="rect">
            <a:avLst/>
          </a:prstGeom>
          <a:ln>
            <a:solidFill>
              <a:srgbClr val="FF0000"/>
            </a:solidFill>
          </a:ln>
        </p:spPr>
      </p:pic>
      <p:sp>
        <p:nvSpPr>
          <p:cNvPr id="3" name="제목 1">
            <a:extLst>
              <a:ext uri="{FF2B5EF4-FFF2-40B4-BE49-F238E27FC236}">
                <a16:creationId xmlns:a16="http://schemas.microsoft.com/office/drawing/2014/main" id="{C0CF2FFF-3C09-C908-81A9-3F828EE8C93E}"/>
              </a:ext>
            </a:extLst>
          </p:cNvPr>
          <p:cNvSpPr txBox="1">
            <a:spLocks/>
          </p:cNvSpPr>
          <p:nvPr/>
        </p:nvSpPr>
        <p:spPr>
          <a:xfrm>
            <a:off x="691079" y="725952"/>
            <a:ext cx="10325000" cy="766518"/>
          </a:xfrm>
          <a:prstGeom prst="rect">
            <a:avLst/>
          </a:prstGeom>
        </p:spPr>
        <p:txBody>
          <a:bodyPr lIns="109728" tIns="109728" rIns="109728" bIns="91440" anchor="b"/>
          <a:lstStyle>
            <a:lvl1pPr algn="l" defTabSz="914400" rtl="0" eaLnBrk="1" latinLnBrk="0" hangingPunct="1">
              <a:lnSpc>
                <a:spcPct val="114000"/>
              </a:lnSpc>
              <a:spcBef>
                <a:spcPct val="0"/>
              </a:spcBef>
              <a:buNone/>
              <a:defRPr sz="4400" kern="1200" spc="50">
                <a:solidFill>
                  <a:schemeClr val="tx2"/>
                </a:solidFill>
                <a:latin typeface="+mj-lt"/>
                <a:ea typeface="+mj-ea"/>
                <a:cs typeface="+mj-cs"/>
              </a:defRPr>
            </a:lvl1pPr>
          </a:lstStyle>
          <a:p>
            <a:r>
              <a:rPr lang="en-US" altLang="ko-KR">
                <a:latin typeface="Aharoni" panose="02010803020104030203" pitchFamily="2" charset="-79"/>
                <a:cs typeface="Aharoni" panose="02010803020104030203" pitchFamily="2" charset="-79"/>
              </a:rPr>
              <a:t>3+1 Decomposition (Einstein eq. (4-1))</a:t>
            </a:r>
            <a:endParaRPr lang="ko-KR" altLang="en-US">
              <a:latin typeface="Aharoni" panose="02010803020104030203" pitchFamily="2" charset="-79"/>
              <a:cs typeface="Aharoni" panose="02010803020104030203" pitchFamily="2" charset="-79"/>
            </a:endParaRPr>
          </a:p>
        </p:txBody>
      </p:sp>
      <p:pic>
        <p:nvPicPr>
          <p:cNvPr id="12" name="그림 11">
            <a:extLst>
              <a:ext uri="{FF2B5EF4-FFF2-40B4-BE49-F238E27FC236}">
                <a16:creationId xmlns:a16="http://schemas.microsoft.com/office/drawing/2014/main" id="{348D8322-5D6D-5A3A-F431-19D000B22275}"/>
              </a:ext>
            </a:extLst>
          </p:cNvPr>
          <p:cNvPicPr>
            <a:picLocks noChangeAspect="1"/>
          </p:cNvPicPr>
          <p:nvPr/>
        </p:nvPicPr>
        <p:blipFill>
          <a:blip r:embed="rId7"/>
          <a:stretch>
            <a:fillRect/>
          </a:stretch>
        </p:blipFill>
        <p:spPr>
          <a:xfrm>
            <a:off x="4847128" y="5238540"/>
            <a:ext cx="4356941" cy="459648"/>
          </a:xfrm>
          <a:prstGeom prst="rect">
            <a:avLst/>
          </a:prstGeom>
        </p:spPr>
      </p:pic>
      <p:grpSp>
        <p:nvGrpSpPr>
          <p:cNvPr id="10" name="그룹 9">
            <a:extLst>
              <a:ext uri="{FF2B5EF4-FFF2-40B4-BE49-F238E27FC236}">
                <a16:creationId xmlns:a16="http://schemas.microsoft.com/office/drawing/2014/main" id="{8C5E6108-CFA7-47ED-923E-C02AAB92C8D1}"/>
              </a:ext>
            </a:extLst>
          </p:cNvPr>
          <p:cNvGrpSpPr/>
          <p:nvPr/>
        </p:nvGrpSpPr>
        <p:grpSpPr>
          <a:xfrm>
            <a:off x="1692778" y="5149808"/>
            <a:ext cx="10049279" cy="595524"/>
            <a:chOff x="1692778" y="5149808"/>
            <a:chExt cx="10049279" cy="595524"/>
          </a:xfrm>
        </p:grpSpPr>
        <p:sp>
          <p:nvSpPr>
            <p:cNvPr id="37" name="사각형: 둥근 모서리 36">
              <a:extLst>
                <a:ext uri="{FF2B5EF4-FFF2-40B4-BE49-F238E27FC236}">
                  <a16:creationId xmlns:a16="http://schemas.microsoft.com/office/drawing/2014/main" id="{D87859BB-6C4F-4C98-9198-B919F37CE112}"/>
                </a:ext>
              </a:extLst>
            </p:cNvPr>
            <p:cNvSpPr/>
            <p:nvPr/>
          </p:nvSpPr>
          <p:spPr>
            <a:xfrm>
              <a:off x="1692778" y="5149808"/>
              <a:ext cx="2089073" cy="589020"/>
            </a:xfrm>
            <a:prstGeom prst="roundRect">
              <a:avLst/>
            </a:prstGeom>
            <a:solidFill>
              <a:srgbClr val="FF00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8" name="사각형: 둥근 모서리 37">
              <a:extLst>
                <a:ext uri="{FF2B5EF4-FFF2-40B4-BE49-F238E27FC236}">
                  <a16:creationId xmlns:a16="http://schemas.microsoft.com/office/drawing/2014/main" id="{BC1A0169-F23C-44BD-A1CF-BEFE54CDDF23}"/>
                </a:ext>
              </a:extLst>
            </p:cNvPr>
            <p:cNvSpPr/>
            <p:nvPr/>
          </p:nvSpPr>
          <p:spPr>
            <a:xfrm>
              <a:off x="4693021" y="5156312"/>
              <a:ext cx="7049036" cy="589020"/>
            </a:xfrm>
            <a:prstGeom prst="roundRect">
              <a:avLst/>
            </a:prstGeom>
            <a:solidFill>
              <a:srgbClr val="FF00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243367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7"/>
                                        </p:tgtEl>
                                        <p:attrNameLst>
                                          <p:attrName>ppt_w</p:attrName>
                                        </p:attrNameLst>
                                      </p:cBhvr>
                                      <p:tavLst>
                                        <p:tav tm="0">
                                          <p:val>
                                            <p:strVal val="ppt_w"/>
                                          </p:val>
                                        </p:tav>
                                        <p:tav tm="100000">
                                          <p:val>
                                            <p:fltVal val="0"/>
                                          </p:val>
                                        </p:tav>
                                      </p:tavLst>
                                    </p:anim>
                                    <p:anim calcmode="lin" valueType="num">
                                      <p:cBhvr>
                                        <p:cTn id="7" dur="1000"/>
                                        <p:tgtEl>
                                          <p:spTgt spid="7"/>
                                        </p:tgtEl>
                                        <p:attrNameLst>
                                          <p:attrName>ppt_h</p:attrName>
                                        </p:attrNameLst>
                                      </p:cBhvr>
                                      <p:tavLst>
                                        <p:tav tm="0">
                                          <p:val>
                                            <p:strVal val="ppt_h"/>
                                          </p:val>
                                        </p:tav>
                                        <p:tav tm="100000">
                                          <p:val>
                                            <p:fltVal val="0"/>
                                          </p:val>
                                        </p:tav>
                                      </p:tavLst>
                                    </p:anim>
                                    <p:anim calcmode="lin" valueType="num">
                                      <p:cBhvr>
                                        <p:cTn id="8" dur="1000"/>
                                        <p:tgtEl>
                                          <p:spTgt spid="7"/>
                                        </p:tgtEl>
                                        <p:attrNameLst>
                                          <p:attrName>style.rotation</p:attrName>
                                        </p:attrNameLst>
                                      </p:cBhvr>
                                      <p:tavLst>
                                        <p:tav tm="0">
                                          <p:val>
                                            <p:fltVal val="0"/>
                                          </p:val>
                                        </p:tav>
                                        <p:tav tm="100000">
                                          <p:val>
                                            <p:fltVal val="90"/>
                                          </p:val>
                                        </p:tav>
                                      </p:tavLst>
                                    </p:anim>
                                    <p:animEffect transition="out" filter="fade">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par>
                                <p:cTn id="19" presetID="42"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Elements in Einstein’s eq.</a:t>
            </a:r>
            <a:endParaRPr lang="ko-KR" altLang="en-US">
              <a:latin typeface="Aharoni" panose="02010803020104030203" pitchFamily="2" charset="-79"/>
              <a:cs typeface="Aharoni" panose="02010803020104030203" pitchFamily="2" charset="-79"/>
            </a:endParaRPr>
          </a:p>
        </p:txBody>
      </p:sp>
      <p:pic>
        <p:nvPicPr>
          <p:cNvPr id="4" name="그림 3">
            <a:extLst>
              <a:ext uri="{FF2B5EF4-FFF2-40B4-BE49-F238E27FC236}">
                <a16:creationId xmlns:a16="http://schemas.microsoft.com/office/drawing/2014/main" id="{A4FF409E-1C5D-C217-8B26-47B0BBE70F4A}"/>
              </a:ext>
            </a:extLst>
          </p:cNvPr>
          <p:cNvPicPr>
            <a:picLocks noChangeAspect="1"/>
          </p:cNvPicPr>
          <p:nvPr/>
        </p:nvPicPr>
        <p:blipFill>
          <a:blip r:embed="rId2"/>
          <a:stretch>
            <a:fillRect/>
          </a:stretch>
        </p:blipFill>
        <p:spPr>
          <a:xfrm>
            <a:off x="4129260" y="1755017"/>
            <a:ext cx="3962403" cy="1461542"/>
          </a:xfrm>
          <a:prstGeom prst="rect">
            <a:avLst/>
          </a:prstGeom>
        </p:spPr>
      </p:pic>
      <p:sp>
        <p:nvSpPr>
          <p:cNvPr id="5" name="직사각형 4">
            <a:extLst>
              <a:ext uri="{FF2B5EF4-FFF2-40B4-BE49-F238E27FC236}">
                <a16:creationId xmlns:a16="http://schemas.microsoft.com/office/drawing/2014/main" id="{DF471016-23D5-8792-0527-C43DDDCE6DE5}"/>
              </a:ext>
            </a:extLst>
          </p:cNvPr>
          <p:cNvSpPr/>
          <p:nvPr/>
        </p:nvSpPr>
        <p:spPr>
          <a:xfrm>
            <a:off x="4114797" y="2172984"/>
            <a:ext cx="1166119" cy="698643"/>
          </a:xfrm>
          <a:prstGeom prst="rect">
            <a:avLst/>
          </a:prstGeom>
          <a:solidFill>
            <a:schemeClr val="accent1">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a:extLst>
              <a:ext uri="{FF2B5EF4-FFF2-40B4-BE49-F238E27FC236}">
                <a16:creationId xmlns:a16="http://schemas.microsoft.com/office/drawing/2014/main" id="{0CCDCDEF-DEF1-4E6C-0E05-8BDCC921CAB9}"/>
              </a:ext>
            </a:extLst>
          </p:cNvPr>
          <p:cNvSpPr/>
          <p:nvPr/>
        </p:nvSpPr>
        <p:spPr>
          <a:xfrm>
            <a:off x="6154220" y="2702102"/>
            <a:ext cx="523982" cy="416105"/>
          </a:xfrm>
          <a:prstGeom prst="rect">
            <a:avLst/>
          </a:prstGeom>
          <a:solidFill>
            <a:schemeClr val="accent5">
              <a:alpha val="3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a:extLst>
              <a:ext uri="{FF2B5EF4-FFF2-40B4-BE49-F238E27FC236}">
                <a16:creationId xmlns:a16="http://schemas.microsoft.com/office/drawing/2014/main" id="{75D238C7-D98B-B451-D6BD-8A9470D35EF3}"/>
              </a:ext>
            </a:extLst>
          </p:cNvPr>
          <p:cNvSpPr/>
          <p:nvPr/>
        </p:nvSpPr>
        <p:spPr>
          <a:xfrm>
            <a:off x="6523834" y="1812454"/>
            <a:ext cx="590949" cy="554965"/>
          </a:xfrm>
          <a:prstGeom prst="rect">
            <a:avLst/>
          </a:prstGeom>
          <a:solidFill>
            <a:srgbClr val="FF0000">
              <a:alpha val="3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a:extLst>
              <a:ext uri="{FF2B5EF4-FFF2-40B4-BE49-F238E27FC236}">
                <a16:creationId xmlns:a16="http://schemas.microsoft.com/office/drawing/2014/main" id="{AA197350-E272-1040-748A-8FF27FA0CD9E}"/>
              </a:ext>
            </a:extLst>
          </p:cNvPr>
          <p:cNvSpPr/>
          <p:nvPr/>
        </p:nvSpPr>
        <p:spPr>
          <a:xfrm>
            <a:off x="7029190" y="2263611"/>
            <a:ext cx="910719" cy="554965"/>
          </a:xfrm>
          <a:prstGeom prst="rect">
            <a:avLst/>
          </a:prstGeom>
          <a:solidFill>
            <a:srgbClr val="00B0F0">
              <a:alpha val="3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0" name="직선 연결선 9">
            <a:extLst>
              <a:ext uri="{FF2B5EF4-FFF2-40B4-BE49-F238E27FC236}">
                <a16:creationId xmlns:a16="http://schemas.microsoft.com/office/drawing/2014/main" id="{8C607712-DE21-EFEB-EE20-22F4AF3B7F45}"/>
              </a:ext>
            </a:extLst>
          </p:cNvPr>
          <p:cNvCxnSpPr>
            <a:cxnSpLocks/>
          </p:cNvCxnSpPr>
          <p:nvPr/>
        </p:nvCxnSpPr>
        <p:spPr>
          <a:xfrm flipH="1">
            <a:off x="2442575" y="2871627"/>
            <a:ext cx="1672222" cy="792236"/>
          </a:xfrm>
          <a:prstGeom prst="line">
            <a:avLst/>
          </a:prstGeom>
          <a:ln w="12700">
            <a:solidFill>
              <a:schemeClr val="accent1">
                <a:alpha val="43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16" name="자유형: 도형 15">
            <a:extLst>
              <a:ext uri="{FF2B5EF4-FFF2-40B4-BE49-F238E27FC236}">
                <a16:creationId xmlns:a16="http://schemas.microsoft.com/office/drawing/2014/main" id="{65FA8E00-EB5D-2F64-7EFF-4F5D31F27D64}"/>
              </a:ext>
            </a:extLst>
          </p:cNvPr>
          <p:cNvSpPr/>
          <p:nvPr/>
        </p:nvSpPr>
        <p:spPr>
          <a:xfrm>
            <a:off x="203377" y="3645445"/>
            <a:ext cx="2839081" cy="568501"/>
          </a:xfrm>
          <a:custGeom>
            <a:avLst/>
            <a:gdLst>
              <a:gd name="connsiteX0" fmla="*/ 131527 w 3062614"/>
              <a:gd name="connsiteY0" fmla="*/ 0 h 698643"/>
              <a:gd name="connsiteX1" fmla="*/ 2931087 w 3062614"/>
              <a:gd name="connsiteY1" fmla="*/ 0 h 698643"/>
              <a:gd name="connsiteX2" fmla="*/ 3062614 w 3062614"/>
              <a:gd name="connsiteY2" fmla="*/ 131527 h 698643"/>
              <a:gd name="connsiteX3" fmla="*/ 3062614 w 3062614"/>
              <a:gd name="connsiteY3" fmla="*/ 698643 h 698643"/>
              <a:gd name="connsiteX4" fmla="*/ 0 w 3062614"/>
              <a:gd name="connsiteY4" fmla="*/ 698643 h 698643"/>
              <a:gd name="connsiteX5" fmla="*/ 0 w 3062614"/>
              <a:gd name="connsiteY5" fmla="*/ 131527 h 698643"/>
              <a:gd name="connsiteX6" fmla="*/ 131527 w 3062614"/>
              <a:gd name="connsiteY6" fmla="*/ 0 h 69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2614" h="698643">
                <a:moveTo>
                  <a:pt x="131527" y="0"/>
                </a:moveTo>
                <a:lnTo>
                  <a:pt x="2931087" y="0"/>
                </a:lnTo>
                <a:cubicBezTo>
                  <a:pt x="3003727" y="0"/>
                  <a:pt x="3062614" y="58887"/>
                  <a:pt x="3062614" y="131527"/>
                </a:cubicBezTo>
                <a:lnTo>
                  <a:pt x="3062614" y="698643"/>
                </a:lnTo>
                <a:lnTo>
                  <a:pt x="0" y="698643"/>
                </a:lnTo>
                <a:lnTo>
                  <a:pt x="0" y="131527"/>
                </a:lnTo>
                <a:cubicBezTo>
                  <a:pt x="0" y="58887"/>
                  <a:pt x="58887" y="0"/>
                  <a:pt x="131527" y="0"/>
                </a:cubicBezTo>
                <a:close/>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ko-KR" b="1">
                <a:solidFill>
                  <a:schemeClr val="accent1"/>
                </a:solidFill>
              </a:rPr>
              <a:t>Einstein tensor</a:t>
            </a:r>
            <a:endParaRPr lang="ko-KR" altLang="en-US" b="1">
              <a:solidFill>
                <a:schemeClr val="accent1"/>
              </a:solidFill>
            </a:endParaRPr>
          </a:p>
        </p:txBody>
      </p:sp>
      <p:sp>
        <p:nvSpPr>
          <p:cNvPr id="14" name="자유형: 도형 13">
            <a:extLst>
              <a:ext uri="{FF2B5EF4-FFF2-40B4-BE49-F238E27FC236}">
                <a16:creationId xmlns:a16="http://schemas.microsoft.com/office/drawing/2014/main" id="{5F1A9B36-8A5E-D07F-D397-4F35D8388674}"/>
              </a:ext>
            </a:extLst>
          </p:cNvPr>
          <p:cNvSpPr/>
          <p:nvPr/>
        </p:nvSpPr>
        <p:spPr>
          <a:xfrm>
            <a:off x="203377" y="4213947"/>
            <a:ext cx="2839081" cy="2228417"/>
          </a:xfrm>
          <a:custGeom>
            <a:avLst/>
            <a:gdLst>
              <a:gd name="connsiteX0" fmla="*/ 0 w 3062614"/>
              <a:gd name="connsiteY0" fmla="*/ 0 h 1969239"/>
              <a:gd name="connsiteX1" fmla="*/ 3062614 w 3062614"/>
              <a:gd name="connsiteY1" fmla="*/ 0 h 1969239"/>
              <a:gd name="connsiteX2" fmla="*/ 3062614 w 3062614"/>
              <a:gd name="connsiteY2" fmla="*/ 1837712 h 1969239"/>
              <a:gd name="connsiteX3" fmla="*/ 2931087 w 3062614"/>
              <a:gd name="connsiteY3" fmla="*/ 1969239 h 1969239"/>
              <a:gd name="connsiteX4" fmla="*/ 131527 w 3062614"/>
              <a:gd name="connsiteY4" fmla="*/ 1969239 h 1969239"/>
              <a:gd name="connsiteX5" fmla="*/ 0 w 3062614"/>
              <a:gd name="connsiteY5" fmla="*/ 1837712 h 1969239"/>
              <a:gd name="connsiteX6" fmla="*/ 0 w 3062614"/>
              <a:gd name="connsiteY6" fmla="*/ 0 h 1969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2614" h="1969239">
                <a:moveTo>
                  <a:pt x="0" y="0"/>
                </a:moveTo>
                <a:lnTo>
                  <a:pt x="3062614" y="0"/>
                </a:lnTo>
                <a:lnTo>
                  <a:pt x="3062614" y="1837712"/>
                </a:lnTo>
                <a:cubicBezTo>
                  <a:pt x="3062614" y="1910352"/>
                  <a:pt x="3003727" y="1969239"/>
                  <a:pt x="2931087" y="1969239"/>
                </a:cubicBezTo>
                <a:lnTo>
                  <a:pt x="131527" y="1969239"/>
                </a:lnTo>
                <a:cubicBezTo>
                  <a:pt x="58887" y="1969239"/>
                  <a:pt x="0" y="1910352"/>
                  <a:pt x="0" y="1837712"/>
                </a:cubicBezTo>
                <a:lnTo>
                  <a:pt x="0" y="0"/>
                </a:lnTo>
                <a:close/>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lnSpc>
                <a:spcPct val="150000"/>
              </a:lnSpc>
            </a:pPr>
            <a:r>
              <a:rPr lang="en-US" altLang="ko-KR">
                <a:solidFill>
                  <a:schemeClr val="accent1"/>
                </a:solidFill>
              </a:rPr>
              <a:t>Curvature of spacetime</a:t>
            </a:r>
          </a:p>
          <a:p>
            <a:pPr algn="ctr">
              <a:lnSpc>
                <a:spcPct val="150000"/>
              </a:lnSpc>
            </a:pPr>
            <a:r>
              <a:rPr lang="en-US" altLang="ko-KR">
                <a:solidFill>
                  <a:schemeClr val="accent1"/>
                </a:solidFill>
              </a:rPr>
              <a:t>Rank-2 symmetric tensor</a:t>
            </a:r>
          </a:p>
          <a:p>
            <a:pPr algn="ctr">
              <a:lnSpc>
                <a:spcPct val="150000"/>
              </a:lnSpc>
            </a:pPr>
            <a:r>
              <a:rPr lang="en-US" altLang="ko-KR">
                <a:solidFill>
                  <a:schemeClr val="accent1"/>
                </a:solidFill>
              </a:rPr>
              <a:t>4x4 matrix components</a:t>
            </a:r>
          </a:p>
          <a:p>
            <a:pPr algn="ctr">
              <a:lnSpc>
                <a:spcPct val="150000"/>
              </a:lnSpc>
            </a:pPr>
            <a:r>
              <a:rPr lang="en-US" altLang="ko-KR">
                <a:solidFill>
                  <a:schemeClr val="accent1"/>
                </a:solidFill>
              </a:rPr>
              <a:t>Divergence-free</a:t>
            </a:r>
            <a:endParaRPr lang="ko-KR" altLang="en-US">
              <a:solidFill>
                <a:schemeClr val="accent1"/>
              </a:solidFill>
            </a:endParaRPr>
          </a:p>
        </p:txBody>
      </p:sp>
      <p:sp>
        <p:nvSpPr>
          <p:cNvPr id="19" name="자유형: 도형 18">
            <a:extLst>
              <a:ext uri="{FF2B5EF4-FFF2-40B4-BE49-F238E27FC236}">
                <a16:creationId xmlns:a16="http://schemas.microsoft.com/office/drawing/2014/main" id="{545D3195-D082-80CF-65C0-1AD633168ACD}"/>
              </a:ext>
            </a:extLst>
          </p:cNvPr>
          <p:cNvSpPr/>
          <p:nvPr/>
        </p:nvSpPr>
        <p:spPr>
          <a:xfrm>
            <a:off x="3200397" y="3663863"/>
            <a:ext cx="2621283" cy="568501"/>
          </a:xfrm>
          <a:custGeom>
            <a:avLst/>
            <a:gdLst>
              <a:gd name="connsiteX0" fmla="*/ 131527 w 3062614"/>
              <a:gd name="connsiteY0" fmla="*/ 0 h 698643"/>
              <a:gd name="connsiteX1" fmla="*/ 2931087 w 3062614"/>
              <a:gd name="connsiteY1" fmla="*/ 0 h 698643"/>
              <a:gd name="connsiteX2" fmla="*/ 3062614 w 3062614"/>
              <a:gd name="connsiteY2" fmla="*/ 131527 h 698643"/>
              <a:gd name="connsiteX3" fmla="*/ 3062614 w 3062614"/>
              <a:gd name="connsiteY3" fmla="*/ 698643 h 698643"/>
              <a:gd name="connsiteX4" fmla="*/ 0 w 3062614"/>
              <a:gd name="connsiteY4" fmla="*/ 698643 h 698643"/>
              <a:gd name="connsiteX5" fmla="*/ 0 w 3062614"/>
              <a:gd name="connsiteY5" fmla="*/ 131527 h 698643"/>
              <a:gd name="connsiteX6" fmla="*/ 131527 w 3062614"/>
              <a:gd name="connsiteY6" fmla="*/ 0 h 69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2614" h="698643">
                <a:moveTo>
                  <a:pt x="131527" y="0"/>
                </a:moveTo>
                <a:lnTo>
                  <a:pt x="2931087" y="0"/>
                </a:lnTo>
                <a:cubicBezTo>
                  <a:pt x="3003727" y="0"/>
                  <a:pt x="3062614" y="58887"/>
                  <a:pt x="3062614" y="131527"/>
                </a:cubicBezTo>
                <a:lnTo>
                  <a:pt x="3062614" y="698643"/>
                </a:lnTo>
                <a:lnTo>
                  <a:pt x="0" y="698643"/>
                </a:lnTo>
                <a:lnTo>
                  <a:pt x="0" y="131527"/>
                </a:lnTo>
                <a:cubicBezTo>
                  <a:pt x="0" y="58887"/>
                  <a:pt x="58887" y="0"/>
                  <a:pt x="131527" y="0"/>
                </a:cubicBezTo>
                <a:close/>
              </a:path>
            </a:pathLst>
          </a:cu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ko-KR" b="1">
                <a:solidFill>
                  <a:schemeClr val="accent2"/>
                </a:solidFill>
              </a:rPr>
              <a:t>Newtonian gravitational constant</a:t>
            </a:r>
            <a:endParaRPr lang="ko-KR" altLang="en-US" b="1">
              <a:solidFill>
                <a:schemeClr val="accent2"/>
              </a:solidFill>
            </a:endParaRPr>
          </a:p>
        </p:txBody>
      </p:sp>
      <p:sp>
        <p:nvSpPr>
          <p:cNvPr id="20" name="자유형: 도형 19">
            <a:extLst>
              <a:ext uri="{FF2B5EF4-FFF2-40B4-BE49-F238E27FC236}">
                <a16:creationId xmlns:a16="http://schemas.microsoft.com/office/drawing/2014/main" id="{BCAC7D06-8E44-748B-BC99-39004B54BA7F}"/>
              </a:ext>
            </a:extLst>
          </p:cNvPr>
          <p:cNvSpPr/>
          <p:nvPr/>
        </p:nvSpPr>
        <p:spPr>
          <a:xfrm>
            <a:off x="3200397" y="4232365"/>
            <a:ext cx="2621283" cy="2228417"/>
          </a:xfrm>
          <a:custGeom>
            <a:avLst/>
            <a:gdLst>
              <a:gd name="connsiteX0" fmla="*/ 0 w 3062614"/>
              <a:gd name="connsiteY0" fmla="*/ 0 h 1969239"/>
              <a:gd name="connsiteX1" fmla="*/ 3062614 w 3062614"/>
              <a:gd name="connsiteY1" fmla="*/ 0 h 1969239"/>
              <a:gd name="connsiteX2" fmla="*/ 3062614 w 3062614"/>
              <a:gd name="connsiteY2" fmla="*/ 1837712 h 1969239"/>
              <a:gd name="connsiteX3" fmla="*/ 2931087 w 3062614"/>
              <a:gd name="connsiteY3" fmla="*/ 1969239 h 1969239"/>
              <a:gd name="connsiteX4" fmla="*/ 131527 w 3062614"/>
              <a:gd name="connsiteY4" fmla="*/ 1969239 h 1969239"/>
              <a:gd name="connsiteX5" fmla="*/ 0 w 3062614"/>
              <a:gd name="connsiteY5" fmla="*/ 1837712 h 1969239"/>
              <a:gd name="connsiteX6" fmla="*/ 0 w 3062614"/>
              <a:gd name="connsiteY6" fmla="*/ 0 h 1969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2614" h="1969239">
                <a:moveTo>
                  <a:pt x="0" y="0"/>
                </a:moveTo>
                <a:lnTo>
                  <a:pt x="3062614" y="0"/>
                </a:lnTo>
                <a:lnTo>
                  <a:pt x="3062614" y="1837712"/>
                </a:lnTo>
                <a:cubicBezTo>
                  <a:pt x="3062614" y="1910352"/>
                  <a:pt x="3003727" y="1969239"/>
                  <a:pt x="2931087" y="1969239"/>
                </a:cubicBezTo>
                <a:lnTo>
                  <a:pt x="131527" y="1969239"/>
                </a:lnTo>
                <a:cubicBezTo>
                  <a:pt x="58887" y="1969239"/>
                  <a:pt x="0" y="1910352"/>
                  <a:pt x="0" y="1837712"/>
                </a:cubicBezTo>
                <a:lnTo>
                  <a:pt x="0" y="0"/>
                </a:lnTo>
                <a:close/>
              </a:path>
            </a:pathLst>
          </a:cu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lnSpc>
                <a:spcPct val="150000"/>
              </a:lnSpc>
            </a:pPr>
            <a:endParaRPr lang="en-US" altLang="ko-KR">
              <a:solidFill>
                <a:schemeClr val="accent2"/>
              </a:solidFill>
            </a:endParaRPr>
          </a:p>
          <a:p>
            <a:pPr algn="ctr">
              <a:lnSpc>
                <a:spcPct val="150000"/>
              </a:lnSpc>
            </a:pPr>
            <a:r>
              <a:rPr lang="en-US" altLang="ko-KR">
                <a:solidFill>
                  <a:schemeClr val="accent2"/>
                </a:solidFill>
              </a:rPr>
              <a:t>General relativity</a:t>
            </a:r>
          </a:p>
          <a:p>
            <a:pPr algn="ctr">
              <a:lnSpc>
                <a:spcPct val="150000"/>
              </a:lnSpc>
            </a:pPr>
            <a:r>
              <a:rPr lang="en-US" altLang="ko-KR">
                <a:solidFill>
                  <a:schemeClr val="accent2"/>
                </a:solidFill>
              </a:rPr>
              <a:t>Accelerated objects</a:t>
            </a:r>
          </a:p>
          <a:p>
            <a:pPr algn="ctr">
              <a:lnSpc>
                <a:spcPct val="150000"/>
              </a:lnSpc>
            </a:pPr>
            <a:r>
              <a:rPr lang="en-US" altLang="ko-KR">
                <a:solidFill>
                  <a:schemeClr val="accent2"/>
                </a:solidFill>
              </a:rPr>
              <a:t>Related to gravity</a:t>
            </a:r>
          </a:p>
          <a:p>
            <a:pPr algn="ctr">
              <a:lnSpc>
                <a:spcPct val="150000"/>
              </a:lnSpc>
            </a:pPr>
            <a:endParaRPr lang="en-US" altLang="ko-KR">
              <a:solidFill>
                <a:schemeClr val="accent2"/>
              </a:solidFill>
            </a:endParaRPr>
          </a:p>
          <a:p>
            <a:pPr algn="ctr">
              <a:lnSpc>
                <a:spcPct val="150000"/>
              </a:lnSpc>
            </a:pPr>
            <a:endParaRPr lang="ko-KR" altLang="en-US">
              <a:solidFill>
                <a:schemeClr val="accent2"/>
              </a:solidFill>
            </a:endParaRPr>
          </a:p>
        </p:txBody>
      </p:sp>
      <p:sp>
        <p:nvSpPr>
          <p:cNvPr id="21" name="자유형: 도형 20">
            <a:extLst>
              <a:ext uri="{FF2B5EF4-FFF2-40B4-BE49-F238E27FC236}">
                <a16:creationId xmlns:a16="http://schemas.microsoft.com/office/drawing/2014/main" id="{2A3F24D5-15EA-34E1-D720-0C987C1D2F51}"/>
              </a:ext>
            </a:extLst>
          </p:cNvPr>
          <p:cNvSpPr/>
          <p:nvPr/>
        </p:nvSpPr>
        <p:spPr>
          <a:xfrm>
            <a:off x="5979619" y="3663863"/>
            <a:ext cx="2621283" cy="568501"/>
          </a:xfrm>
          <a:custGeom>
            <a:avLst/>
            <a:gdLst>
              <a:gd name="connsiteX0" fmla="*/ 131527 w 3062614"/>
              <a:gd name="connsiteY0" fmla="*/ 0 h 698643"/>
              <a:gd name="connsiteX1" fmla="*/ 2931087 w 3062614"/>
              <a:gd name="connsiteY1" fmla="*/ 0 h 698643"/>
              <a:gd name="connsiteX2" fmla="*/ 3062614 w 3062614"/>
              <a:gd name="connsiteY2" fmla="*/ 131527 h 698643"/>
              <a:gd name="connsiteX3" fmla="*/ 3062614 w 3062614"/>
              <a:gd name="connsiteY3" fmla="*/ 698643 h 698643"/>
              <a:gd name="connsiteX4" fmla="*/ 0 w 3062614"/>
              <a:gd name="connsiteY4" fmla="*/ 698643 h 698643"/>
              <a:gd name="connsiteX5" fmla="*/ 0 w 3062614"/>
              <a:gd name="connsiteY5" fmla="*/ 131527 h 698643"/>
              <a:gd name="connsiteX6" fmla="*/ 131527 w 3062614"/>
              <a:gd name="connsiteY6" fmla="*/ 0 h 69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2614" h="698643">
                <a:moveTo>
                  <a:pt x="131527" y="0"/>
                </a:moveTo>
                <a:lnTo>
                  <a:pt x="2931087" y="0"/>
                </a:lnTo>
                <a:cubicBezTo>
                  <a:pt x="3003727" y="0"/>
                  <a:pt x="3062614" y="58887"/>
                  <a:pt x="3062614" y="131527"/>
                </a:cubicBezTo>
                <a:lnTo>
                  <a:pt x="3062614" y="698643"/>
                </a:lnTo>
                <a:lnTo>
                  <a:pt x="0" y="698643"/>
                </a:lnTo>
                <a:lnTo>
                  <a:pt x="0" y="131527"/>
                </a:lnTo>
                <a:cubicBezTo>
                  <a:pt x="0" y="58887"/>
                  <a:pt x="58887" y="0"/>
                  <a:pt x="131527" y="0"/>
                </a:cubicBezTo>
                <a:close/>
              </a:path>
            </a:pathLst>
          </a:cu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ko-KR" b="1">
                <a:solidFill>
                  <a:schemeClr val="accent5"/>
                </a:solidFill>
              </a:rPr>
              <a:t>Speed of light</a:t>
            </a:r>
            <a:endParaRPr lang="ko-KR" altLang="en-US" b="1">
              <a:solidFill>
                <a:schemeClr val="accent5"/>
              </a:solidFill>
            </a:endParaRPr>
          </a:p>
        </p:txBody>
      </p:sp>
      <p:sp>
        <p:nvSpPr>
          <p:cNvPr id="22" name="자유형: 도형 21">
            <a:extLst>
              <a:ext uri="{FF2B5EF4-FFF2-40B4-BE49-F238E27FC236}">
                <a16:creationId xmlns:a16="http://schemas.microsoft.com/office/drawing/2014/main" id="{0473C0E5-64AE-D62C-71E9-7409BC1D8CAD}"/>
              </a:ext>
            </a:extLst>
          </p:cNvPr>
          <p:cNvSpPr/>
          <p:nvPr/>
        </p:nvSpPr>
        <p:spPr>
          <a:xfrm>
            <a:off x="5979619" y="4232365"/>
            <a:ext cx="2621283" cy="2228417"/>
          </a:xfrm>
          <a:custGeom>
            <a:avLst/>
            <a:gdLst>
              <a:gd name="connsiteX0" fmla="*/ 0 w 3062614"/>
              <a:gd name="connsiteY0" fmla="*/ 0 h 1969239"/>
              <a:gd name="connsiteX1" fmla="*/ 3062614 w 3062614"/>
              <a:gd name="connsiteY1" fmla="*/ 0 h 1969239"/>
              <a:gd name="connsiteX2" fmla="*/ 3062614 w 3062614"/>
              <a:gd name="connsiteY2" fmla="*/ 1837712 h 1969239"/>
              <a:gd name="connsiteX3" fmla="*/ 2931087 w 3062614"/>
              <a:gd name="connsiteY3" fmla="*/ 1969239 h 1969239"/>
              <a:gd name="connsiteX4" fmla="*/ 131527 w 3062614"/>
              <a:gd name="connsiteY4" fmla="*/ 1969239 h 1969239"/>
              <a:gd name="connsiteX5" fmla="*/ 0 w 3062614"/>
              <a:gd name="connsiteY5" fmla="*/ 1837712 h 1969239"/>
              <a:gd name="connsiteX6" fmla="*/ 0 w 3062614"/>
              <a:gd name="connsiteY6" fmla="*/ 0 h 1969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2614" h="1969239">
                <a:moveTo>
                  <a:pt x="0" y="0"/>
                </a:moveTo>
                <a:lnTo>
                  <a:pt x="3062614" y="0"/>
                </a:lnTo>
                <a:lnTo>
                  <a:pt x="3062614" y="1837712"/>
                </a:lnTo>
                <a:cubicBezTo>
                  <a:pt x="3062614" y="1910352"/>
                  <a:pt x="3003727" y="1969239"/>
                  <a:pt x="2931087" y="1969239"/>
                </a:cubicBezTo>
                <a:lnTo>
                  <a:pt x="131527" y="1969239"/>
                </a:lnTo>
                <a:cubicBezTo>
                  <a:pt x="58887" y="1969239"/>
                  <a:pt x="0" y="1910352"/>
                  <a:pt x="0" y="1837712"/>
                </a:cubicBezTo>
                <a:lnTo>
                  <a:pt x="0" y="0"/>
                </a:lnTo>
                <a:close/>
              </a:path>
            </a:pathLst>
          </a:cu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nSpc>
                <a:spcPct val="120000"/>
              </a:lnSpc>
            </a:pPr>
            <a:r>
              <a:rPr lang="en-US" altLang="ko-KR">
                <a:solidFill>
                  <a:schemeClr val="accent5"/>
                </a:solidFill>
              </a:rPr>
              <a:t>- Special relativity</a:t>
            </a:r>
          </a:p>
          <a:p>
            <a:pPr>
              <a:lnSpc>
                <a:spcPct val="120000"/>
              </a:lnSpc>
            </a:pPr>
            <a:r>
              <a:rPr lang="en-US" altLang="ko-KR">
                <a:solidFill>
                  <a:schemeClr val="accent5"/>
                </a:solidFill>
              </a:rPr>
              <a:t>- Locally non- </a:t>
            </a:r>
          </a:p>
          <a:p>
            <a:pPr>
              <a:lnSpc>
                <a:spcPct val="120000"/>
              </a:lnSpc>
            </a:pPr>
            <a:r>
              <a:rPr lang="en-US" altLang="ko-KR">
                <a:solidFill>
                  <a:schemeClr val="accent5"/>
                </a:solidFill>
              </a:rPr>
              <a:t>   gravitational physics</a:t>
            </a:r>
          </a:p>
          <a:p>
            <a:pPr>
              <a:lnSpc>
                <a:spcPct val="120000"/>
              </a:lnSpc>
            </a:pPr>
            <a:r>
              <a:rPr lang="en-US" altLang="ko-KR">
                <a:solidFill>
                  <a:schemeClr val="accent5"/>
                </a:solidFill>
              </a:rPr>
              <a:t>- Causal structure of</a:t>
            </a:r>
          </a:p>
          <a:p>
            <a:pPr>
              <a:lnSpc>
                <a:spcPct val="120000"/>
              </a:lnSpc>
            </a:pPr>
            <a:r>
              <a:rPr lang="en-US" altLang="ko-KR">
                <a:solidFill>
                  <a:schemeClr val="accent5"/>
                </a:solidFill>
              </a:rPr>
              <a:t>   spacetime</a:t>
            </a:r>
          </a:p>
          <a:p>
            <a:pPr>
              <a:lnSpc>
                <a:spcPct val="120000"/>
              </a:lnSpc>
            </a:pPr>
            <a:endParaRPr lang="ko-KR" altLang="en-US">
              <a:solidFill>
                <a:schemeClr val="accent5"/>
              </a:solidFill>
            </a:endParaRPr>
          </a:p>
        </p:txBody>
      </p:sp>
      <p:pic>
        <p:nvPicPr>
          <p:cNvPr id="26" name="그림 25">
            <a:extLst>
              <a:ext uri="{FF2B5EF4-FFF2-40B4-BE49-F238E27FC236}">
                <a16:creationId xmlns:a16="http://schemas.microsoft.com/office/drawing/2014/main" id="{A08DC8B4-6741-4611-5062-090B4A991CC3}"/>
              </a:ext>
            </a:extLst>
          </p:cNvPr>
          <p:cNvPicPr>
            <a:picLocks noChangeAspect="1"/>
          </p:cNvPicPr>
          <p:nvPr/>
        </p:nvPicPr>
        <p:blipFill>
          <a:blip r:embed="rId3"/>
          <a:stretch>
            <a:fillRect/>
          </a:stretch>
        </p:blipFill>
        <p:spPr>
          <a:xfrm>
            <a:off x="3688786" y="5949363"/>
            <a:ext cx="1644503" cy="222061"/>
          </a:xfrm>
          <a:prstGeom prst="rect">
            <a:avLst/>
          </a:prstGeom>
          <a:ln>
            <a:noFill/>
          </a:ln>
        </p:spPr>
      </p:pic>
      <p:pic>
        <p:nvPicPr>
          <p:cNvPr id="28" name="그림 27">
            <a:extLst>
              <a:ext uri="{FF2B5EF4-FFF2-40B4-BE49-F238E27FC236}">
                <a16:creationId xmlns:a16="http://schemas.microsoft.com/office/drawing/2014/main" id="{E75C59A5-B661-2AC7-C78C-AA2A527553E5}"/>
              </a:ext>
            </a:extLst>
          </p:cNvPr>
          <p:cNvPicPr>
            <a:picLocks noChangeAspect="1"/>
          </p:cNvPicPr>
          <p:nvPr/>
        </p:nvPicPr>
        <p:blipFill>
          <a:blip r:embed="rId4"/>
          <a:stretch>
            <a:fillRect/>
          </a:stretch>
        </p:blipFill>
        <p:spPr>
          <a:xfrm>
            <a:off x="6171096" y="6074274"/>
            <a:ext cx="1672517" cy="300090"/>
          </a:xfrm>
          <a:prstGeom prst="rect">
            <a:avLst/>
          </a:prstGeom>
        </p:spPr>
      </p:pic>
      <p:sp>
        <p:nvSpPr>
          <p:cNvPr id="29" name="자유형: 도형 28">
            <a:extLst>
              <a:ext uri="{FF2B5EF4-FFF2-40B4-BE49-F238E27FC236}">
                <a16:creationId xmlns:a16="http://schemas.microsoft.com/office/drawing/2014/main" id="{654E3FF0-9121-AEB4-299C-BA1F077D2A65}"/>
              </a:ext>
            </a:extLst>
          </p:cNvPr>
          <p:cNvSpPr/>
          <p:nvPr/>
        </p:nvSpPr>
        <p:spPr>
          <a:xfrm>
            <a:off x="8758841" y="3663863"/>
            <a:ext cx="3327864" cy="568501"/>
          </a:xfrm>
          <a:custGeom>
            <a:avLst/>
            <a:gdLst>
              <a:gd name="connsiteX0" fmla="*/ 131527 w 3062614"/>
              <a:gd name="connsiteY0" fmla="*/ 0 h 698643"/>
              <a:gd name="connsiteX1" fmla="*/ 2931087 w 3062614"/>
              <a:gd name="connsiteY1" fmla="*/ 0 h 698643"/>
              <a:gd name="connsiteX2" fmla="*/ 3062614 w 3062614"/>
              <a:gd name="connsiteY2" fmla="*/ 131527 h 698643"/>
              <a:gd name="connsiteX3" fmla="*/ 3062614 w 3062614"/>
              <a:gd name="connsiteY3" fmla="*/ 698643 h 698643"/>
              <a:gd name="connsiteX4" fmla="*/ 0 w 3062614"/>
              <a:gd name="connsiteY4" fmla="*/ 698643 h 698643"/>
              <a:gd name="connsiteX5" fmla="*/ 0 w 3062614"/>
              <a:gd name="connsiteY5" fmla="*/ 131527 h 698643"/>
              <a:gd name="connsiteX6" fmla="*/ 131527 w 3062614"/>
              <a:gd name="connsiteY6" fmla="*/ 0 h 69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2614" h="698643">
                <a:moveTo>
                  <a:pt x="131527" y="0"/>
                </a:moveTo>
                <a:lnTo>
                  <a:pt x="2931087" y="0"/>
                </a:lnTo>
                <a:cubicBezTo>
                  <a:pt x="3003727" y="0"/>
                  <a:pt x="3062614" y="58887"/>
                  <a:pt x="3062614" y="131527"/>
                </a:cubicBezTo>
                <a:lnTo>
                  <a:pt x="3062614" y="698643"/>
                </a:lnTo>
                <a:lnTo>
                  <a:pt x="0" y="698643"/>
                </a:lnTo>
                <a:lnTo>
                  <a:pt x="0" y="131527"/>
                </a:lnTo>
                <a:cubicBezTo>
                  <a:pt x="0" y="58887"/>
                  <a:pt x="58887" y="0"/>
                  <a:pt x="131527" y="0"/>
                </a:cubicBezTo>
                <a:close/>
              </a:path>
            </a:pathLst>
          </a:cu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ko-KR" b="1">
                <a:solidFill>
                  <a:srgbClr val="00B0F0"/>
                </a:solidFill>
              </a:rPr>
              <a:t>Energy-momentum tensor</a:t>
            </a:r>
            <a:endParaRPr lang="ko-KR" altLang="en-US" b="1">
              <a:solidFill>
                <a:srgbClr val="00B0F0"/>
              </a:solidFill>
            </a:endParaRPr>
          </a:p>
        </p:txBody>
      </p:sp>
      <p:sp>
        <p:nvSpPr>
          <p:cNvPr id="30" name="자유형: 도형 29">
            <a:extLst>
              <a:ext uri="{FF2B5EF4-FFF2-40B4-BE49-F238E27FC236}">
                <a16:creationId xmlns:a16="http://schemas.microsoft.com/office/drawing/2014/main" id="{0F98C9F0-558D-7A68-03AC-3B40823B2109}"/>
              </a:ext>
            </a:extLst>
          </p:cNvPr>
          <p:cNvSpPr/>
          <p:nvPr/>
        </p:nvSpPr>
        <p:spPr>
          <a:xfrm>
            <a:off x="8758841" y="4232365"/>
            <a:ext cx="3327864" cy="2228417"/>
          </a:xfrm>
          <a:custGeom>
            <a:avLst/>
            <a:gdLst>
              <a:gd name="connsiteX0" fmla="*/ 0 w 3062614"/>
              <a:gd name="connsiteY0" fmla="*/ 0 h 1969239"/>
              <a:gd name="connsiteX1" fmla="*/ 3062614 w 3062614"/>
              <a:gd name="connsiteY1" fmla="*/ 0 h 1969239"/>
              <a:gd name="connsiteX2" fmla="*/ 3062614 w 3062614"/>
              <a:gd name="connsiteY2" fmla="*/ 1837712 h 1969239"/>
              <a:gd name="connsiteX3" fmla="*/ 2931087 w 3062614"/>
              <a:gd name="connsiteY3" fmla="*/ 1969239 h 1969239"/>
              <a:gd name="connsiteX4" fmla="*/ 131527 w 3062614"/>
              <a:gd name="connsiteY4" fmla="*/ 1969239 h 1969239"/>
              <a:gd name="connsiteX5" fmla="*/ 0 w 3062614"/>
              <a:gd name="connsiteY5" fmla="*/ 1837712 h 1969239"/>
              <a:gd name="connsiteX6" fmla="*/ 0 w 3062614"/>
              <a:gd name="connsiteY6" fmla="*/ 0 h 1969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2614" h="1969239">
                <a:moveTo>
                  <a:pt x="0" y="0"/>
                </a:moveTo>
                <a:lnTo>
                  <a:pt x="3062614" y="0"/>
                </a:lnTo>
                <a:lnTo>
                  <a:pt x="3062614" y="1837712"/>
                </a:lnTo>
                <a:cubicBezTo>
                  <a:pt x="3062614" y="1910352"/>
                  <a:pt x="3003727" y="1969239"/>
                  <a:pt x="2931087" y="1969239"/>
                </a:cubicBezTo>
                <a:lnTo>
                  <a:pt x="131527" y="1969239"/>
                </a:lnTo>
                <a:cubicBezTo>
                  <a:pt x="58887" y="1969239"/>
                  <a:pt x="0" y="1910352"/>
                  <a:pt x="0" y="1837712"/>
                </a:cubicBezTo>
                <a:lnTo>
                  <a:pt x="0" y="0"/>
                </a:lnTo>
                <a:close/>
              </a:path>
            </a:pathLst>
          </a:cu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altLang="ko-KR">
                <a:solidFill>
                  <a:srgbClr val="00B0F0"/>
                </a:solidFill>
              </a:rPr>
              <a:t>Matter(Energy) distribution</a:t>
            </a:r>
          </a:p>
          <a:p>
            <a:pPr algn="ctr">
              <a:lnSpc>
                <a:spcPct val="120000"/>
              </a:lnSpc>
            </a:pPr>
            <a:r>
              <a:rPr lang="en-US" altLang="ko-KR">
                <a:solidFill>
                  <a:srgbClr val="00B0F0"/>
                </a:solidFill>
              </a:rPr>
              <a:t>Energy, momentum, pressure</a:t>
            </a:r>
          </a:p>
          <a:p>
            <a:pPr algn="ctr">
              <a:lnSpc>
                <a:spcPct val="120000"/>
              </a:lnSpc>
            </a:pPr>
            <a:r>
              <a:rPr lang="en-US" altLang="ko-KR">
                <a:solidFill>
                  <a:srgbClr val="00B0F0"/>
                </a:solidFill>
              </a:rPr>
              <a:t>Stars, galaxies, …</a:t>
            </a:r>
          </a:p>
          <a:p>
            <a:pPr algn="ctr">
              <a:lnSpc>
                <a:spcPct val="120000"/>
              </a:lnSpc>
            </a:pPr>
            <a:r>
              <a:rPr lang="en-US" altLang="ko-KR">
                <a:solidFill>
                  <a:srgbClr val="00B0F0"/>
                </a:solidFill>
              </a:rPr>
              <a:t>Standard model particle,</a:t>
            </a:r>
          </a:p>
          <a:p>
            <a:pPr algn="ctr">
              <a:lnSpc>
                <a:spcPct val="120000"/>
              </a:lnSpc>
            </a:pPr>
            <a:r>
              <a:rPr lang="en-US" altLang="ko-KR">
                <a:solidFill>
                  <a:srgbClr val="00B0F0"/>
                </a:solidFill>
              </a:rPr>
              <a:t>Dark matter, dark energy, vacuum, radiation…. </a:t>
            </a:r>
            <a:endParaRPr lang="ko-KR" altLang="en-US">
              <a:solidFill>
                <a:srgbClr val="00B0F0"/>
              </a:solidFill>
            </a:endParaRPr>
          </a:p>
        </p:txBody>
      </p:sp>
      <p:cxnSp>
        <p:nvCxnSpPr>
          <p:cNvPr id="32" name="직선 연결선 31">
            <a:extLst>
              <a:ext uri="{FF2B5EF4-FFF2-40B4-BE49-F238E27FC236}">
                <a16:creationId xmlns:a16="http://schemas.microsoft.com/office/drawing/2014/main" id="{36433698-306D-1BD1-0701-67E126D06302}"/>
              </a:ext>
            </a:extLst>
          </p:cNvPr>
          <p:cNvCxnSpPr>
            <a:cxnSpLocks/>
          </p:cNvCxnSpPr>
          <p:nvPr/>
        </p:nvCxnSpPr>
        <p:spPr>
          <a:xfrm>
            <a:off x="6692665" y="3137011"/>
            <a:ext cx="574807" cy="538275"/>
          </a:xfrm>
          <a:prstGeom prst="line">
            <a:avLst/>
          </a:prstGeom>
          <a:ln w="12700">
            <a:solidFill>
              <a:schemeClr val="accent5">
                <a:alpha val="43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36" name="직선 연결선 35">
            <a:extLst>
              <a:ext uri="{FF2B5EF4-FFF2-40B4-BE49-F238E27FC236}">
                <a16:creationId xmlns:a16="http://schemas.microsoft.com/office/drawing/2014/main" id="{F1497C0B-B460-F7B9-8E93-CCA3F9A976FD}"/>
              </a:ext>
            </a:extLst>
          </p:cNvPr>
          <p:cNvCxnSpPr>
            <a:cxnSpLocks/>
            <a:stCxn id="7" idx="1"/>
          </p:cNvCxnSpPr>
          <p:nvPr/>
        </p:nvCxnSpPr>
        <p:spPr>
          <a:xfrm flipH="1">
            <a:off x="4533886" y="2089937"/>
            <a:ext cx="1989948" cy="1573925"/>
          </a:xfrm>
          <a:prstGeom prst="line">
            <a:avLst/>
          </a:prstGeom>
          <a:ln w="12700">
            <a:solidFill>
              <a:schemeClr val="accent2">
                <a:alpha val="43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2" name="직선 연결선 41">
            <a:extLst>
              <a:ext uri="{FF2B5EF4-FFF2-40B4-BE49-F238E27FC236}">
                <a16:creationId xmlns:a16="http://schemas.microsoft.com/office/drawing/2014/main" id="{6F7D0CF6-B33F-2B2E-FDB9-93F210778EA3}"/>
              </a:ext>
            </a:extLst>
          </p:cNvPr>
          <p:cNvCxnSpPr>
            <a:cxnSpLocks/>
          </p:cNvCxnSpPr>
          <p:nvPr/>
        </p:nvCxnSpPr>
        <p:spPr>
          <a:xfrm>
            <a:off x="7947132" y="2821684"/>
            <a:ext cx="2257501" cy="819758"/>
          </a:xfrm>
          <a:prstGeom prst="line">
            <a:avLst/>
          </a:prstGeom>
          <a:ln w="12700">
            <a:solidFill>
              <a:srgbClr val="00B0F0">
                <a:alpha val="43000"/>
              </a:srgb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643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randombar(horizontal)">
                                      <p:cBhvr>
                                        <p:cTn id="31" dur="500"/>
                                        <p:tgtEl>
                                          <p:spTgt spid="2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randombar(horizontal)">
                                      <p:cBhvr>
                                        <p:cTn id="34" dur="500"/>
                                        <p:tgtEl>
                                          <p:spTgt spid="21"/>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randombar(horizontal)">
                                      <p:cBhvr>
                                        <p:cTn id="37" dur="500"/>
                                        <p:tgtEl>
                                          <p:spTgt spid="22"/>
                                        </p:tgtEl>
                                      </p:cBhvr>
                                    </p:animEffect>
                                  </p:childTnLst>
                                </p:cTn>
                              </p:par>
                              <p:par>
                                <p:cTn id="38" presetID="14" presetClass="entr" presetSubtype="1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par>
                                <p:cTn id="41" presetID="14" presetClass="entr" presetSubtype="1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randombar(horizontal)">
                                      <p:cBhvr>
                                        <p:cTn id="43" dur="500"/>
                                        <p:tgtEl>
                                          <p:spTgt spid="28"/>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randombar(horizontal)">
                                      <p:cBhvr>
                                        <p:cTn id="46" dur="500"/>
                                        <p:tgtEl>
                                          <p:spTgt spid="29"/>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randombar(horizontal)">
                                      <p:cBhvr>
                                        <p:cTn id="49" dur="500"/>
                                        <p:tgtEl>
                                          <p:spTgt spid="30"/>
                                        </p:tgtEl>
                                      </p:cBhvr>
                                    </p:animEffect>
                                  </p:childTnLst>
                                </p:cTn>
                              </p:par>
                              <p:par>
                                <p:cTn id="50" presetID="14" presetClass="entr" presetSubtype="10"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randombar(horizontal)">
                                      <p:cBhvr>
                                        <p:cTn id="52" dur="500"/>
                                        <p:tgtEl>
                                          <p:spTgt spid="32"/>
                                        </p:tgtEl>
                                      </p:cBhvr>
                                    </p:animEffect>
                                  </p:childTnLst>
                                </p:cTn>
                              </p:par>
                              <p:par>
                                <p:cTn id="53" presetID="14" presetClass="entr" presetSubtype="10"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randombar(horizontal)">
                                      <p:cBhvr>
                                        <p:cTn id="55" dur="500"/>
                                        <p:tgtEl>
                                          <p:spTgt spid="36"/>
                                        </p:tgtEl>
                                      </p:cBhvr>
                                    </p:animEffect>
                                  </p:childTnLst>
                                </p:cTn>
                              </p:par>
                              <p:par>
                                <p:cTn id="56" presetID="14" presetClass="entr" presetSubtype="10" fill="hold" nodeType="with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randombar(horizontal)">
                                      <p:cBhvr>
                                        <p:cTn id="5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6" grpId="0" animBg="1"/>
      <p:bldP spid="14" grpId="0" animBg="1"/>
      <p:bldP spid="19" grpId="0" animBg="1"/>
      <p:bldP spid="20" grpId="0" animBg="1"/>
      <p:bldP spid="21" grpId="0" animBg="1"/>
      <p:bldP spid="22" grpId="0" animBg="1"/>
      <p:bldP spid="29" grpId="0" animBg="1"/>
      <p:bldP spid="3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그림 22">
            <a:extLst>
              <a:ext uri="{FF2B5EF4-FFF2-40B4-BE49-F238E27FC236}">
                <a16:creationId xmlns:a16="http://schemas.microsoft.com/office/drawing/2014/main" id="{AB2A2B3B-9D8D-AEFD-F2EC-9C0262C360AF}"/>
              </a:ext>
            </a:extLst>
          </p:cNvPr>
          <p:cNvPicPr>
            <a:picLocks noChangeAspect="1"/>
          </p:cNvPicPr>
          <p:nvPr/>
        </p:nvPicPr>
        <p:blipFill>
          <a:blip r:embed="rId2"/>
          <a:stretch>
            <a:fillRect/>
          </a:stretch>
        </p:blipFill>
        <p:spPr>
          <a:xfrm>
            <a:off x="236183" y="2450447"/>
            <a:ext cx="7503622" cy="2985616"/>
          </a:xfrm>
          <a:prstGeom prst="rect">
            <a:avLst/>
          </a:prstGeom>
        </p:spPr>
      </p:pic>
      <p:sp>
        <p:nvSpPr>
          <p:cNvPr id="29" name="사각형: 둥근 모서리 28">
            <a:extLst>
              <a:ext uri="{FF2B5EF4-FFF2-40B4-BE49-F238E27FC236}">
                <a16:creationId xmlns:a16="http://schemas.microsoft.com/office/drawing/2014/main" id="{71DEC8F6-130F-4DA4-B7D3-30237353D28F}"/>
              </a:ext>
            </a:extLst>
          </p:cNvPr>
          <p:cNvSpPr/>
          <p:nvPr/>
        </p:nvSpPr>
        <p:spPr>
          <a:xfrm>
            <a:off x="236183" y="2450447"/>
            <a:ext cx="1512026" cy="589020"/>
          </a:xfrm>
          <a:prstGeom prst="roundRect">
            <a:avLst/>
          </a:prstGeom>
          <a:solidFill>
            <a:srgbClr val="FF00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사각형: 둥근 모서리 29">
            <a:extLst>
              <a:ext uri="{FF2B5EF4-FFF2-40B4-BE49-F238E27FC236}">
                <a16:creationId xmlns:a16="http://schemas.microsoft.com/office/drawing/2014/main" id="{C0E4DE77-714E-4EDA-945B-DE0C8A2CCFD4}"/>
              </a:ext>
            </a:extLst>
          </p:cNvPr>
          <p:cNvSpPr/>
          <p:nvPr/>
        </p:nvSpPr>
        <p:spPr>
          <a:xfrm>
            <a:off x="699311" y="4934001"/>
            <a:ext cx="3714801" cy="589020"/>
          </a:xfrm>
          <a:prstGeom prst="roundRect">
            <a:avLst/>
          </a:prstGeom>
          <a:solidFill>
            <a:srgbClr val="FF00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제목 1">
            <a:extLst>
              <a:ext uri="{FF2B5EF4-FFF2-40B4-BE49-F238E27FC236}">
                <a16:creationId xmlns:a16="http://schemas.microsoft.com/office/drawing/2014/main" id="{94D837D0-9683-CAD3-341E-EE0FBF3F4572}"/>
              </a:ext>
            </a:extLst>
          </p:cNvPr>
          <p:cNvSpPr txBox="1">
            <a:spLocks/>
          </p:cNvSpPr>
          <p:nvPr/>
        </p:nvSpPr>
        <p:spPr>
          <a:xfrm>
            <a:off x="691079" y="725952"/>
            <a:ext cx="10325000" cy="766518"/>
          </a:xfrm>
          <a:prstGeom prst="rect">
            <a:avLst/>
          </a:prstGeom>
        </p:spPr>
        <p:txBody>
          <a:bodyPr lIns="109728" tIns="109728" rIns="109728" bIns="91440" anchor="b"/>
          <a:lstStyle>
            <a:lvl1pPr algn="l" defTabSz="914400" rtl="0" eaLnBrk="1" latinLnBrk="0" hangingPunct="1">
              <a:lnSpc>
                <a:spcPct val="114000"/>
              </a:lnSpc>
              <a:spcBef>
                <a:spcPct val="0"/>
              </a:spcBef>
              <a:buNone/>
              <a:defRPr sz="4400" kern="1200" spc="50">
                <a:solidFill>
                  <a:schemeClr val="tx2"/>
                </a:solidFill>
                <a:latin typeface="+mj-lt"/>
                <a:ea typeface="+mj-ea"/>
                <a:cs typeface="+mj-cs"/>
              </a:defRPr>
            </a:lvl1pPr>
          </a:lstStyle>
          <a:p>
            <a:r>
              <a:rPr lang="en-US" altLang="ko-KR">
                <a:latin typeface="Aharoni" panose="02010803020104030203" pitchFamily="2" charset="-79"/>
                <a:cs typeface="Aharoni" panose="02010803020104030203" pitchFamily="2" charset="-79"/>
              </a:rPr>
              <a:t>3+1 Decomposition (Einstein eq. (4-2))</a:t>
            </a:r>
            <a:endParaRPr lang="ko-KR" altLang="en-US">
              <a:latin typeface="Aharoni" panose="02010803020104030203" pitchFamily="2" charset="-79"/>
              <a:cs typeface="Aharoni" panose="02010803020104030203" pitchFamily="2" charset="-79"/>
            </a:endParaRPr>
          </a:p>
        </p:txBody>
      </p:sp>
      <p:grpSp>
        <p:nvGrpSpPr>
          <p:cNvPr id="24" name="그룹 23">
            <a:extLst>
              <a:ext uri="{FF2B5EF4-FFF2-40B4-BE49-F238E27FC236}">
                <a16:creationId xmlns:a16="http://schemas.microsoft.com/office/drawing/2014/main" id="{B8B03110-4495-28D2-EB3A-AC557CF18249}"/>
              </a:ext>
            </a:extLst>
          </p:cNvPr>
          <p:cNvGrpSpPr/>
          <p:nvPr/>
        </p:nvGrpSpPr>
        <p:grpSpPr>
          <a:xfrm>
            <a:off x="7844188" y="2182467"/>
            <a:ext cx="4245041" cy="3780733"/>
            <a:chOff x="7685438" y="2125317"/>
            <a:chExt cx="4245041" cy="3780733"/>
          </a:xfrm>
        </p:grpSpPr>
        <p:grpSp>
          <p:nvGrpSpPr>
            <p:cNvPr id="25" name="그룹 24">
              <a:extLst>
                <a:ext uri="{FF2B5EF4-FFF2-40B4-BE49-F238E27FC236}">
                  <a16:creationId xmlns:a16="http://schemas.microsoft.com/office/drawing/2014/main" id="{324B60B9-8132-F28F-4E3E-60CB303867FC}"/>
                </a:ext>
              </a:extLst>
            </p:cNvPr>
            <p:cNvGrpSpPr/>
            <p:nvPr/>
          </p:nvGrpSpPr>
          <p:grpSpPr>
            <a:xfrm>
              <a:off x="7845611" y="3002537"/>
              <a:ext cx="3848100" cy="2759393"/>
              <a:chOff x="1104900" y="3135223"/>
              <a:chExt cx="3848100" cy="2759393"/>
            </a:xfrm>
          </p:grpSpPr>
          <p:cxnSp>
            <p:nvCxnSpPr>
              <p:cNvPr id="61" name="직선 연결선 60">
                <a:extLst>
                  <a:ext uri="{FF2B5EF4-FFF2-40B4-BE49-F238E27FC236}">
                    <a16:creationId xmlns:a16="http://schemas.microsoft.com/office/drawing/2014/main" id="{5728AC10-E492-F612-B61E-E7CCDB668E7A}"/>
                  </a:ext>
                </a:extLst>
              </p:cNvPr>
              <p:cNvCxnSpPr/>
              <p:nvPr/>
            </p:nvCxnSpPr>
            <p:spPr>
              <a:xfrm>
                <a:off x="1104900" y="4490358"/>
                <a:ext cx="3848100" cy="0"/>
              </a:xfrm>
              <a:prstGeom prst="line">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62" name="직선 연결선 61">
                <a:extLst>
                  <a:ext uri="{FF2B5EF4-FFF2-40B4-BE49-F238E27FC236}">
                    <a16:creationId xmlns:a16="http://schemas.microsoft.com/office/drawing/2014/main" id="{50EDDA77-0E6B-DC74-A6F5-F98C21034882}"/>
                  </a:ext>
                </a:extLst>
              </p:cNvPr>
              <p:cNvCxnSpPr/>
              <p:nvPr/>
            </p:nvCxnSpPr>
            <p:spPr>
              <a:xfrm>
                <a:off x="1104900" y="3799115"/>
                <a:ext cx="3848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직선 연결선 62">
                <a:extLst>
                  <a:ext uri="{FF2B5EF4-FFF2-40B4-BE49-F238E27FC236}">
                    <a16:creationId xmlns:a16="http://schemas.microsoft.com/office/drawing/2014/main" id="{4B9ACCA5-20AF-42FD-F024-DD3EE826C576}"/>
                  </a:ext>
                </a:extLst>
              </p:cNvPr>
              <p:cNvCxnSpPr/>
              <p:nvPr/>
            </p:nvCxnSpPr>
            <p:spPr>
              <a:xfrm>
                <a:off x="1104900" y="3135223"/>
                <a:ext cx="3848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직선 연결선 63">
                <a:extLst>
                  <a:ext uri="{FF2B5EF4-FFF2-40B4-BE49-F238E27FC236}">
                    <a16:creationId xmlns:a16="http://schemas.microsoft.com/office/drawing/2014/main" id="{A65F8A4D-783B-5015-387F-B5EEABACE228}"/>
                  </a:ext>
                </a:extLst>
              </p:cNvPr>
              <p:cNvCxnSpPr/>
              <p:nvPr/>
            </p:nvCxnSpPr>
            <p:spPr>
              <a:xfrm>
                <a:off x="1104900" y="5894616"/>
                <a:ext cx="3848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직선 연결선 64">
                <a:extLst>
                  <a:ext uri="{FF2B5EF4-FFF2-40B4-BE49-F238E27FC236}">
                    <a16:creationId xmlns:a16="http://schemas.microsoft.com/office/drawing/2014/main" id="{3C180516-096D-FFFA-8531-D5D970639DD8}"/>
                  </a:ext>
                </a:extLst>
              </p:cNvPr>
              <p:cNvCxnSpPr/>
              <p:nvPr/>
            </p:nvCxnSpPr>
            <p:spPr>
              <a:xfrm>
                <a:off x="1104900" y="5203373"/>
                <a:ext cx="38481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6" name="그룹 25">
              <a:extLst>
                <a:ext uri="{FF2B5EF4-FFF2-40B4-BE49-F238E27FC236}">
                  <a16:creationId xmlns:a16="http://schemas.microsoft.com/office/drawing/2014/main" id="{5DA27420-A85C-9B5E-BE04-D817D779F14F}"/>
                </a:ext>
              </a:extLst>
            </p:cNvPr>
            <p:cNvGrpSpPr/>
            <p:nvPr/>
          </p:nvGrpSpPr>
          <p:grpSpPr>
            <a:xfrm rot="17941206">
              <a:off x="8169653" y="2812503"/>
              <a:ext cx="3427700" cy="2759393"/>
              <a:chOff x="1104900" y="3135223"/>
              <a:chExt cx="3848100" cy="2759393"/>
            </a:xfrm>
          </p:grpSpPr>
          <p:cxnSp>
            <p:nvCxnSpPr>
              <p:cNvPr id="56" name="직선 연결선 55">
                <a:extLst>
                  <a:ext uri="{FF2B5EF4-FFF2-40B4-BE49-F238E27FC236}">
                    <a16:creationId xmlns:a16="http://schemas.microsoft.com/office/drawing/2014/main" id="{AA09A401-7BC2-C59F-BD2E-49046CBC1BB8}"/>
                  </a:ext>
                </a:extLst>
              </p:cNvPr>
              <p:cNvCxnSpPr/>
              <p:nvPr/>
            </p:nvCxnSpPr>
            <p:spPr>
              <a:xfrm>
                <a:off x="1104900" y="4490358"/>
                <a:ext cx="3848100" cy="0"/>
              </a:xfrm>
              <a:prstGeom prst="line">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직선 연결선 56">
                <a:extLst>
                  <a:ext uri="{FF2B5EF4-FFF2-40B4-BE49-F238E27FC236}">
                    <a16:creationId xmlns:a16="http://schemas.microsoft.com/office/drawing/2014/main" id="{AD48D9A7-BEAC-13F1-34C5-9996E9EAE5D6}"/>
                  </a:ext>
                </a:extLst>
              </p:cNvPr>
              <p:cNvCxnSpPr/>
              <p:nvPr/>
            </p:nvCxnSpPr>
            <p:spPr>
              <a:xfrm>
                <a:off x="1104900" y="3799115"/>
                <a:ext cx="38481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직선 연결선 57">
                <a:extLst>
                  <a:ext uri="{FF2B5EF4-FFF2-40B4-BE49-F238E27FC236}">
                    <a16:creationId xmlns:a16="http://schemas.microsoft.com/office/drawing/2014/main" id="{DB5DD6D8-808F-ED96-3812-7824DAB7A380}"/>
                  </a:ext>
                </a:extLst>
              </p:cNvPr>
              <p:cNvCxnSpPr/>
              <p:nvPr/>
            </p:nvCxnSpPr>
            <p:spPr>
              <a:xfrm>
                <a:off x="1104900" y="3135223"/>
                <a:ext cx="38481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직선 연결선 58">
                <a:extLst>
                  <a:ext uri="{FF2B5EF4-FFF2-40B4-BE49-F238E27FC236}">
                    <a16:creationId xmlns:a16="http://schemas.microsoft.com/office/drawing/2014/main" id="{B384BDD0-D76C-5652-EFB0-0E6C6E714A45}"/>
                  </a:ext>
                </a:extLst>
              </p:cNvPr>
              <p:cNvCxnSpPr/>
              <p:nvPr/>
            </p:nvCxnSpPr>
            <p:spPr>
              <a:xfrm>
                <a:off x="1104900" y="5894616"/>
                <a:ext cx="38481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직선 연결선 59">
                <a:extLst>
                  <a:ext uri="{FF2B5EF4-FFF2-40B4-BE49-F238E27FC236}">
                    <a16:creationId xmlns:a16="http://schemas.microsoft.com/office/drawing/2014/main" id="{EC2A9286-66A4-0BE8-3F52-A2DE20DBFBC8}"/>
                  </a:ext>
                </a:extLst>
              </p:cNvPr>
              <p:cNvCxnSpPr/>
              <p:nvPr/>
            </p:nvCxnSpPr>
            <p:spPr>
              <a:xfrm>
                <a:off x="1104900" y="5203373"/>
                <a:ext cx="38481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7" name="직선 화살표 연결선 26">
              <a:extLst>
                <a:ext uri="{FF2B5EF4-FFF2-40B4-BE49-F238E27FC236}">
                  <a16:creationId xmlns:a16="http://schemas.microsoft.com/office/drawing/2014/main" id="{1006EEE5-1E6D-5938-EB57-117DF863B935}"/>
                </a:ext>
              </a:extLst>
            </p:cNvPr>
            <p:cNvCxnSpPr>
              <a:cxnSpLocks/>
            </p:cNvCxnSpPr>
            <p:nvPr/>
          </p:nvCxnSpPr>
          <p:spPr>
            <a:xfrm flipV="1">
              <a:off x="9772408" y="3615890"/>
              <a:ext cx="410120" cy="7202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직선 화살표 연결선 30">
              <a:extLst>
                <a:ext uri="{FF2B5EF4-FFF2-40B4-BE49-F238E27FC236}">
                  <a16:creationId xmlns:a16="http://schemas.microsoft.com/office/drawing/2014/main" id="{808ED531-5E5A-6DBE-BCE0-1FCDD5CDF5B2}"/>
                </a:ext>
              </a:extLst>
            </p:cNvPr>
            <p:cNvCxnSpPr>
              <a:cxnSpLocks/>
            </p:cNvCxnSpPr>
            <p:nvPr/>
          </p:nvCxnSpPr>
          <p:spPr>
            <a:xfrm>
              <a:off x="9786581" y="4347791"/>
              <a:ext cx="80767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8">
              <a:extLst>
                <a:ext uri="{FF2B5EF4-FFF2-40B4-BE49-F238E27FC236}">
                  <a16:creationId xmlns:a16="http://schemas.microsoft.com/office/drawing/2014/main" id="{881C01FC-E401-A0A5-17F3-681591DEB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8766" y="4492076"/>
              <a:ext cx="401002" cy="264297"/>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직선 화살표 연결선 32">
              <a:extLst>
                <a:ext uri="{FF2B5EF4-FFF2-40B4-BE49-F238E27FC236}">
                  <a16:creationId xmlns:a16="http://schemas.microsoft.com/office/drawing/2014/main" id="{FD5FA720-0995-4F37-75F8-D8A8346A8437}"/>
                </a:ext>
              </a:extLst>
            </p:cNvPr>
            <p:cNvCxnSpPr>
              <a:cxnSpLocks/>
            </p:cNvCxnSpPr>
            <p:nvPr/>
          </p:nvCxnSpPr>
          <p:spPr>
            <a:xfrm>
              <a:off x="9582335" y="5073311"/>
              <a:ext cx="0" cy="68063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4" name="Picture 20">
              <a:extLst>
                <a:ext uri="{FF2B5EF4-FFF2-40B4-BE49-F238E27FC236}">
                  <a16:creationId xmlns:a16="http://schemas.microsoft.com/office/drawing/2014/main" id="{8D1A0295-3696-1EC8-CD05-75C6008ED9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4076" y="5351256"/>
              <a:ext cx="123791" cy="203891"/>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직선 화살표 연결선 34">
              <a:extLst>
                <a:ext uri="{FF2B5EF4-FFF2-40B4-BE49-F238E27FC236}">
                  <a16:creationId xmlns:a16="http://schemas.microsoft.com/office/drawing/2014/main" id="{ED166C45-3B87-3546-E47B-03DE3BB6DAF8}"/>
                </a:ext>
              </a:extLst>
            </p:cNvPr>
            <p:cNvCxnSpPr>
              <a:cxnSpLocks/>
            </p:cNvCxnSpPr>
            <p:nvPr/>
          </p:nvCxnSpPr>
          <p:spPr>
            <a:xfrm flipV="1">
              <a:off x="9775100" y="3658800"/>
              <a:ext cx="1214285" cy="695845"/>
            </a:xfrm>
            <a:prstGeom prst="straightConnector1">
              <a:avLst/>
            </a:prstGeom>
            <a:ln w="317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6" name="직선 화살표 연결선 35">
              <a:extLst>
                <a:ext uri="{FF2B5EF4-FFF2-40B4-BE49-F238E27FC236}">
                  <a16:creationId xmlns:a16="http://schemas.microsoft.com/office/drawing/2014/main" id="{65667BB1-6A17-1D9C-513D-136C17720D49}"/>
                </a:ext>
              </a:extLst>
            </p:cNvPr>
            <p:cNvCxnSpPr>
              <a:cxnSpLocks/>
            </p:cNvCxnSpPr>
            <p:nvPr/>
          </p:nvCxnSpPr>
          <p:spPr>
            <a:xfrm flipV="1">
              <a:off x="8189383" y="3658800"/>
              <a:ext cx="1214285" cy="695845"/>
            </a:xfrm>
            <a:prstGeom prst="straightConnector1">
              <a:avLst/>
            </a:prstGeom>
            <a:ln w="317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7" name="직선 화살표 연결선 36">
              <a:extLst>
                <a:ext uri="{FF2B5EF4-FFF2-40B4-BE49-F238E27FC236}">
                  <a16:creationId xmlns:a16="http://schemas.microsoft.com/office/drawing/2014/main" id="{13A8FDA5-A453-36B0-F714-FD61EA74E143}"/>
                </a:ext>
              </a:extLst>
            </p:cNvPr>
            <p:cNvCxnSpPr>
              <a:cxnSpLocks/>
            </p:cNvCxnSpPr>
            <p:nvPr/>
          </p:nvCxnSpPr>
          <p:spPr>
            <a:xfrm flipV="1">
              <a:off x="8202052" y="4112743"/>
              <a:ext cx="2788" cy="2521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직선 화살표 연결선 37">
              <a:extLst>
                <a:ext uri="{FF2B5EF4-FFF2-40B4-BE49-F238E27FC236}">
                  <a16:creationId xmlns:a16="http://schemas.microsoft.com/office/drawing/2014/main" id="{05D25ACE-129A-B97E-1BAE-772493A05DF8}"/>
                </a:ext>
              </a:extLst>
            </p:cNvPr>
            <p:cNvCxnSpPr>
              <a:cxnSpLocks/>
            </p:cNvCxnSpPr>
            <p:nvPr/>
          </p:nvCxnSpPr>
          <p:spPr>
            <a:xfrm>
              <a:off x="8216225" y="4376586"/>
              <a:ext cx="226085" cy="7811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직선 화살표 연결선 38">
              <a:extLst>
                <a:ext uri="{FF2B5EF4-FFF2-40B4-BE49-F238E27FC236}">
                  <a16:creationId xmlns:a16="http://schemas.microsoft.com/office/drawing/2014/main" id="{D894479C-34C6-A740-CD54-520DCDD0AD0E}"/>
                </a:ext>
              </a:extLst>
            </p:cNvPr>
            <p:cNvCxnSpPr>
              <a:cxnSpLocks/>
            </p:cNvCxnSpPr>
            <p:nvPr/>
          </p:nvCxnSpPr>
          <p:spPr>
            <a:xfrm>
              <a:off x="7985531" y="4136920"/>
              <a:ext cx="0" cy="22801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0" name="Picture 2">
              <a:extLst>
                <a:ext uri="{FF2B5EF4-FFF2-40B4-BE49-F238E27FC236}">
                  <a16:creationId xmlns:a16="http://schemas.microsoft.com/office/drawing/2014/main" id="{7A75D67A-E07E-C317-973C-740C0C98FD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0694" y="3994522"/>
              <a:ext cx="113637" cy="488637"/>
            </a:xfrm>
            <a:prstGeom prst="rect">
              <a:avLst/>
            </a:prstGeom>
            <a:noFill/>
            <a:extLst>
              <a:ext uri="{909E8E84-426E-40DD-AFC4-6F175D3DCCD1}">
                <a14:hiddenFill xmlns:a14="http://schemas.microsoft.com/office/drawing/2010/main">
                  <a:solidFill>
                    <a:srgbClr val="FFFFFF"/>
                  </a:solidFill>
                </a14:hiddenFill>
              </a:ext>
            </a:extLst>
          </p:spPr>
        </p:pic>
        <p:pic>
          <p:nvPicPr>
            <p:cNvPr id="41" name="그림 40">
              <a:extLst>
                <a:ext uri="{FF2B5EF4-FFF2-40B4-BE49-F238E27FC236}">
                  <a16:creationId xmlns:a16="http://schemas.microsoft.com/office/drawing/2014/main" id="{32EBC18C-E3C2-9CD0-1C77-F2B9A6263B03}"/>
                </a:ext>
              </a:extLst>
            </p:cNvPr>
            <p:cNvPicPr>
              <a:picLocks noChangeAspect="1"/>
            </p:cNvPicPr>
            <p:nvPr/>
          </p:nvPicPr>
          <p:blipFill>
            <a:blip r:embed="rId6"/>
            <a:stretch>
              <a:fillRect/>
            </a:stretch>
          </p:blipFill>
          <p:spPr>
            <a:xfrm>
              <a:off x="10035306" y="4400917"/>
              <a:ext cx="349350" cy="381527"/>
            </a:xfrm>
            <a:prstGeom prst="rect">
              <a:avLst/>
            </a:prstGeom>
          </p:spPr>
        </p:pic>
        <p:pic>
          <p:nvPicPr>
            <p:cNvPr id="42" name="Picture 4">
              <a:extLst>
                <a:ext uri="{FF2B5EF4-FFF2-40B4-BE49-F238E27FC236}">
                  <a16:creationId xmlns:a16="http://schemas.microsoft.com/office/drawing/2014/main" id="{125E6002-3554-D245-E6C7-7FB43CCDC2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25692" y="4201695"/>
              <a:ext cx="204787" cy="185737"/>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A491C827-6F5B-2E80-9D1B-13FF1840A276}"/>
                </a:ext>
              </a:extLst>
            </p:cNvPr>
            <p:cNvSpPr txBox="1"/>
            <p:nvPr/>
          </p:nvSpPr>
          <p:spPr>
            <a:xfrm>
              <a:off x="9551861" y="2796231"/>
              <a:ext cx="2117887" cy="1900520"/>
            </a:xfrm>
            <a:prstGeom prst="rect">
              <a:avLst/>
            </a:prstGeom>
            <a:noFill/>
          </p:spPr>
          <p:txBody>
            <a:bodyPr wrap="none" rtlCol="0">
              <a:spAutoFit/>
            </a:bodyPr>
            <a:lstStyle/>
            <a:p>
              <a:r>
                <a:rPr lang="en-US" altLang="ko-KR" dirty="0">
                  <a:solidFill>
                    <a:srgbClr val="00B050"/>
                  </a:solidFill>
                </a:rPr>
                <a:t>         2</a:t>
              </a:r>
            </a:p>
            <a:p>
              <a:endParaRPr lang="en-US" altLang="ko-KR" sz="800" dirty="0">
                <a:solidFill>
                  <a:srgbClr val="00B050"/>
                </a:solidFill>
              </a:endParaRPr>
            </a:p>
            <a:p>
              <a:endParaRPr lang="en-US" altLang="ko-KR" sz="1000" dirty="0">
                <a:solidFill>
                  <a:srgbClr val="00B050"/>
                </a:solidFill>
              </a:endParaRPr>
            </a:p>
            <a:p>
              <a:endParaRPr lang="en-US" altLang="ko-KR" sz="1050" dirty="0">
                <a:solidFill>
                  <a:srgbClr val="00B050"/>
                </a:solidFill>
              </a:endParaRPr>
            </a:p>
            <a:p>
              <a:r>
                <a:rPr lang="en-US" altLang="ko-KR" dirty="0">
                  <a:solidFill>
                    <a:srgbClr val="00B050"/>
                  </a:solidFill>
                </a:rPr>
                <a:t>    1</a:t>
              </a:r>
            </a:p>
            <a:p>
              <a:endParaRPr lang="en-US" altLang="ko-KR" sz="800" dirty="0">
                <a:solidFill>
                  <a:srgbClr val="00B050"/>
                </a:solidFill>
              </a:endParaRPr>
            </a:p>
            <a:p>
              <a:endParaRPr lang="en-US" altLang="ko-KR" sz="1100" dirty="0">
                <a:solidFill>
                  <a:srgbClr val="00B050"/>
                </a:solidFill>
              </a:endParaRPr>
            </a:p>
            <a:p>
              <a:endParaRPr lang="en-US" altLang="ko-KR" sz="1600" dirty="0">
                <a:solidFill>
                  <a:srgbClr val="00B050"/>
                </a:solidFill>
              </a:endParaRPr>
            </a:p>
            <a:p>
              <a:r>
                <a:rPr lang="en-US" altLang="ko-KR" dirty="0">
                  <a:solidFill>
                    <a:srgbClr val="00B050"/>
                  </a:solidFill>
                </a:rPr>
                <a:t>0         1        2  </a:t>
              </a:r>
              <a:endParaRPr lang="ko-KR" altLang="en-US" dirty="0">
                <a:solidFill>
                  <a:srgbClr val="00B050"/>
                </a:solidFill>
              </a:endParaRPr>
            </a:p>
          </p:txBody>
        </p:sp>
        <p:pic>
          <p:nvPicPr>
            <p:cNvPr id="44" name="Picture 2">
              <a:extLst>
                <a:ext uri="{FF2B5EF4-FFF2-40B4-BE49-F238E27FC236}">
                  <a16:creationId xmlns:a16="http://schemas.microsoft.com/office/drawing/2014/main" id="{E4A31604-CE5C-9491-5842-0EBD99300D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40143" y="3647516"/>
              <a:ext cx="333375" cy="40005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a:extLst>
                <a:ext uri="{FF2B5EF4-FFF2-40B4-BE49-F238E27FC236}">
                  <a16:creationId xmlns:a16="http://schemas.microsoft.com/office/drawing/2014/main" id="{C9E5D46A-DED3-DF2F-4B49-C1687D02D0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32223" y="3786171"/>
              <a:ext cx="295275" cy="35242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a:extLst>
                <a:ext uri="{FF2B5EF4-FFF2-40B4-BE49-F238E27FC236}">
                  <a16:creationId xmlns:a16="http://schemas.microsoft.com/office/drawing/2014/main" id="{F7A71041-4895-EEA4-0D7E-2DCC68E467C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94254" y="2368984"/>
              <a:ext cx="133350" cy="257175"/>
            </a:xfrm>
            <a:prstGeom prst="rect">
              <a:avLst/>
            </a:prstGeom>
            <a:noFill/>
            <a:extLst>
              <a:ext uri="{909E8E84-426E-40DD-AFC4-6F175D3DCCD1}">
                <a14:hiddenFill xmlns:a14="http://schemas.microsoft.com/office/drawing/2010/main">
                  <a:solidFill>
                    <a:srgbClr val="FFFFFF"/>
                  </a:solidFill>
                </a14:hiddenFill>
              </a:ext>
            </a:extLst>
          </p:spPr>
        </p:pic>
        <p:cxnSp>
          <p:nvCxnSpPr>
            <p:cNvPr id="47" name="직선 화살표 연결선 46">
              <a:extLst>
                <a:ext uri="{FF2B5EF4-FFF2-40B4-BE49-F238E27FC236}">
                  <a16:creationId xmlns:a16="http://schemas.microsoft.com/office/drawing/2014/main" id="{4D9A982C-CAC3-2B17-61AB-74D02EB7BDE2}"/>
                </a:ext>
              </a:extLst>
            </p:cNvPr>
            <p:cNvCxnSpPr>
              <a:cxnSpLocks/>
            </p:cNvCxnSpPr>
            <p:nvPr/>
          </p:nvCxnSpPr>
          <p:spPr>
            <a:xfrm flipV="1">
              <a:off x="8487104" y="3904327"/>
              <a:ext cx="0" cy="453639"/>
            </a:xfrm>
            <a:prstGeom prst="straightConnector1">
              <a:avLst/>
            </a:prstGeom>
            <a:ln w="38100">
              <a:solidFill>
                <a:srgbClr val="FF66CC"/>
              </a:solidFill>
              <a:tailEnd type="triangle"/>
            </a:ln>
          </p:spPr>
          <p:style>
            <a:lnRef idx="1">
              <a:schemeClr val="accent1"/>
            </a:lnRef>
            <a:fillRef idx="0">
              <a:schemeClr val="accent1"/>
            </a:fillRef>
            <a:effectRef idx="0">
              <a:schemeClr val="accent1"/>
            </a:effectRef>
            <a:fontRef idx="minor">
              <a:schemeClr val="tx1"/>
            </a:fontRef>
          </p:style>
        </p:cxnSp>
        <p:cxnSp>
          <p:nvCxnSpPr>
            <p:cNvPr id="48" name="직선 화살표 연결선 47">
              <a:extLst>
                <a:ext uri="{FF2B5EF4-FFF2-40B4-BE49-F238E27FC236}">
                  <a16:creationId xmlns:a16="http://schemas.microsoft.com/office/drawing/2014/main" id="{1A037160-7C3F-1CBA-2433-2D4C7529649E}"/>
                </a:ext>
              </a:extLst>
            </p:cNvPr>
            <p:cNvCxnSpPr>
              <a:cxnSpLocks/>
            </p:cNvCxnSpPr>
            <p:nvPr/>
          </p:nvCxnSpPr>
          <p:spPr>
            <a:xfrm flipV="1">
              <a:off x="8796525" y="3647516"/>
              <a:ext cx="0" cy="688847"/>
            </a:xfrm>
            <a:prstGeom prst="straightConnector1">
              <a:avLst/>
            </a:prstGeom>
            <a:ln w="38100">
              <a:solidFill>
                <a:srgbClr val="9966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E124D150-9EC2-33AF-A71E-BDCF091F4830}"/>
                    </a:ext>
                  </a:extLst>
                </p:cNvPr>
                <p:cNvSpPr txBox="1"/>
                <p:nvPr/>
              </p:nvSpPr>
              <p:spPr>
                <a:xfrm>
                  <a:off x="8524878" y="4026143"/>
                  <a:ext cx="46801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𝑛</m:t>
                        </m:r>
                        <m:r>
                          <a:rPr lang="en-US" altLang="ko-KR" b="0" i="1" smtClean="0">
                            <a:latin typeface="Cambria Math" panose="02040503050406030204" pitchFamily="18" charset="0"/>
                          </a:rPr>
                          <m:t> </m:t>
                        </m:r>
                        <m:r>
                          <a:rPr lang="en-US" altLang="ko-KR" b="0" i="1" smtClean="0">
                            <a:latin typeface="Cambria Math" panose="02040503050406030204" pitchFamily="18" charset="0"/>
                          </a:rPr>
                          <m:t>𝑚</m:t>
                        </m:r>
                      </m:oMath>
                    </m:oMathPara>
                  </a14:m>
                  <a:endParaRPr lang="ko-KR" altLang="en-US" dirty="0"/>
                </a:p>
              </p:txBody>
            </p:sp>
          </mc:Choice>
          <mc:Fallback xmlns="">
            <p:sp>
              <p:nvSpPr>
                <p:cNvPr id="49" name="TextBox 48">
                  <a:extLst>
                    <a:ext uri="{FF2B5EF4-FFF2-40B4-BE49-F238E27FC236}">
                      <a16:creationId xmlns:a16="http://schemas.microsoft.com/office/drawing/2014/main" id="{E124D150-9EC2-33AF-A71E-BDCF091F4830}"/>
                    </a:ext>
                  </a:extLst>
                </p:cNvPr>
                <p:cNvSpPr txBox="1">
                  <a:spLocks noRot="1" noChangeAspect="1" noMove="1" noResize="1" noEditPoints="1" noAdjustHandles="1" noChangeArrowheads="1" noChangeShapeType="1" noTextEdit="1"/>
                </p:cNvSpPr>
                <p:nvPr/>
              </p:nvSpPr>
              <p:spPr>
                <a:xfrm>
                  <a:off x="8524878" y="4026143"/>
                  <a:ext cx="468013" cy="276999"/>
                </a:xfrm>
                <a:prstGeom prst="rect">
                  <a:avLst/>
                </a:prstGeom>
                <a:blipFill>
                  <a:blip r:embed="rId11"/>
                  <a:stretch>
                    <a:fillRect l="-3896" r="-3896" b="-2222"/>
                  </a:stretch>
                </a:blipFill>
              </p:spPr>
              <p:txBody>
                <a:bodyPr/>
                <a:lstStyle/>
                <a:p>
                  <a:r>
                    <a:rPr lang="ko-KR" altLang="en-US">
                      <a:noFill/>
                    </a:rPr>
                    <a:t> </a:t>
                  </a:r>
                </a:p>
              </p:txBody>
            </p:sp>
          </mc:Fallback>
        </mc:AlternateContent>
        <p:sp>
          <p:nvSpPr>
            <p:cNvPr id="50" name="자유형: 도형 49">
              <a:extLst>
                <a:ext uri="{FF2B5EF4-FFF2-40B4-BE49-F238E27FC236}">
                  <a16:creationId xmlns:a16="http://schemas.microsoft.com/office/drawing/2014/main" id="{3F324235-A726-B1F0-E08A-3572D7D4F203}"/>
                </a:ext>
              </a:extLst>
            </p:cNvPr>
            <p:cNvSpPr/>
            <p:nvPr/>
          </p:nvSpPr>
          <p:spPr>
            <a:xfrm>
              <a:off x="8226218" y="2428918"/>
              <a:ext cx="582385" cy="1567542"/>
            </a:xfrm>
            <a:custGeom>
              <a:avLst/>
              <a:gdLst>
                <a:gd name="connsiteX0" fmla="*/ 582385 w 582385"/>
                <a:gd name="connsiteY0" fmla="*/ 1567542 h 1567542"/>
                <a:gd name="connsiteX1" fmla="*/ 59871 w 582385"/>
                <a:gd name="connsiteY1" fmla="*/ 986971 h 1567542"/>
                <a:gd name="connsiteX2" fmla="*/ 16328 w 582385"/>
                <a:gd name="connsiteY2" fmla="*/ 290285 h 1567542"/>
                <a:gd name="connsiteX3" fmla="*/ 103414 w 582385"/>
                <a:gd name="connsiteY3" fmla="*/ 0 h 1567542"/>
              </a:gdLst>
              <a:ahLst/>
              <a:cxnLst>
                <a:cxn ang="0">
                  <a:pos x="connsiteX0" y="connsiteY0"/>
                </a:cxn>
                <a:cxn ang="0">
                  <a:pos x="connsiteX1" y="connsiteY1"/>
                </a:cxn>
                <a:cxn ang="0">
                  <a:pos x="connsiteX2" y="connsiteY2"/>
                </a:cxn>
                <a:cxn ang="0">
                  <a:pos x="connsiteX3" y="connsiteY3"/>
                </a:cxn>
              </a:cxnLst>
              <a:rect l="l" t="t" r="r" b="b"/>
              <a:pathLst>
                <a:path w="582385" h="1567542">
                  <a:moveTo>
                    <a:pt x="582385" y="1567542"/>
                  </a:moveTo>
                  <a:cubicBezTo>
                    <a:pt x="368299" y="1383694"/>
                    <a:pt x="154214" y="1199847"/>
                    <a:pt x="59871" y="986971"/>
                  </a:cubicBezTo>
                  <a:cubicBezTo>
                    <a:pt x="-34472" y="774095"/>
                    <a:pt x="9071" y="454780"/>
                    <a:pt x="16328" y="290285"/>
                  </a:cubicBezTo>
                  <a:cubicBezTo>
                    <a:pt x="23585" y="125790"/>
                    <a:pt x="63499" y="62895"/>
                    <a:pt x="103414" y="0"/>
                  </a:cubicBezTo>
                </a:path>
              </a:pathLst>
            </a:custGeom>
            <a:noFill/>
            <a:ln>
              <a:head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C7F182D1-1EFD-8E93-45A0-7F30CBB12C12}"/>
                    </a:ext>
                  </a:extLst>
                </p:cNvPr>
                <p:cNvSpPr txBox="1"/>
                <p:nvPr/>
              </p:nvSpPr>
              <p:spPr>
                <a:xfrm>
                  <a:off x="7685438" y="2125317"/>
                  <a:ext cx="12820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𝑚</m:t>
                            </m:r>
                          </m:e>
                        </m:d>
                        <m:r>
                          <a:rPr lang="en-US" altLang="ko-KR" b="0" i="1" smtClean="0">
                            <a:latin typeface="Cambria Math" panose="02040503050406030204" pitchFamily="18" charset="0"/>
                          </a:rPr>
                          <m:t>…</m:t>
                        </m:r>
                        <m:r>
                          <a:rPr lang="en-US" altLang="ko-KR" b="0" i="1" smtClean="0">
                            <a:latin typeface="Cambria Math" panose="02040503050406030204" pitchFamily="18" charset="0"/>
                          </a:rPr>
                          <m:t> </m:t>
                        </m:r>
                        <m:r>
                          <a:rPr lang="en-US" altLang="ko-KR" b="0" i="1" smtClean="0">
                            <a:latin typeface="Cambria Math" panose="02040503050406030204" pitchFamily="18" charset="0"/>
                          </a:rPr>
                          <m:t>𝑙𝑎𝑝𝑠𝑒</m:t>
                        </m:r>
                      </m:oMath>
                    </m:oMathPara>
                  </a14:m>
                  <a:endParaRPr lang="ko-KR" altLang="en-US" dirty="0"/>
                </a:p>
              </p:txBody>
            </p:sp>
          </mc:Choice>
          <mc:Fallback xmlns="">
            <p:sp>
              <p:nvSpPr>
                <p:cNvPr id="51" name="TextBox 50">
                  <a:extLst>
                    <a:ext uri="{FF2B5EF4-FFF2-40B4-BE49-F238E27FC236}">
                      <a16:creationId xmlns:a16="http://schemas.microsoft.com/office/drawing/2014/main" id="{C7F182D1-1EFD-8E93-45A0-7F30CBB12C12}"/>
                    </a:ext>
                  </a:extLst>
                </p:cNvPr>
                <p:cNvSpPr txBox="1">
                  <a:spLocks noRot="1" noChangeAspect="1" noMove="1" noResize="1" noEditPoints="1" noAdjustHandles="1" noChangeArrowheads="1" noChangeShapeType="1" noTextEdit="1"/>
                </p:cNvSpPr>
                <p:nvPr/>
              </p:nvSpPr>
              <p:spPr>
                <a:xfrm>
                  <a:off x="7685438" y="2125317"/>
                  <a:ext cx="1282018" cy="276999"/>
                </a:xfrm>
                <a:prstGeom prst="rect">
                  <a:avLst/>
                </a:prstGeom>
                <a:blipFill>
                  <a:blip r:embed="rId12"/>
                  <a:stretch>
                    <a:fillRect r="-5238" b="-37778"/>
                  </a:stretch>
                </a:blipFill>
              </p:spPr>
              <p:txBody>
                <a:bodyPr/>
                <a:lstStyle/>
                <a:p>
                  <a:r>
                    <a:rPr lang="ko-KR" altLang="en-US">
                      <a:noFill/>
                    </a:rPr>
                    <a:t> </a:t>
                  </a:r>
                </a:p>
              </p:txBody>
            </p:sp>
          </mc:Fallback>
        </mc:AlternateContent>
        <p:cxnSp>
          <p:nvCxnSpPr>
            <p:cNvPr id="52" name="직선 화살표 연결선 51">
              <a:extLst>
                <a:ext uri="{FF2B5EF4-FFF2-40B4-BE49-F238E27FC236}">
                  <a16:creationId xmlns:a16="http://schemas.microsoft.com/office/drawing/2014/main" id="{19BAECA4-DF02-EB8F-C7BA-C07DBE21371A}"/>
                </a:ext>
              </a:extLst>
            </p:cNvPr>
            <p:cNvCxnSpPr>
              <a:cxnSpLocks/>
            </p:cNvCxnSpPr>
            <p:nvPr/>
          </p:nvCxnSpPr>
          <p:spPr>
            <a:xfrm flipV="1">
              <a:off x="9723703" y="3652691"/>
              <a:ext cx="0" cy="688847"/>
            </a:xfrm>
            <a:prstGeom prst="straightConnector1">
              <a:avLst/>
            </a:prstGeom>
            <a:ln w="38100">
              <a:solidFill>
                <a:srgbClr val="9966FF"/>
              </a:solidFill>
              <a:tailEnd type="triangle"/>
            </a:ln>
          </p:spPr>
          <p:style>
            <a:lnRef idx="1">
              <a:schemeClr val="accent1"/>
            </a:lnRef>
            <a:fillRef idx="0">
              <a:schemeClr val="accent1"/>
            </a:fillRef>
            <a:effectRef idx="0">
              <a:schemeClr val="accent1"/>
            </a:effectRef>
            <a:fontRef idx="minor">
              <a:schemeClr val="tx1"/>
            </a:fontRef>
          </p:style>
        </p:cxnSp>
        <p:cxnSp>
          <p:nvCxnSpPr>
            <p:cNvPr id="53" name="직선 화살표 연결선 52">
              <a:extLst>
                <a:ext uri="{FF2B5EF4-FFF2-40B4-BE49-F238E27FC236}">
                  <a16:creationId xmlns:a16="http://schemas.microsoft.com/office/drawing/2014/main" id="{2F5DC707-EACE-7D38-5196-39D56191BE6C}"/>
                </a:ext>
              </a:extLst>
            </p:cNvPr>
            <p:cNvCxnSpPr>
              <a:cxnSpLocks/>
            </p:cNvCxnSpPr>
            <p:nvPr/>
          </p:nvCxnSpPr>
          <p:spPr>
            <a:xfrm flipV="1">
              <a:off x="9678021" y="3572348"/>
              <a:ext cx="512971" cy="298"/>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4" name="Picture 2">
              <a:extLst>
                <a:ext uri="{FF2B5EF4-FFF2-40B4-BE49-F238E27FC236}">
                  <a16:creationId xmlns:a16="http://schemas.microsoft.com/office/drawing/2014/main" id="{6DBDF496-B98A-BCD3-C8F3-B7E28AAA69A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06238" y="3095734"/>
              <a:ext cx="2667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a:extLst>
                <a:ext uri="{FF2B5EF4-FFF2-40B4-BE49-F238E27FC236}">
                  <a16:creationId xmlns:a16="http://schemas.microsoft.com/office/drawing/2014/main" id="{6D9AB4E8-2E0F-B6ED-E9E3-62ACE9BBCD6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53210" y="4056127"/>
              <a:ext cx="333375" cy="1809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102491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그룹 25">
            <a:extLst>
              <a:ext uri="{FF2B5EF4-FFF2-40B4-BE49-F238E27FC236}">
                <a16:creationId xmlns:a16="http://schemas.microsoft.com/office/drawing/2014/main" id="{1A1A5871-309A-4F07-AC8F-04CBF8F31E7D}"/>
              </a:ext>
            </a:extLst>
          </p:cNvPr>
          <p:cNvGrpSpPr/>
          <p:nvPr/>
        </p:nvGrpSpPr>
        <p:grpSpPr>
          <a:xfrm>
            <a:off x="1008743" y="1790952"/>
            <a:ext cx="10929258" cy="4029277"/>
            <a:chOff x="999843" y="1790951"/>
            <a:chExt cx="10800271" cy="3978477"/>
          </a:xfrm>
        </p:grpSpPr>
        <p:pic>
          <p:nvPicPr>
            <p:cNvPr id="4" name="그림 3">
              <a:extLst>
                <a:ext uri="{FF2B5EF4-FFF2-40B4-BE49-F238E27FC236}">
                  <a16:creationId xmlns:a16="http://schemas.microsoft.com/office/drawing/2014/main" id="{7F1997AA-B139-49FC-8440-5D1DD7E7570E}"/>
                </a:ext>
              </a:extLst>
            </p:cNvPr>
            <p:cNvPicPr>
              <a:picLocks noChangeAspect="1"/>
            </p:cNvPicPr>
            <p:nvPr/>
          </p:nvPicPr>
          <p:blipFill>
            <a:blip r:embed="rId2"/>
            <a:stretch>
              <a:fillRect/>
            </a:stretch>
          </p:blipFill>
          <p:spPr>
            <a:xfrm>
              <a:off x="1033495" y="1943556"/>
              <a:ext cx="10697625" cy="3758973"/>
            </a:xfrm>
            <a:prstGeom prst="rect">
              <a:avLst/>
            </a:prstGeom>
          </p:spPr>
        </p:pic>
        <p:sp>
          <p:nvSpPr>
            <p:cNvPr id="25" name="직사각형 24">
              <a:extLst>
                <a:ext uri="{FF2B5EF4-FFF2-40B4-BE49-F238E27FC236}">
                  <a16:creationId xmlns:a16="http://schemas.microsoft.com/office/drawing/2014/main" id="{B8370672-0325-4737-B0AA-222378470A06}"/>
                </a:ext>
              </a:extLst>
            </p:cNvPr>
            <p:cNvSpPr/>
            <p:nvPr/>
          </p:nvSpPr>
          <p:spPr>
            <a:xfrm>
              <a:off x="999843" y="1790951"/>
              <a:ext cx="10800271" cy="3978477"/>
            </a:xfrm>
            <a:prstGeom prst="rect">
              <a:avLst/>
            </a:pr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4" name="TextBox 23">
            <a:extLst>
              <a:ext uri="{FF2B5EF4-FFF2-40B4-BE49-F238E27FC236}">
                <a16:creationId xmlns:a16="http://schemas.microsoft.com/office/drawing/2014/main" id="{9CA3F787-34BB-43FE-A402-1DEB3C7724AF}"/>
              </a:ext>
            </a:extLst>
          </p:cNvPr>
          <p:cNvSpPr txBox="1"/>
          <p:nvPr/>
        </p:nvSpPr>
        <p:spPr>
          <a:xfrm>
            <a:off x="3376633" y="5922033"/>
            <a:ext cx="6008376" cy="369332"/>
          </a:xfrm>
          <a:prstGeom prst="rect">
            <a:avLst/>
          </a:prstGeom>
          <a:noFill/>
        </p:spPr>
        <p:txBody>
          <a:bodyPr wrap="none" rtlCol="0">
            <a:spAutoFit/>
          </a:bodyPr>
          <a:lstStyle/>
          <a:p>
            <a:r>
              <a:rPr lang="en-US" altLang="ko-KR" dirty="0">
                <a:latin typeface="Eras Demi ITC" panose="020B0805030504020804" pitchFamily="34" charset="0"/>
              </a:rPr>
              <a:t>&gt;&gt;&gt; Intrinsic eq. with coordinates on the hypersurface</a:t>
            </a:r>
            <a:endParaRPr lang="ko-KR" altLang="en-US" dirty="0">
              <a:latin typeface="Eras Demi ITC" panose="020B0805030504020804" pitchFamily="34" charset="0"/>
            </a:endParaRPr>
          </a:p>
        </p:txBody>
      </p:sp>
      <p:sp>
        <p:nvSpPr>
          <p:cNvPr id="3" name="제목 1">
            <a:extLst>
              <a:ext uri="{FF2B5EF4-FFF2-40B4-BE49-F238E27FC236}">
                <a16:creationId xmlns:a16="http://schemas.microsoft.com/office/drawing/2014/main" id="{1C554A91-FF62-56CB-CCE2-189018B77378}"/>
              </a:ext>
            </a:extLst>
          </p:cNvPr>
          <p:cNvSpPr txBox="1">
            <a:spLocks/>
          </p:cNvSpPr>
          <p:nvPr/>
        </p:nvSpPr>
        <p:spPr>
          <a:xfrm>
            <a:off x="691079" y="725952"/>
            <a:ext cx="10325000" cy="766518"/>
          </a:xfrm>
          <a:prstGeom prst="rect">
            <a:avLst/>
          </a:prstGeom>
        </p:spPr>
        <p:txBody>
          <a:bodyPr lIns="109728" tIns="109728" rIns="109728" bIns="91440" anchor="b"/>
          <a:lstStyle>
            <a:lvl1pPr algn="l" defTabSz="914400" rtl="0" eaLnBrk="1" latinLnBrk="0" hangingPunct="1">
              <a:lnSpc>
                <a:spcPct val="114000"/>
              </a:lnSpc>
              <a:spcBef>
                <a:spcPct val="0"/>
              </a:spcBef>
              <a:buNone/>
              <a:defRPr sz="4400" kern="1200" spc="50">
                <a:solidFill>
                  <a:schemeClr val="tx2"/>
                </a:solidFill>
                <a:latin typeface="+mj-lt"/>
                <a:ea typeface="+mj-ea"/>
                <a:cs typeface="+mj-cs"/>
              </a:defRPr>
            </a:lvl1pPr>
          </a:lstStyle>
          <a:p>
            <a:r>
              <a:rPr lang="en-US" altLang="ko-KR">
                <a:latin typeface="Aharoni" panose="02010803020104030203" pitchFamily="2" charset="-79"/>
                <a:cs typeface="Aharoni" panose="02010803020104030203" pitchFamily="2" charset="-79"/>
              </a:rPr>
              <a:t>3+1 Decomposition (Einstein eq. (4-3))</a:t>
            </a:r>
            <a:endParaRPr lang="ko-KR" altLang="en-US">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40098561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2">
            <a:extLst>
              <a:ext uri="{FF2B5EF4-FFF2-40B4-BE49-F238E27FC236}">
                <a16:creationId xmlns:a16="http://schemas.microsoft.com/office/drawing/2014/main" id="{4EBCEDCA-1E96-45A0-96CE-81887B3060D1}"/>
              </a:ext>
            </a:extLst>
          </p:cNvPr>
          <p:cNvGrpSpPr/>
          <p:nvPr/>
        </p:nvGrpSpPr>
        <p:grpSpPr>
          <a:xfrm>
            <a:off x="999843" y="1790951"/>
            <a:ext cx="10881480" cy="3978477"/>
            <a:chOff x="999843" y="1790951"/>
            <a:chExt cx="10881480" cy="3978477"/>
          </a:xfrm>
        </p:grpSpPr>
        <p:pic>
          <p:nvPicPr>
            <p:cNvPr id="4" name="그림 3">
              <a:extLst>
                <a:ext uri="{FF2B5EF4-FFF2-40B4-BE49-F238E27FC236}">
                  <a16:creationId xmlns:a16="http://schemas.microsoft.com/office/drawing/2014/main" id="{7F1997AA-B139-49FC-8440-5D1DD7E7570E}"/>
                </a:ext>
              </a:extLst>
            </p:cNvPr>
            <p:cNvPicPr>
              <a:picLocks noChangeAspect="1"/>
            </p:cNvPicPr>
            <p:nvPr/>
          </p:nvPicPr>
          <p:blipFill>
            <a:blip r:embed="rId2"/>
            <a:stretch>
              <a:fillRect/>
            </a:stretch>
          </p:blipFill>
          <p:spPr>
            <a:xfrm>
              <a:off x="1033495" y="1943556"/>
              <a:ext cx="10697625" cy="3758973"/>
            </a:xfrm>
            <a:prstGeom prst="rect">
              <a:avLst/>
            </a:prstGeom>
          </p:spPr>
        </p:pic>
        <p:pic>
          <p:nvPicPr>
            <p:cNvPr id="23" name="그림 22">
              <a:extLst>
                <a:ext uri="{FF2B5EF4-FFF2-40B4-BE49-F238E27FC236}">
                  <a16:creationId xmlns:a16="http://schemas.microsoft.com/office/drawing/2014/main" id="{8A62523C-6087-4D02-9C2F-51546DE22BE9}"/>
                </a:ext>
              </a:extLst>
            </p:cNvPr>
            <p:cNvPicPr>
              <a:picLocks noChangeAspect="1"/>
            </p:cNvPicPr>
            <p:nvPr/>
          </p:nvPicPr>
          <p:blipFill>
            <a:blip r:embed="rId3"/>
            <a:stretch>
              <a:fillRect/>
            </a:stretch>
          </p:blipFill>
          <p:spPr>
            <a:xfrm>
              <a:off x="1033495" y="1839643"/>
              <a:ext cx="10847828" cy="3862885"/>
            </a:xfrm>
            <a:prstGeom prst="rect">
              <a:avLst/>
            </a:prstGeom>
          </p:spPr>
        </p:pic>
        <p:sp>
          <p:nvSpPr>
            <p:cNvPr id="5" name="직사각형 4">
              <a:extLst>
                <a:ext uri="{FF2B5EF4-FFF2-40B4-BE49-F238E27FC236}">
                  <a16:creationId xmlns:a16="http://schemas.microsoft.com/office/drawing/2014/main" id="{59D293C9-221A-464C-A035-18B4C54E5CB3}"/>
                </a:ext>
              </a:extLst>
            </p:cNvPr>
            <p:cNvSpPr/>
            <p:nvPr/>
          </p:nvSpPr>
          <p:spPr>
            <a:xfrm>
              <a:off x="999843" y="1790951"/>
              <a:ext cx="10881480" cy="3978477"/>
            </a:xfrm>
            <a:prstGeom prst="rect">
              <a:avLst/>
            </a:pr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 name="TextBox 5">
            <a:extLst>
              <a:ext uri="{FF2B5EF4-FFF2-40B4-BE49-F238E27FC236}">
                <a16:creationId xmlns:a16="http://schemas.microsoft.com/office/drawing/2014/main" id="{1D94BA54-2EBB-431F-8894-A0ABD99E58B8}"/>
              </a:ext>
            </a:extLst>
          </p:cNvPr>
          <p:cNvSpPr txBox="1"/>
          <p:nvPr/>
        </p:nvSpPr>
        <p:spPr>
          <a:xfrm>
            <a:off x="3376633" y="5922033"/>
            <a:ext cx="6008376" cy="369332"/>
          </a:xfrm>
          <a:prstGeom prst="rect">
            <a:avLst/>
          </a:prstGeom>
          <a:noFill/>
        </p:spPr>
        <p:txBody>
          <a:bodyPr wrap="none" rtlCol="0">
            <a:spAutoFit/>
          </a:bodyPr>
          <a:lstStyle/>
          <a:p>
            <a:r>
              <a:rPr lang="en-US" altLang="ko-KR" dirty="0">
                <a:latin typeface="Eras Demi ITC" panose="020B0805030504020804" pitchFamily="34" charset="0"/>
              </a:rPr>
              <a:t>&gt;&gt;&gt; Intrinsic eq. with coordinates on the hypersurface</a:t>
            </a:r>
            <a:endParaRPr lang="ko-KR" altLang="en-US" dirty="0">
              <a:latin typeface="Eras Demi ITC" panose="020B0805030504020804" pitchFamily="34" charset="0"/>
            </a:endParaRPr>
          </a:p>
        </p:txBody>
      </p:sp>
      <p:sp>
        <p:nvSpPr>
          <p:cNvPr id="7" name="제목 1">
            <a:extLst>
              <a:ext uri="{FF2B5EF4-FFF2-40B4-BE49-F238E27FC236}">
                <a16:creationId xmlns:a16="http://schemas.microsoft.com/office/drawing/2014/main" id="{16314256-F8A8-1790-46CF-BC86C5CB7DB7}"/>
              </a:ext>
            </a:extLst>
          </p:cNvPr>
          <p:cNvSpPr txBox="1">
            <a:spLocks/>
          </p:cNvSpPr>
          <p:nvPr/>
        </p:nvSpPr>
        <p:spPr>
          <a:xfrm>
            <a:off x="691079" y="725952"/>
            <a:ext cx="10325000" cy="766518"/>
          </a:xfrm>
          <a:prstGeom prst="rect">
            <a:avLst/>
          </a:prstGeom>
        </p:spPr>
        <p:txBody>
          <a:bodyPr lIns="109728" tIns="109728" rIns="109728" bIns="91440" anchor="b"/>
          <a:lstStyle>
            <a:lvl1pPr algn="l" defTabSz="914400" rtl="0" eaLnBrk="1" latinLnBrk="0" hangingPunct="1">
              <a:lnSpc>
                <a:spcPct val="114000"/>
              </a:lnSpc>
              <a:spcBef>
                <a:spcPct val="0"/>
              </a:spcBef>
              <a:buNone/>
              <a:defRPr sz="4400" kern="1200" spc="50">
                <a:solidFill>
                  <a:schemeClr val="tx2"/>
                </a:solidFill>
                <a:latin typeface="+mj-lt"/>
                <a:ea typeface="+mj-ea"/>
                <a:cs typeface="+mj-cs"/>
              </a:defRPr>
            </a:lvl1pPr>
          </a:lstStyle>
          <a:p>
            <a:r>
              <a:rPr lang="en-US" altLang="ko-KR">
                <a:latin typeface="Aharoni" panose="02010803020104030203" pitchFamily="2" charset="-79"/>
                <a:cs typeface="Aharoni" panose="02010803020104030203" pitchFamily="2" charset="-79"/>
              </a:rPr>
              <a:t>3+1 Decomposition (Einstein eq. (4-4))</a:t>
            </a:r>
            <a:endParaRPr lang="ko-KR" altLang="en-US">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7264649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id="{00DD0B22-8B23-4F88-87A3-2C23F7775B25}"/>
              </a:ext>
            </a:extLst>
          </p:cNvPr>
          <p:cNvPicPr>
            <a:picLocks noChangeAspect="1"/>
          </p:cNvPicPr>
          <p:nvPr/>
        </p:nvPicPr>
        <p:blipFill>
          <a:blip r:embed="rId2"/>
          <a:stretch>
            <a:fillRect/>
          </a:stretch>
        </p:blipFill>
        <p:spPr>
          <a:xfrm>
            <a:off x="1782831" y="5987730"/>
            <a:ext cx="8778457" cy="504509"/>
          </a:xfrm>
          <a:prstGeom prst="rect">
            <a:avLst/>
          </a:prstGeom>
        </p:spPr>
      </p:pic>
      <p:pic>
        <p:nvPicPr>
          <p:cNvPr id="8" name="그림 7">
            <a:extLst>
              <a:ext uri="{FF2B5EF4-FFF2-40B4-BE49-F238E27FC236}">
                <a16:creationId xmlns:a16="http://schemas.microsoft.com/office/drawing/2014/main" id="{38BE1C93-92C6-48CB-BE80-8D0BB5DCE885}"/>
              </a:ext>
            </a:extLst>
          </p:cNvPr>
          <p:cNvPicPr>
            <a:picLocks noChangeAspect="1"/>
          </p:cNvPicPr>
          <p:nvPr/>
        </p:nvPicPr>
        <p:blipFill>
          <a:blip r:embed="rId3"/>
          <a:stretch>
            <a:fillRect/>
          </a:stretch>
        </p:blipFill>
        <p:spPr>
          <a:xfrm>
            <a:off x="1088966" y="1790952"/>
            <a:ext cx="10382774" cy="4036270"/>
          </a:xfrm>
          <a:prstGeom prst="rect">
            <a:avLst/>
          </a:prstGeom>
        </p:spPr>
      </p:pic>
      <p:sp>
        <p:nvSpPr>
          <p:cNvPr id="9" name="직사각형 8">
            <a:extLst>
              <a:ext uri="{FF2B5EF4-FFF2-40B4-BE49-F238E27FC236}">
                <a16:creationId xmlns:a16="http://schemas.microsoft.com/office/drawing/2014/main" id="{612E3911-AF8F-4574-B150-4D6BF88C1862}"/>
              </a:ext>
            </a:extLst>
          </p:cNvPr>
          <p:cNvSpPr/>
          <p:nvPr/>
        </p:nvSpPr>
        <p:spPr>
          <a:xfrm>
            <a:off x="999843" y="1790951"/>
            <a:ext cx="10471897" cy="3978477"/>
          </a:xfrm>
          <a:prstGeom prst="rect">
            <a:avLst/>
          </a:prstGeom>
          <a:solidFill>
            <a:srgbClr val="00B0F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제목 1">
            <a:extLst>
              <a:ext uri="{FF2B5EF4-FFF2-40B4-BE49-F238E27FC236}">
                <a16:creationId xmlns:a16="http://schemas.microsoft.com/office/drawing/2014/main" id="{1E7AA181-4AF5-5F1D-17AE-82104B8E2D56}"/>
              </a:ext>
            </a:extLst>
          </p:cNvPr>
          <p:cNvSpPr txBox="1">
            <a:spLocks/>
          </p:cNvSpPr>
          <p:nvPr/>
        </p:nvSpPr>
        <p:spPr>
          <a:xfrm>
            <a:off x="691079" y="725952"/>
            <a:ext cx="10325000" cy="766518"/>
          </a:xfrm>
          <a:prstGeom prst="rect">
            <a:avLst/>
          </a:prstGeom>
        </p:spPr>
        <p:txBody>
          <a:bodyPr lIns="109728" tIns="109728" rIns="109728" bIns="91440" anchor="b"/>
          <a:lstStyle>
            <a:lvl1pPr algn="l" defTabSz="914400" rtl="0" eaLnBrk="1" latinLnBrk="0" hangingPunct="1">
              <a:lnSpc>
                <a:spcPct val="114000"/>
              </a:lnSpc>
              <a:spcBef>
                <a:spcPct val="0"/>
              </a:spcBef>
              <a:buNone/>
              <a:defRPr sz="4400" kern="1200" spc="50">
                <a:solidFill>
                  <a:schemeClr val="tx2"/>
                </a:solidFill>
                <a:latin typeface="+mj-lt"/>
                <a:ea typeface="+mj-ea"/>
                <a:cs typeface="+mj-cs"/>
              </a:defRPr>
            </a:lvl1pPr>
          </a:lstStyle>
          <a:p>
            <a:r>
              <a:rPr lang="en-US" altLang="ko-KR">
                <a:latin typeface="Aharoni" panose="02010803020104030203" pitchFamily="2" charset="-79"/>
                <a:cs typeface="Aharoni" panose="02010803020104030203" pitchFamily="2" charset="-79"/>
              </a:rPr>
              <a:t>3+1 Decomposition (Einstein eq.)</a:t>
            </a:r>
            <a:endParaRPr lang="ko-KR" altLang="en-US">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9030923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To apply 3+1 eq’s in NR</a:t>
            </a:r>
            <a:endParaRPr lang="ko-KR" altLang="en-US">
              <a:latin typeface="Aharoni" panose="02010803020104030203" pitchFamily="2" charset="-79"/>
              <a:cs typeface="Aharoni" panose="02010803020104030203" pitchFamily="2" charset="-79"/>
            </a:endParaRPr>
          </a:p>
        </p:txBody>
      </p:sp>
      <p:grpSp>
        <p:nvGrpSpPr>
          <p:cNvPr id="3" name="그룹 2">
            <a:extLst>
              <a:ext uri="{FF2B5EF4-FFF2-40B4-BE49-F238E27FC236}">
                <a16:creationId xmlns:a16="http://schemas.microsoft.com/office/drawing/2014/main" id="{5A720199-C6E7-2BF9-9079-7B387C8B67E4}"/>
              </a:ext>
            </a:extLst>
          </p:cNvPr>
          <p:cNvGrpSpPr/>
          <p:nvPr/>
        </p:nvGrpSpPr>
        <p:grpSpPr>
          <a:xfrm>
            <a:off x="1441407" y="1884384"/>
            <a:ext cx="9309186" cy="4691289"/>
            <a:chOff x="1190648" y="1884385"/>
            <a:chExt cx="7449764" cy="3754248"/>
          </a:xfrm>
        </p:grpSpPr>
        <p:pic>
          <p:nvPicPr>
            <p:cNvPr id="4" name="그림 3">
              <a:extLst>
                <a:ext uri="{FF2B5EF4-FFF2-40B4-BE49-F238E27FC236}">
                  <a16:creationId xmlns:a16="http://schemas.microsoft.com/office/drawing/2014/main" id="{0939CB43-993D-7216-7EB8-69B3D7BFB652}"/>
                </a:ext>
              </a:extLst>
            </p:cNvPr>
            <p:cNvPicPr>
              <a:picLocks noChangeAspect="1"/>
            </p:cNvPicPr>
            <p:nvPr/>
          </p:nvPicPr>
          <p:blipFill>
            <a:blip r:embed="rId2"/>
            <a:stretch>
              <a:fillRect/>
            </a:stretch>
          </p:blipFill>
          <p:spPr>
            <a:xfrm>
              <a:off x="1299873" y="2645520"/>
              <a:ext cx="7225769" cy="2770645"/>
            </a:xfrm>
            <a:prstGeom prst="rect">
              <a:avLst/>
            </a:prstGeom>
          </p:spPr>
        </p:pic>
        <p:sp>
          <p:nvSpPr>
            <p:cNvPr id="5" name="직사각형 4">
              <a:extLst>
                <a:ext uri="{FF2B5EF4-FFF2-40B4-BE49-F238E27FC236}">
                  <a16:creationId xmlns:a16="http://schemas.microsoft.com/office/drawing/2014/main" id="{7C585395-5A22-3183-3FB3-5EF5396B62EB}"/>
                </a:ext>
              </a:extLst>
            </p:cNvPr>
            <p:cNvSpPr/>
            <p:nvPr/>
          </p:nvSpPr>
          <p:spPr>
            <a:xfrm>
              <a:off x="1190648" y="2556474"/>
              <a:ext cx="7449764" cy="2905763"/>
            </a:xfrm>
            <a:prstGeom prst="rect">
              <a:avLst/>
            </a:prstGeom>
            <a:solidFill>
              <a:srgbClr val="00B0F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8" name="그룹 7">
              <a:extLst>
                <a:ext uri="{FF2B5EF4-FFF2-40B4-BE49-F238E27FC236}">
                  <a16:creationId xmlns:a16="http://schemas.microsoft.com/office/drawing/2014/main" id="{1583418A-39D6-5033-2FEC-BCE0D9B26AB0}"/>
                </a:ext>
              </a:extLst>
            </p:cNvPr>
            <p:cNvGrpSpPr/>
            <p:nvPr/>
          </p:nvGrpSpPr>
          <p:grpSpPr>
            <a:xfrm>
              <a:off x="1247337" y="1884385"/>
              <a:ext cx="1086184" cy="466569"/>
              <a:chOff x="285416" y="1907544"/>
              <a:chExt cx="1769297" cy="759999"/>
            </a:xfrm>
          </p:grpSpPr>
          <p:pic>
            <p:nvPicPr>
              <p:cNvPr id="15" name="Picture 6">
                <a:extLst>
                  <a:ext uri="{FF2B5EF4-FFF2-40B4-BE49-F238E27FC236}">
                    <a16:creationId xmlns:a16="http://schemas.microsoft.com/office/drawing/2014/main" id="{923E567A-587D-0E3F-48AB-09F4D25693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416" y="1907544"/>
                <a:ext cx="1769297" cy="3636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a:extLst>
                  <a:ext uri="{FF2B5EF4-FFF2-40B4-BE49-F238E27FC236}">
                    <a16:creationId xmlns:a16="http://schemas.microsoft.com/office/drawing/2014/main" id="{6030EC21-619F-3C37-E26D-2398D911AF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152" y="2289906"/>
                <a:ext cx="1496561" cy="377637"/>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직사각형 8">
              <a:extLst>
                <a:ext uri="{FF2B5EF4-FFF2-40B4-BE49-F238E27FC236}">
                  <a16:creationId xmlns:a16="http://schemas.microsoft.com/office/drawing/2014/main" id="{C8141103-48BD-AEE7-69E5-BF6BE6A21A92}"/>
                </a:ext>
              </a:extLst>
            </p:cNvPr>
            <p:cNvSpPr/>
            <p:nvPr/>
          </p:nvSpPr>
          <p:spPr>
            <a:xfrm>
              <a:off x="1790429" y="3142187"/>
              <a:ext cx="5356383" cy="739302"/>
            </a:xfrm>
            <a:prstGeom prst="rect">
              <a:avLst/>
            </a:prstGeom>
            <a:solidFill>
              <a:srgbClr val="FFC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a:extLst>
                <a:ext uri="{FF2B5EF4-FFF2-40B4-BE49-F238E27FC236}">
                  <a16:creationId xmlns:a16="http://schemas.microsoft.com/office/drawing/2014/main" id="{0A0637B4-3B7F-2A6F-ABE0-F70665CC5855}"/>
                </a:ext>
              </a:extLst>
            </p:cNvPr>
            <p:cNvSpPr/>
            <p:nvPr/>
          </p:nvSpPr>
          <p:spPr>
            <a:xfrm>
              <a:off x="1780960" y="3934111"/>
              <a:ext cx="6796078" cy="1392258"/>
            </a:xfrm>
            <a:prstGeom prst="rect">
              <a:avLst/>
            </a:prstGeom>
            <a:solidFill>
              <a:srgbClr val="FF66C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1" name="연결선: 구부러짐 10">
              <a:extLst>
                <a:ext uri="{FF2B5EF4-FFF2-40B4-BE49-F238E27FC236}">
                  <a16:creationId xmlns:a16="http://schemas.microsoft.com/office/drawing/2014/main" id="{F16C40DC-193B-2B81-9699-EF4B1D4C9554}"/>
                </a:ext>
              </a:extLst>
            </p:cNvPr>
            <p:cNvCxnSpPr/>
            <p:nvPr/>
          </p:nvCxnSpPr>
          <p:spPr>
            <a:xfrm rot="5400000" flipH="1" flipV="1">
              <a:off x="4464463" y="2385915"/>
              <a:ext cx="760272" cy="752272"/>
            </a:xfrm>
            <a:prstGeom prst="curvedConnector3">
              <a:avLst/>
            </a:prstGeom>
            <a:ln>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연결선: 구부러짐 11">
              <a:extLst>
                <a:ext uri="{FF2B5EF4-FFF2-40B4-BE49-F238E27FC236}">
                  <a16:creationId xmlns:a16="http://schemas.microsoft.com/office/drawing/2014/main" id="{0BA8206D-9506-8077-8183-71C7C0C0A207}"/>
                </a:ext>
              </a:extLst>
            </p:cNvPr>
            <p:cNvCxnSpPr>
              <a:cxnSpLocks/>
              <a:stCxn id="10" idx="2"/>
            </p:cNvCxnSpPr>
            <p:nvPr/>
          </p:nvCxnSpPr>
          <p:spPr>
            <a:xfrm rot="16200000" flipH="1">
              <a:off x="5797442" y="4707926"/>
              <a:ext cx="135866" cy="1372752"/>
            </a:xfrm>
            <a:prstGeom prst="curvedConnector2">
              <a:avLst/>
            </a:prstGeom>
            <a:ln>
              <a:solidFill>
                <a:srgbClr val="FF66CC"/>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1FACAB9-BBC0-8131-0DC1-75A7051BEAF2}"/>
                </a:ext>
              </a:extLst>
            </p:cNvPr>
            <p:cNvSpPr txBox="1"/>
            <p:nvPr/>
          </p:nvSpPr>
          <p:spPr>
            <a:xfrm>
              <a:off x="4112410" y="2033553"/>
              <a:ext cx="4186339" cy="369332"/>
            </a:xfrm>
            <a:prstGeom prst="rect">
              <a:avLst/>
            </a:prstGeom>
            <a:noFill/>
          </p:spPr>
          <p:txBody>
            <a:bodyPr wrap="none" rtlCol="0">
              <a:spAutoFit/>
            </a:bodyPr>
            <a:lstStyle/>
            <a:p>
              <a:r>
                <a:rPr lang="en-US" altLang="ko-KR" b="1" dirty="0">
                  <a:solidFill>
                    <a:schemeClr val="accent2">
                      <a:lumMod val="60000"/>
                      <a:lumOff val="40000"/>
                    </a:schemeClr>
                  </a:solidFill>
                </a:rPr>
                <a:t>Hamilton/Momentum constraint eq.</a:t>
              </a:r>
              <a:endParaRPr lang="ko-KR" altLang="en-US" b="1" dirty="0">
                <a:solidFill>
                  <a:schemeClr val="accent2">
                    <a:lumMod val="60000"/>
                    <a:lumOff val="40000"/>
                  </a:schemeClr>
                </a:solidFill>
              </a:endParaRPr>
            </a:p>
          </p:txBody>
        </p:sp>
        <p:sp>
          <p:nvSpPr>
            <p:cNvPr id="14" name="TextBox 13">
              <a:extLst>
                <a:ext uri="{FF2B5EF4-FFF2-40B4-BE49-F238E27FC236}">
                  <a16:creationId xmlns:a16="http://schemas.microsoft.com/office/drawing/2014/main" id="{AE72BD70-9FE9-3CAE-8627-4BEC0472F1B3}"/>
                </a:ext>
              </a:extLst>
            </p:cNvPr>
            <p:cNvSpPr txBox="1"/>
            <p:nvPr/>
          </p:nvSpPr>
          <p:spPr>
            <a:xfrm>
              <a:off x="6522320" y="5269301"/>
              <a:ext cx="1628074" cy="369332"/>
            </a:xfrm>
            <a:prstGeom prst="rect">
              <a:avLst/>
            </a:prstGeom>
            <a:noFill/>
          </p:spPr>
          <p:txBody>
            <a:bodyPr wrap="none" rtlCol="0">
              <a:spAutoFit/>
            </a:bodyPr>
            <a:lstStyle/>
            <a:p>
              <a:r>
                <a:rPr lang="en-US" altLang="ko-KR" b="1" dirty="0">
                  <a:solidFill>
                    <a:srgbClr val="FF66CC"/>
                  </a:solidFill>
                </a:rPr>
                <a:t>Evolution eq.</a:t>
              </a:r>
              <a:endParaRPr lang="ko-KR" altLang="en-US" b="1" dirty="0">
                <a:solidFill>
                  <a:srgbClr val="FF66CC"/>
                </a:solidFill>
              </a:endParaRPr>
            </a:p>
          </p:txBody>
        </p:sp>
      </p:grpSp>
      <p:pic>
        <p:nvPicPr>
          <p:cNvPr id="20" name="그림 19">
            <a:extLst>
              <a:ext uri="{FF2B5EF4-FFF2-40B4-BE49-F238E27FC236}">
                <a16:creationId xmlns:a16="http://schemas.microsoft.com/office/drawing/2014/main" id="{57CC5346-BD97-B51A-7FC1-9896EA4B4FF7}"/>
              </a:ext>
            </a:extLst>
          </p:cNvPr>
          <p:cNvPicPr>
            <a:picLocks noChangeAspect="1"/>
          </p:cNvPicPr>
          <p:nvPr/>
        </p:nvPicPr>
        <p:blipFill>
          <a:blip r:embed="rId5"/>
          <a:stretch>
            <a:fillRect/>
          </a:stretch>
        </p:blipFill>
        <p:spPr>
          <a:xfrm>
            <a:off x="1318186" y="1492470"/>
            <a:ext cx="9378358" cy="5253117"/>
          </a:xfrm>
          <a:prstGeom prst="rect">
            <a:avLst/>
          </a:prstGeom>
        </p:spPr>
      </p:pic>
    </p:spTree>
    <p:extLst>
      <p:ext uri="{BB962C8B-B14F-4D97-AF65-F5344CB8AC3E}">
        <p14:creationId xmlns:p14="http://schemas.microsoft.com/office/powerpoint/2010/main" val="5320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sz="3200">
                <a:latin typeface="Aharoni" panose="02010803020104030203" pitchFamily="2" charset="-79"/>
                <a:ea typeface="휴먼아미체" panose="02030504000101010101" pitchFamily="18" charset="-127"/>
                <a:cs typeface="Aharoni" panose="02010803020104030203" pitchFamily="2" charset="-79"/>
              </a:rPr>
              <a:t>Initial data construction</a:t>
            </a:r>
            <a:br>
              <a:rPr lang="en-US" altLang="ko-KR" sz="3200">
                <a:latin typeface="Aharoni" panose="02010803020104030203" pitchFamily="2" charset="-79"/>
                <a:ea typeface="휴먼아미체" panose="02030504000101010101" pitchFamily="18" charset="-127"/>
                <a:cs typeface="Aharoni" panose="02010803020104030203" pitchFamily="2" charset="-79"/>
              </a:rPr>
            </a:br>
            <a:r>
              <a:rPr lang="en-US" altLang="ko-KR" sz="3200">
                <a:latin typeface="Aharoni" panose="02010803020104030203" pitchFamily="2" charset="-79"/>
                <a:ea typeface="휴먼아미체" panose="02030504000101010101" pitchFamily="18" charset="-127"/>
                <a:cs typeface="Aharoni" panose="02010803020104030203" pitchFamily="2" charset="-79"/>
              </a:rPr>
              <a:t>(Conformal transverse traceless decomposition)</a:t>
            </a:r>
            <a:endParaRPr lang="ko-KR" altLang="en-US" sz="3200">
              <a:latin typeface="Aharoni" panose="02010803020104030203" pitchFamily="2" charset="-79"/>
              <a:cs typeface="Aharoni" panose="02010803020104030203" pitchFamily="2" charset="-79"/>
            </a:endParaRPr>
          </a:p>
        </p:txBody>
      </p:sp>
      <p:pic>
        <p:nvPicPr>
          <p:cNvPr id="28" name="그림 27">
            <a:extLst>
              <a:ext uri="{FF2B5EF4-FFF2-40B4-BE49-F238E27FC236}">
                <a16:creationId xmlns:a16="http://schemas.microsoft.com/office/drawing/2014/main" id="{29F99757-9740-4CA6-4401-7A840A64FAD4}"/>
              </a:ext>
            </a:extLst>
          </p:cNvPr>
          <p:cNvPicPr>
            <a:picLocks noChangeAspect="1"/>
          </p:cNvPicPr>
          <p:nvPr/>
        </p:nvPicPr>
        <p:blipFill>
          <a:blip r:embed="rId2"/>
          <a:stretch>
            <a:fillRect/>
          </a:stretch>
        </p:blipFill>
        <p:spPr>
          <a:xfrm>
            <a:off x="1197147" y="2079010"/>
            <a:ext cx="4474146" cy="1932265"/>
          </a:xfrm>
          <a:prstGeom prst="rect">
            <a:avLst/>
          </a:prstGeom>
        </p:spPr>
      </p:pic>
      <p:pic>
        <p:nvPicPr>
          <p:cNvPr id="30" name="그림 29">
            <a:extLst>
              <a:ext uri="{FF2B5EF4-FFF2-40B4-BE49-F238E27FC236}">
                <a16:creationId xmlns:a16="http://schemas.microsoft.com/office/drawing/2014/main" id="{F6D4AF7D-C4D6-B851-AFAC-4045A9D295D4}"/>
              </a:ext>
            </a:extLst>
          </p:cNvPr>
          <p:cNvPicPr>
            <a:picLocks noChangeAspect="1"/>
          </p:cNvPicPr>
          <p:nvPr/>
        </p:nvPicPr>
        <p:blipFill>
          <a:blip r:embed="rId3"/>
          <a:stretch>
            <a:fillRect/>
          </a:stretch>
        </p:blipFill>
        <p:spPr>
          <a:xfrm>
            <a:off x="5671293" y="2092621"/>
            <a:ext cx="5628062" cy="1681887"/>
          </a:xfrm>
          <a:prstGeom prst="rect">
            <a:avLst/>
          </a:prstGeom>
        </p:spPr>
      </p:pic>
      <p:sp>
        <p:nvSpPr>
          <p:cNvPr id="25" name="직사각형 24">
            <a:extLst>
              <a:ext uri="{FF2B5EF4-FFF2-40B4-BE49-F238E27FC236}">
                <a16:creationId xmlns:a16="http://schemas.microsoft.com/office/drawing/2014/main" id="{9D63689B-8351-60DE-84D7-E326BAFFEAE4}"/>
              </a:ext>
            </a:extLst>
          </p:cNvPr>
          <p:cNvSpPr/>
          <p:nvPr/>
        </p:nvSpPr>
        <p:spPr>
          <a:xfrm>
            <a:off x="994098" y="1953811"/>
            <a:ext cx="10425403" cy="2242466"/>
          </a:xfrm>
          <a:prstGeom prst="rect">
            <a:avLst/>
          </a:prstGeom>
          <a:solidFill>
            <a:srgbClr val="FFFF00">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2" name="그림 31">
            <a:extLst>
              <a:ext uri="{FF2B5EF4-FFF2-40B4-BE49-F238E27FC236}">
                <a16:creationId xmlns:a16="http://schemas.microsoft.com/office/drawing/2014/main" id="{9C89BB66-467B-5D18-125E-7DDFA70ACBD8}"/>
              </a:ext>
            </a:extLst>
          </p:cNvPr>
          <p:cNvPicPr>
            <a:picLocks noChangeAspect="1"/>
          </p:cNvPicPr>
          <p:nvPr/>
        </p:nvPicPr>
        <p:blipFill>
          <a:blip r:embed="rId4"/>
          <a:stretch>
            <a:fillRect/>
          </a:stretch>
        </p:blipFill>
        <p:spPr>
          <a:xfrm>
            <a:off x="1931529" y="4699311"/>
            <a:ext cx="8408270" cy="1432178"/>
          </a:xfrm>
          <a:prstGeom prst="rect">
            <a:avLst/>
          </a:prstGeom>
        </p:spPr>
      </p:pic>
      <p:sp>
        <p:nvSpPr>
          <p:cNvPr id="26" name="직사각형 25">
            <a:extLst>
              <a:ext uri="{FF2B5EF4-FFF2-40B4-BE49-F238E27FC236}">
                <a16:creationId xmlns:a16="http://schemas.microsoft.com/office/drawing/2014/main" id="{76E4D854-ABB3-70B2-0617-766FBC2F856B}"/>
              </a:ext>
            </a:extLst>
          </p:cNvPr>
          <p:cNvSpPr/>
          <p:nvPr/>
        </p:nvSpPr>
        <p:spPr>
          <a:xfrm>
            <a:off x="1684111" y="4459261"/>
            <a:ext cx="8823778" cy="1897697"/>
          </a:xfrm>
          <a:prstGeom prst="rect">
            <a:avLst/>
          </a:prstGeom>
          <a:solidFill>
            <a:srgbClr val="00B0F0">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9206090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id="{FA52EDBD-BBD2-A80C-912A-6EA2489A7346}"/>
              </a:ext>
            </a:extLst>
          </p:cNvPr>
          <p:cNvSpPr>
            <a:spLocks noGrp="1"/>
          </p:cNvSpPr>
          <p:nvPr>
            <p:ph idx="1"/>
          </p:nvPr>
        </p:nvSpPr>
        <p:spPr/>
        <p:txBody>
          <a:bodyPr/>
          <a:lstStyle/>
          <a:p>
            <a:endParaRPr lang="en-US" altLang="ko-KR" dirty="0">
              <a:latin typeface="휴먼아미체" panose="02030504000101010101" pitchFamily="18" charset="-127"/>
              <a:ea typeface="휴먼아미체" panose="02030504000101010101" pitchFamily="18" charset="-127"/>
            </a:endParaRPr>
          </a:p>
          <a:p>
            <a:endParaRPr lang="en-US" altLang="ko-KR" dirty="0">
              <a:latin typeface="휴먼아미체" panose="02030504000101010101" pitchFamily="18" charset="-127"/>
              <a:ea typeface="휴먼아미체" panose="02030504000101010101" pitchFamily="18" charset="-127"/>
            </a:endParaRPr>
          </a:p>
          <a:p>
            <a:endParaRPr lang="en-US" altLang="ko-KR" dirty="0">
              <a:latin typeface="휴먼아미체" panose="02030504000101010101" pitchFamily="18" charset="-127"/>
              <a:ea typeface="휴먼아미체" panose="02030504000101010101" pitchFamily="18" charset="-127"/>
            </a:endParaRPr>
          </a:p>
          <a:p>
            <a:endParaRPr lang="en-US" altLang="ko-KR" dirty="0">
              <a:latin typeface="휴먼아미체" panose="02030504000101010101" pitchFamily="18" charset="-127"/>
              <a:ea typeface="휴먼아미체" panose="02030504000101010101" pitchFamily="18" charset="-127"/>
            </a:endParaRPr>
          </a:p>
          <a:p>
            <a:endParaRPr lang="en-US" altLang="ko-KR" dirty="0">
              <a:latin typeface="휴먼아미체" panose="02030504000101010101" pitchFamily="18" charset="-127"/>
              <a:ea typeface="휴먼아미체" panose="02030504000101010101" pitchFamily="18" charset="-127"/>
            </a:endParaRPr>
          </a:p>
          <a:p>
            <a:endParaRPr lang="en-US" altLang="ko-KR" dirty="0">
              <a:latin typeface="휴먼아미체" panose="02030504000101010101" pitchFamily="18" charset="-127"/>
              <a:ea typeface="휴먼아미체" panose="02030504000101010101" pitchFamily="18" charset="-127"/>
            </a:endParaRPr>
          </a:p>
        </p:txBody>
      </p:sp>
      <p:pic>
        <p:nvPicPr>
          <p:cNvPr id="11" name="그림 10">
            <a:extLst>
              <a:ext uri="{FF2B5EF4-FFF2-40B4-BE49-F238E27FC236}">
                <a16:creationId xmlns:a16="http://schemas.microsoft.com/office/drawing/2014/main" id="{DFACECDB-31B9-9E79-0C82-F9CCD6F62557}"/>
              </a:ext>
            </a:extLst>
          </p:cNvPr>
          <p:cNvPicPr>
            <a:picLocks noChangeAspect="1"/>
          </p:cNvPicPr>
          <p:nvPr/>
        </p:nvPicPr>
        <p:blipFill>
          <a:blip r:embed="rId3"/>
          <a:stretch>
            <a:fillRect/>
          </a:stretch>
        </p:blipFill>
        <p:spPr>
          <a:xfrm>
            <a:off x="558849" y="2228804"/>
            <a:ext cx="7439921" cy="876607"/>
          </a:xfrm>
          <a:prstGeom prst="rect">
            <a:avLst/>
          </a:prstGeom>
        </p:spPr>
      </p:pic>
      <p:sp>
        <p:nvSpPr>
          <p:cNvPr id="14" name="직사각형 13">
            <a:extLst>
              <a:ext uri="{FF2B5EF4-FFF2-40B4-BE49-F238E27FC236}">
                <a16:creationId xmlns:a16="http://schemas.microsoft.com/office/drawing/2014/main" id="{70AFC3AA-A3F4-5DF1-C805-E488CAB1F973}"/>
              </a:ext>
            </a:extLst>
          </p:cNvPr>
          <p:cNvSpPr/>
          <p:nvPr/>
        </p:nvSpPr>
        <p:spPr>
          <a:xfrm>
            <a:off x="418370" y="2128160"/>
            <a:ext cx="7580399" cy="1073883"/>
          </a:xfrm>
          <a:prstGeom prst="rect">
            <a:avLst/>
          </a:prstGeom>
          <a:solidFill>
            <a:schemeClr val="accent6">
              <a:lumMod val="60000"/>
              <a:lumOff val="4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7" name="그림 16">
            <a:extLst>
              <a:ext uri="{FF2B5EF4-FFF2-40B4-BE49-F238E27FC236}">
                <a16:creationId xmlns:a16="http://schemas.microsoft.com/office/drawing/2014/main" id="{3C0F0300-F8E2-7F77-1EBE-0E96BCB1E8B6}"/>
              </a:ext>
            </a:extLst>
          </p:cNvPr>
          <p:cNvPicPr>
            <a:picLocks noChangeAspect="1"/>
          </p:cNvPicPr>
          <p:nvPr/>
        </p:nvPicPr>
        <p:blipFill>
          <a:blip r:embed="rId4"/>
          <a:stretch>
            <a:fillRect/>
          </a:stretch>
        </p:blipFill>
        <p:spPr>
          <a:xfrm>
            <a:off x="8333816" y="1483313"/>
            <a:ext cx="3144706" cy="1518628"/>
          </a:xfrm>
          <a:prstGeom prst="rect">
            <a:avLst/>
          </a:prstGeom>
        </p:spPr>
      </p:pic>
      <p:pic>
        <p:nvPicPr>
          <p:cNvPr id="8" name="그림 7">
            <a:extLst>
              <a:ext uri="{FF2B5EF4-FFF2-40B4-BE49-F238E27FC236}">
                <a16:creationId xmlns:a16="http://schemas.microsoft.com/office/drawing/2014/main" id="{CD8F2136-0449-EFE0-D3C9-3E54F594832B}"/>
              </a:ext>
            </a:extLst>
          </p:cNvPr>
          <p:cNvPicPr>
            <a:picLocks noChangeAspect="1"/>
          </p:cNvPicPr>
          <p:nvPr/>
        </p:nvPicPr>
        <p:blipFill>
          <a:blip r:embed="rId5"/>
          <a:stretch>
            <a:fillRect/>
          </a:stretch>
        </p:blipFill>
        <p:spPr>
          <a:xfrm>
            <a:off x="8279107" y="3301463"/>
            <a:ext cx="3744784" cy="805564"/>
          </a:xfrm>
          <a:prstGeom prst="rect">
            <a:avLst/>
          </a:prstGeom>
        </p:spPr>
      </p:pic>
      <p:pic>
        <p:nvPicPr>
          <p:cNvPr id="15" name="그림 14">
            <a:extLst>
              <a:ext uri="{FF2B5EF4-FFF2-40B4-BE49-F238E27FC236}">
                <a16:creationId xmlns:a16="http://schemas.microsoft.com/office/drawing/2014/main" id="{695A4097-101B-4F70-257E-BCE2F55837D3}"/>
              </a:ext>
            </a:extLst>
          </p:cNvPr>
          <p:cNvPicPr>
            <a:picLocks noChangeAspect="1"/>
          </p:cNvPicPr>
          <p:nvPr/>
        </p:nvPicPr>
        <p:blipFill>
          <a:blip r:embed="rId6"/>
          <a:stretch>
            <a:fillRect/>
          </a:stretch>
        </p:blipFill>
        <p:spPr>
          <a:xfrm>
            <a:off x="291393" y="4808980"/>
            <a:ext cx="9268613" cy="805564"/>
          </a:xfrm>
          <a:prstGeom prst="rect">
            <a:avLst/>
          </a:prstGeom>
        </p:spPr>
      </p:pic>
      <p:pic>
        <p:nvPicPr>
          <p:cNvPr id="12" name="그림 11">
            <a:extLst>
              <a:ext uri="{FF2B5EF4-FFF2-40B4-BE49-F238E27FC236}">
                <a16:creationId xmlns:a16="http://schemas.microsoft.com/office/drawing/2014/main" id="{265C297F-A00D-FDBA-C7DF-87F2B76C2CBA}"/>
              </a:ext>
            </a:extLst>
          </p:cNvPr>
          <p:cNvPicPr>
            <a:picLocks noChangeAspect="1"/>
          </p:cNvPicPr>
          <p:nvPr/>
        </p:nvPicPr>
        <p:blipFill>
          <a:blip r:embed="rId7"/>
          <a:stretch>
            <a:fillRect/>
          </a:stretch>
        </p:blipFill>
        <p:spPr>
          <a:xfrm>
            <a:off x="8465876" y="4371508"/>
            <a:ext cx="3222970" cy="1884198"/>
          </a:xfrm>
          <a:prstGeom prst="rect">
            <a:avLst/>
          </a:prstGeom>
        </p:spPr>
      </p:pic>
      <p:sp>
        <p:nvSpPr>
          <p:cNvPr id="16" name="직사각형 15">
            <a:extLst>
              <a:ext uri="{FF2B5EF4-FFF2-40B4-BE49-F238E27FC236}">
                <a16:creationId xmlns:a16="http://schemas.microsoft.com/office/drawing/2014/main" id="{466B56B5-3547-F7E7-5474-879D1DD9EFC4}"/>
              </a:ext>
            </a:extLst>
          </p:cNvPr>
          <p:cNvSpPr/>
          <p:nvPr/>
        </p:nvSpPr>
        <p:spPr>
          <a:xfrm>
            <a:off x="215386" y="4615243"/>
            <a:ext cx="8118430" cy="1073883"/>
          </a:xfrm>
          <a:prstGeom prst="rect">
            <a:avLst/>
          </a:prstGeom>
          <a:solidFill>
            <a:srgbClr val="FFFF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직사각형 17">
            <a:extLst>
              <a:ext uri="{FF2B5EF4-FFF2-40B4-BE49-F238E27FC236}">
                <a16:creationId xmlns:a16="http://schemas.microsoft.com/office/drawing/2014/main" id="{50DC3BB4-C03B-E83E-0A91-9BD9E630CDA5}"/>
              </a:ext>
            </a:extLst>
          </p:cNvPr>
          <p:cNvSpPr/>
          <p:nvPr/>
        </p:nvSpPr>
        <p:spPr>
          <a:xfrm>
            <a:off x="8153400" y="1318758"/>
            <a:ext cx="3207327" cy="1847768"/>
          </a:xfrm>
          <a:prstGeom prst="rect">
            <a:avLst/>
          </a:prstGeom>
          <a:solidFill>
            <a:schemeClr val="accent6">
              <a:lumMod val="60000"/>
              <a:lumOff val="4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직사각형 19">
            <a:extLst>
              <a:ext uri="{FF2B5EF4-FFF2-40B4-BE49-F238E27FC236}">
                <a16:creationId xmlns:a16="http://schemas.microsoft.com/office/drawing/2014/main" id="{050D30E7-0AA8-A9E5-EE38-9D7AAB5432BE}"/>
              </a:ext>
            </a:extLst>
          </p:cNvPr>
          <p:cNvSpPr/>
          <p:nvPr/>
        </p:nvSpPr>
        <p:spPr>
          <a:xfrm>
            <a:off x="8425824" y="4368566"/>
            <a:ext cx="3207327" cy="1987783"/>
          </a:xfrm>
          <a:prstGeom prst="rect">
            <a:avLst/>
          </a:prstGeom>
          <a:solidFill>
            <a:srgbClr val="FFFF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2" name="직선 화살표 연결선 21">
            <a:extLst>
              <a:ext uri="{FF2B5EF4-FFF2-40B4-BE49-F238E27FC236}">
                <a16:creationId xmlns:a16="http://schemas.microsoft.com/office/drawing/2014/main" id="{1E2EF093-81DE-3888-CA6D-6C292A65C8CC}"/>
              </a:ext>
            </a:extLst>
          </p:cNvPr>
          <p:cNvCxnSpPr/>
          <p:nvPr/>
        </p:nvCxnSpPr>
        <p:spPr>
          <a:xfrm>
            <a:off x="4196862" y="3301463"/>
            <a:ext cx="0" cy="1313780"/>
          </a:xfrm>
          <a:prstGeom prst="straightConnector1">
            <a:avLst/>
          </a:prstGeom>
          <a:ln w="63500">
            <a:solidFill>
              <a:srgbClr val="FFC000">
                <a:alpha val="22000"/>
              </a:srgbClr>
            </a:solidFill>
            <a:tailEnd type="triangle"/>
          </a:ln>
        </p:spPr>
        <p:style>
          <a:lnRef idx="1">
            <a:schemeClr val="accent1"/>
          </a:lnRef>
          <a:fillRef idx="0">
            <a:schemeClr val="accent1"/>
          </a:fillRef>
          <a:effectRef idx="0">
            <a:schemeClr val="accent1"/>
          </a:effectRef>
          <a:fontRef idx="minor">
            <a:schemeClr val="tx1"/>
          </a:fontRef>
        </p:style>
      </p:cxnSp>
      <p:sp>
        <p:nvSpPr>
          <p:cNvPr id="23" name="바닥글 개체 틀 4">
            <a:extLst>
              <a:ext uri="{FF2B5EF4-FFF2-40B4-BE49-F238E27FC236}">
                <a16:creationId xmlns:a16="http://schemas.microsoft.com/office/drawing/2014/main" id="{9A08B9E8-3867-B661-5D98-8F7708CFE297}"/>
              </a:ext>
            </a:extLst>
          </p:cNvPr>
          <p:cNvSpPr>
            <a:spLocks noGrp="1"/>
          </p:cNvSpPr>
          <p:nvPr>
            <p:ph type="ftr" sz="quarter" idx="11"/>
          </p:nvPr>
        </p:nvSpPr>
        <p:spPr>
          <a:xfrm>
            <a:off x="4038600" y="6356350"/>
            <a:ext cx="4114800" cy="365125"/>
          </a:xfrm>
        </p:spPr>
        <p:txBody>
          <a:bodyPr/>
          <a:lstStyle/>
          <a:p>
            <a:pPr rtl="0"/>
            <a:r>
              <a:rPr lang="en-US" altLang="ko-KR" dirty="0">
                <a:latin typeface="휴먼아미체" panose="02030504000101010101" pitchFamily="18" charset="-127"/>
                <a:ea typeface="휴먼아미체" panose="02030504000101010101" pitchFamily="18" charset="-127"/>
              </a:rPr>
              <a:t>2023 GW NR Summer School – 3+1 Formalism</a:t>
            </a:r>
            <a:endParaRPr lang="ko-KR" dirty="0">
              <a:latin typeface="휴먼아미체" panose="02030504000101010101" pitchFamily="18" charset="-127"/>
              <a:ea typeface="휴먼아미체" panose="02030504000101010101" pitchFamily="18" charset="-127"/>
            </a:endParaRPr>
          </a:p>
        </p:txBody>
      </p:sp>
      <p:sp>
        <p:nvSpPr>
          <p:cNvPr id="24" name="슬라이드 번호 개체 틀 5">
            <a:extLst>
              <a:ext uri="{FF2B5EF4-FFF2-40B4-BE49-F238E27FC236}">
                <a16:creationId xmlns:a16="http://schemas.microsoft.com/office/drawing/2014/main" id="{D1E0566D-A8B2-ACEC-8D21-9E714175CC20}"/>
              </a:ext>
            </a:extLst>
          </p:cNvPr>
          <p:cNvSpPr>
            <a:spLocks noGrp="1"/>
          </p:cNvSpPr>
          <p:nvPr>
            <p:ph type="sldNum" sz="quarter" idx="12"/>
          </p:nvPr>
        </p:nvSpPr>
        <p:spPr>
          <a:xfrm>
            <a:off x="8610600" y="6356350"/>
            <a:ext cx="2743200" cy="365125"/>
          </a:xfrm>
        </p:spPr>
        <p:txBody>
          <a:bodyPr/>
          <a:lstStyle/>
          <a:p>
            <a:pPr rtl="0"/>
            <a:fld id="{DBA1B0FB-D917-4C8C-928F-313BD683BF39}" type="slidenum">
              <a:rPr lang="en-US" altLang="ko-KR" smtClean="0"/>
              <a:pPr rtl="0"/>
              <a:t>66</a:t>
            </a:fld>
            <a:endParaRPr lang="ko-KR"/>
          </a:p>
        </p:txBody>
      </p:sp>
      <p:sp>
        <p:nvSpPr>
          <p:cNvPr id="4" name="제목 1">
            <a:extLst>
              <a:ext uri="{FF2B5EF4-FFF2-40B4-BE49-F238E27FC236}">
                <a16:creationId xmlns:a16="http://schemas.microsoft.com/office/drawing/2014/main" id="{20CBF050-6CFA-B267-CEF2-A9E3F7182B15}"/>
              </a:ext>
            </a:extLst>
          </p:cNvPr>
          <p:cNvSpPr txBox="1">
            <a:spLocks/>
          </p:cNvSpPr>
          <p:nvPr/>
        </p:nvSpPr>
        <p:spPr>
          <a:xfrm>
            <a:off x="691079" y="725952"/>
            <a:ext cx="10325000" cy="766518"/>
          </a:xfrm>
          <a:prstGeom prst="rect">
            <a:avLst/>
          </a:prstGeom>
        </p:spPr>
        <p:txBody>
          <a:bodyPr lIns="109728" tIns="109728" rIns="109728" bIns="91440" anchor="b"/>
          <a:lstStyle>
            <a:lvl1pPr algn="l" defTabSz="914400" rtl="0" eaLnBrk="1" latinLnBrk="0" hangingPunct="1">
              <a:lnSpc>
                <a:spcPct val="114000"/>
              </a:lnSpc>
              <a:spcBef>
                <a:spcPct val="0"/>
              </a:spcBef>
              <a:buNone/>
              <a:defRPr sz="4400" kern="1200" spc="50">
                <a:solidFill>
                  <a:schemeClr val="tx2"/>
                </a:solidFill>
                <a:latin typeface="+mj-lt"/>
                <a:ea typeface="+mj-ea"/>
                <a:cs typeface="+mj-cs"/>
              </a:defRPr>
            </a:lvl1pPr>
          </a:lstStyle>
          <a:p>
            <a:r>
              <a:rPr lang="en-US" altLang="ko-KR" sz="3200">
                <a:latin typeface="Aharoni" panose="02010803020104030203" pitchFamily="2" charset="-79"/>
                <a:ea typeface="휴먼아미체" panose="02030504000101010101" pitchFamily="18" charset="-127"/>
                <a:cs typeface="Aharoni" panose="02010803020104030203" pitchFamily="2" charset="-79"/>
              </a:rPr>
              <a:t>Initial data construction </a:t>
            </a:r>
          </a:p>
          <a:p>
            <a:r>
              <a:rPr lang="en-US" altLang="ko-KR" sz="3200">
                <a:latin typeface="Aharoni" panose="02010803020104030203" pitchFamily="2" charset="-79"/>
                <a:ea typeface="휴먼아미체" panose="02030504000101010101" pitchFamily="18" charset="-127"/>
                <a:cs typeface="Aharoni" panose="02010803020104030203" pitchFamily="2" charset="-79"/>
              </a:rPr>
              <a:t>(Thin-sandwich formalism)</a:t>
            </a:r>
            <a:endParaRPr lang="ko-KR" altLang="en-US" sz="320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1541863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Evolution: BSSN formalism</a:t>
            </a:r>
            <a:endParaRPr lang="ko-KR" altLang="en-US">
              <a:latin typeface="Aharoni" panose="02010803020104030203" pitchFamily="2" charset="-79"/>
              <a:cs typeface="Aharoni" panose="02010803020104030203" pitchFamily="2" charset="-79"/>
            </a:endParaRPr>
          </a:p>
        </p:txBody>
      </p:sp>
      <p:pic>
        <p:nvPicPr>
          <p:cNvPr id="6" name="그림 5">
            <a:extLst>
              <a:ext uri="{FF2B5EF4-FFF2-40B4-BE49-F238E27FC236}">
                <a16:creationId xmlns:a16="http://schemas.microsoft.com/office/drawing/2014/main" id="{46400052-BF53-C69F-1B53-A979079D3CF0}"/>
              </a:ext>
            </a:extLst>
          </p:cNvPr>
          <p:cNvPicPr>
            <a:picLocks noChangeAspect="1"/>
          </p:cNvPicPr>
          <p:nvPr/>
        </p:nvPicPr>
        <p:blipFill>
          <a:blip r:embed="rId2"/>
          <a:stretch>
            <a:fillRect/>
          </a:stretch>
        </p:blipFill>
        <p:spPr>
          <a:xfrm>
            <a:off x="5271548" y="4310943"/>
            <a:ext cx="6678103" cy="1982777"/>
          </a:xfrm>
          <a:prstGeom prst="rect">
            <a:avLst/>
          </a:prstGeom>
        </p:spPr>
      </p:pic>
      <p:pic>
        <p:nvPicPr>
          <p:cNvPr id="7" name="내용 개체 틀 4">
            <a:extLst>
              <a:ext uri="{FF2B5EF4-FFF2-40B4-BE49-F238E27FC236}">
                <a16:creationId xmlns:a16="http://schemas.microsoft.com/office/drawing/2014/main" id="{485FF2EB-343E-A625-4B63-8EE7850A4535}"/>
              </a:ext>
            </a:extLst>
          </p:cNvPr>
          <p:cNvPicPr>
            <a:picLocks noGrp="1" noChangeAspect="1"/>
          </p:cNvPicPr>
          <p:nvPr>
            <p:ph idx="1"/>
          </p:nvPr>
        </p:nvPicPr>
        <p:blipFill>
          <a:blip r:embed="rId3"/>
          <a:stretch>
            <a:fillRect/>
          </a:stretch>
        </p:blipFill>
        <p:spPr>
          <a:xfrm>
            <a:off x="605652" y="1482481"/>
            <a:ext cx="5971095" cy="2765832"/>
          </a:xfrm>
          <a:ln>
            <a:solidFill>
              <a:srgbClr val="00B0F0"/>
            </a:solidFill>
          </a:ln>
        </p:spPr>
      </p:pic>
      <p:pic>
        <p:nvPicPr>
          <p:cNvPr id="8" name="그림 7">
            <a:extLst>
              <a:ext uri="{FF2B5EF4-FFF2-40B4-BE49-F238E27FC236}">
                <a16:creationId xmlns:a16="http://schemas.microsoft.com/office/drawing/2014/main" id="{4576DE9E-2904-D4F0-6470-4496A9B89D37}"/>
              </a:ext>
            </a:extLst>
          </p:cNvPr>
          <p:cNvPicPr>
            <a:picLocks noChangeAspect="1"/>
          </p:cNvPicPr>
          <p:nvPr/>
        </p:nvPicPr>
        <p:blipFill>
          <a:blip r:embed="rId4"/>
          <a:stretch>
            <a:fillRect/>
          </a:stretch>
        </p:blipFill>
        <p:spPr>
          <a:xfrm>
            <a:off x="605652" y="4711113"/>
            <a:ext cx="4741552" cy="1142609"/>
          </a:xfrm>
          <a:prstGeom prst="rect">
            <a:avLst/>
          </a:prstGeom>
          <a:ln>
            <a:solidFill>
              <a:srgbClr val="00B0F0"/>
            </a:solidFill>
          </a:ln>
        </p:spPr>
      </p:pic>
      <p:pic>
        <p:nvPicPr>
          <p:cNvPr id="9" name="그림 8">
            <a:extLst>
              <a:ext uri="{FF2B5EF4-FFF2-40B4-BE49-F238E27FC236}">
                <a16:creationId xmlns:a16="http://schemas.microsoft.com/office/drawing/2014/main" id="{FB81B507-3995-4FC1-A6B9-0AAB016CB02B}"/>
              </a:ext>
            </a:extLst>
          </p:cNvPr>
          <p:cNvPicPr>
            <a:picLocks noChangeAspect="1"/>
          </p:cNvPicPr>
          <p:nvPr/>
        </p:nvPicPr>
        <p:blipFill>
          <a:blip r:embed="rId5"/>
          <a:stretch>
            <a:fillRect/>
          </a:stretch>
        </p:blipFill>
        <p:spPr>
          <a:xfrm>
            <a:off x="7005769" y="1482481"/>
            <a:ext cx="3912323" cy="1479450"/>
          </a:xfrm>
          <a:prstGeom prst="rect">
            <a:avLst/>
          </a:prstGeom>
          <a:ln>
            <a:solidFill>
              <a:srgbClr val="FF0000"/>
            </a:solidFill>
          </a:ln>
        </p:spPr>
      </p:pic>
      <p:grpSp>
        <p:nvGrpSpPr>
          <p:cNvPr id="12" name="그룹 11">
            <a:extLst>
              <a:ext uri="{FF2B5EF4-FFF2-40B4-BE49-F238E27FC236}">
                <a16:creationId xmlns:a16="http://schemas.microsoft.com/office/drawing/2014/main" id="{C0D4681F-FF5A-C057-CAC2-4452BD79AC7A}"/>
              </a:ext>
            </a:extLst>
          </p:cNvPr>
          <p:cNvGrpSpPr/>
          <p:nvPr/>
        </p:nvGrpSpPr>
        <p:grpSpPr>
          <a:xfrm>
            <a:off x="691079" y="2547057"/>
            <a:ext cx="10748148" cy="2485318"/>
            <a:chOff x="1026091" y="-678379"/>
            <a:chExt cx="10748148" cy="2485318"/>
          </a:xfrm>
        </p:grpSpPr>
        <p:sp>
          <p:nvSpPr>
            <p:cNvPr id="10" name="직사각형 9">
              <a:extLst>
                <a:ext uri="{FF2B5EF4-FFF2-40B4-BE49-F238E27FC236}">
                  <a16:creationId xmlns:a16="http://schemas.microsoft.com/office/drawing/2014/main" id="{289E37EF-5346-2A6D-8D93-225A0573CD62}"/>
                </a:ext>
              </a:extLst>
            </p:cNvPr>
            <p:cNvSpPr/>
            <p:nvPr/>
          </p:nvSpPr>
          <p:spPr>
            <a:xfrm>
              <a:off x="1026091" y="-678379"/>
              <a:ext cx="10748148" cy="2485318"/>
            </a:xfrm>
            <a:prstGeom prst="rect">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내용 개체 틀 2">
              <a:extLst>
                <a:ext uri="{FF2B5EF4-FFF2-40B4-BE49-F238E27FC236}">
                  <a16:creationId xmlns:a16="http://schemas.microsoft.com/office/drawing/2014/main" id="{3A27F676-8169-3DCE-9245-A5C685D856B2}"/>
                </a:ext>
              </a:extLst>
            </p:cNvPr>
            <p:cNvSpPr txBox="1">
              <a:spLocks/>
            </p:cNvSpPr>
            <p:nvPr/>
          </p:nvSpPr>
          <p:spPr>
            <a:xfrm>
              <a:off x="1142365" y="-541794"/>
              <a:ext cx="10515600" cy="2214019"/>
            </a:xfrm>
            <a:prstGeom prst="rect">
              <a:avLst/>
            </a:prstGeom>
          </p:spPr>
          <p:txBody>
            <a:bodyPr lIns="109728" tIns="109728" rIns="109728" bIns="91440"/>
            <a:lstStyle>
              <a:lvl1pPr marL="228600" indent="-228600" algn="l" defTabSz="914400" rtl="0" eaLnBrk="1" latinLnBrk="0" hangingPunct="1">
                <a:lnSpc>
                  <a:spcPct val="114000"/>
                </a:lnSpc>
                <a:spcBef>
                  <a:spcPts val="1000"/>
                </a:spcBef>
                <a:buClr>
                  <a:schemeClr val="tx2">
                    <a:lumMod val="50000"/>
                    <a:lumOff val="50000"/>
                  </a:schemeClr>
                </a:buClr>
                <a:buSzPct val="75000"/>
                <a:buFont typeface="Wingdings" panose="05000000000000000000" pitchFamily="2" charset="2"/>
                <a:buChar char="§"/>
                <a:defRPr sz="2000" kern="1200" spc="30">
                  <a:solidFill>
                    <a:schemeClr val="tx2"/>
                  </a:solidFill>
                  <a:latin typeface="+mn-lt"/>
                  <a:ea typeface="+mn-ea"/>
                  <a:cs typeface="+mn-cs"/>
                </a:defRPr>
              </a:lvl1pPr>
              <a:lvl2pPr marL="457200" indent="-228600" algn="l" defTabSz="914400" rtl="0" eaLnBrk="1" latinLnBrk="0" hangingPunct="1">
                <a:lnSpc>
                  <a:spcPct val="114000"/>
                </a:lnSpc>
                <a:spcBef>
                  <a:spcPts val="500"/>
                </a:spcBef>
                <a:buClr>
                  <a:schemeClr val="tx2">
                    <a:lumMod val="50000"/>
                    <a:lumOff val="50000"/>
                  </a:schemeClr>
                </a:buClr>
                <a:buSzPct val="75000"/>
                <a:buFont typeface="Wingdings" panose="05000000000000000000" pitchFamily="2" charset="2"/>
                <a:buChar char="§"/>
                <a:defRPr sz="1800" kern="1200" spc="30">
                  <a:solidFill>
                    <a:schemeClr val="tx2"/>
                  </a:solidFill>
                  <a:latin typeface="+mn-lt"/>
                  <a:ea typeface="+mn-ea"/>
                  <a:cs typeface="+mn-cs"/>
                </a:defRPr>
              </a:lvl2pPr>
              <a:lvl3pPr marL="685800" indent="-228600" algn="l" defTabSz="914400" rtl="0" eaLnBrk="1" latinLnBrk="0" hangingPunct="1">
                <a:lnSpc>
                  <a:spcPct val="114000"/>
                </a:lnSpc>
                <a:spcBef>
                  <a:spcPts val="500"/>
                </a:spcBef>
                <a:buClr>
                  <a:schemeClr val="tx2">
                    <a:lumMod val="50000"/>
                    <a:lumOff val="50000"/>
                  </a:schemeClr>
                </a:buClr>
                <a:buSzPct val="75000"/>
                <a:buFont typeface="Wingdings" panose="05000000000000000000" pitchFamily="2" charset="2"/>
                <a:buChar char="§"/>
                <a:defRPr sz="1600" kern="1200" spc="30">
                  <a:solidFill>
                    <a:schemeClr val="tx2"/>
                  </a:solidFill>
                  <a:latin typeface="+mn-lt"/>
                  <a:ea typeface="+mn-ea"/>
                  <a:cs typeface="+mn-cs"/>
                </a:defRPr>
              </a:lvl3pPr>
              <a:lvl4pPr marL="914400" indent="-228600" algn="l" defTabSz="914400" rtl="0" eaLnBrk="1" latinLnBrk="0" hangingPunct="1">
                <a:lnSpc>
                  <a:spcPct val="114000"/>
                </a:lnSpc>
                <a:spcBef>
                  <a:spcPts val="500"/>
                </a:spcBef>
                <a:buClr>
                  <a:schemeClr val="tx2">
                    <a:lumMod val="50000"/>
                    <a:lumOff val="50000"/>
                  </a:schemeClr>
                </a:buClr>
                <a:buSzPct val="75000"/>
                <a:buFont typeface="Wingdings" panose="05000000000000000000" pitchFamily="2" charset="2"/>
                <a:buChar char="§"/>
                <a:defRPr sz="1400" kern="1200" spc="30">
                  <a:solidFill>
                    <a:schemeClr val="tx2"/>
                  </a:solidFill>
                  <a:latin typeface="+mn-lt"/>
                  <a:ea typeface="+mn-ea"/>
                  <a:cs typeface="+mn-cs"/>
                </a:defRPr>
              </a:lvl4pPr>
              <a:lvl5pPr marL="1143000" indent="-228600" algn="l" defTabSz="914400" rtl="0" eaLnBrk="1" latinLnBrk="0" hangingPunct="1">
                <a:lnSpc>
                  <a:spcPct val="114000"/>
                </a:lnSpc>
                <a:spcBef>
                  <a:spcPts val="500"/>
                </a:spcBef>
                <a:buClr>
                  <a:schemeClr val="tx2">
                    <a:lumMod val="50000"/>
                    <a:lumOff val="50000"/>
                  </a:schemeClr>
                </a:buClr>
                <a:buSzPct val="75000"/>
                <a:buFont typeface="Wingdings" panose="05000000000000000000" pitchFamily="2" charset="2"/>
                <a:buChar char="§"/>
                <a:defRPr sz="1400" kern="1200" spc="3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a:latin typeface="Abadi" panose="020B0604020104020204" pitchFamily="34" charset="0"/>
                </a:rPr>
                <a:t>The modes that violates the momentum constraint propagate with speed zero in the ADM equations. </a:t>
              </a:r>
            </a:p>
            <a:p>
              <a:r>
                <a:rPr lang="en-US" altLang="ko-KR">
                  <a:latin typeface="Abadi" panose="020B0604020104020204" pitchFamily="34" charset="0"/>
                </a:rPr>
                <a:t>These modes lead to instabilities when non-linear source terms are included. </a:t>
              </a:r>
            </a:p>
            <a:p>
              <a:r>
                <a:rPr lang="en-US" altLang="ko-KR">
                  <a:latin typeface="Abadi" panose="020B0604020104020204" pitchFamily="34" charset="0"/>
                </a:rPr>
                <a:t>In the BSSN system, the momentum violating modes propagate with non-zero speed and propagate off the numerical grid, presumably stabilizing the simulation.</a:t>
              </a:r>
              <a:endParaRPr lang="ko-KR" altLang="en-US" dirty="0">
                <a:latin typeface="Abadi" panose="020B0604020104020204" pitchFamily="34" charset="0"/>
              </a:endParaRPr>
            </a:p>
          </p:txBody>
        </p:sp>
      </p:grpSp>
    </p:spTree>
    <p:extLst>
      <p:ext uri="{BB962C8B-B14F-4D97-AF65-F5344CB8AC3E}">
        <p14:creationId xmlns:p14="http://schemas.microsoft.com/office/powerpoint/2010/main" val="164471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3D98F60D-0A79-110C-F512-C1B42E8F43B7}"/>
              </a:ext>
            </a:extLst>
          </p:cNvPr>
          <p:cNvPicPr>
            <a:picLocks noChangeAspect="1"/>
          </p:cNvPicPr>
          <p:nvPr/>
        </p:nvPicPr>
        <p:blipFill>
          <a:blip r:embed="rId2"/>
          <a:stretch>
            <a:fillRect/>
          </a:stretch>
        </p:blipFill>
        <p:spPr>
          <a:xfrm>
            <a:off x="691079" y="1654379"/>
            <a:ext cx="4885472" cy="5012019"/>
          </a:xfrm>
          <a:prstGeom prst="rect">
            <a:avLst/>
          </a:prstGeom>
        </p:spPr>
      </p:pic>
      <p:sp>
        <p:nvSpPr>
          <p:cNvPr id="10" name="직사각형 9">
            <a:extLst>
              <a:ext uri="{FF2B5EF4-FFF2-40B4-BE49-F238E27FC236}">
                <a16:creationId xmlns:a16="http://schemas.microsoft.com/office/drawing/2014/main" id="{D52D0628-FD7F-6B31-364E-CE8D5802ABB2}"/>
              </a:ext>
            </a:extLst>
          </p:cNvPr>
          <p:cNvSpPr/>
          <p:nvPr/>
        </p:nvSpPr>
        <p:spPr>
          <a:xfrm>
            <a:off x="976101" y="6271951"/>
            <a:ext cx="819807" cy="325820"/>
          </a:xfrm>
          <a:prstGeom prst="rect">
            <a:avLst/>
          </a:prstGeom>
          <a:solidFill>
            <a:srgbClr val="FF0000">
              <a:alpha val="23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제목 1">
            <a:extLst>
              <a:ext uri="{FF2B5EF4-FFF2-40B4-BE49-F238E27FC236}">
                <a16:creationId xmlns:a16="http://schemas.microsoft.com/office/drawing/2014/main" id="{2F9C4D1D-7ED8-B318-B13F-19C0C66FCF0D}"/>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More about  NR applications</a:t>
            </a:r>
            <a:endParaRPr lang="ko-KR" altLang="en-US">
              <a:latin typeface="Aharoni" panose="02010803020104030203" pitchFamily="2" charset="-79"/>
              <a:cs typeface="Aharoni" panose="02010803020104030203" pitchFamily="2" charset="-79"/>
            </a:endParaRPr>
          </a:p>
        </p:txBody>
      </p:sp>
      <p:pic>
        <p:nvPicPr>
          <p:cNvPr id="3" name="그림 2">
            <a:extLst>
              <a:ext uri="{FF2B5EF4-FFF2-40B4-BE49-F238E27FC236}">
                <a16:creationId xmlns:a16="http://schemas.microsoft.com/office/drawing/2014/main" id="{996DBB42-2393-063B-E259-9B0B2E0CBF25}"/>
              </a:ext>
            </a:extLst>
          </p:cNvPr>
          <p:cNvPicPr>
            <a:picLocks noChangeAspect="1"/>
          </p:cNvPicPr>
          <p:nvPr/>
        </p:nvPicPr>
        <p:blipFill>
          <a:blip r:embed="rId3"/>
          <a:stretch>
            <a:fillRect/>
          </a:stretch>
        </p:blipFill>
        <p:spPr>
          <a:xfrm>
            <a:off x="5853579" y="2436638"/>
            <a:ext cx="5974238" cy="3361597"/>
          </a:xfrm>
          <a:prstGeom prst="rect">
            <a:avLst/>
          </a:prstGeom>
        </p:spPr>
      </p:pic>
    </p:spTree>
    <p:extLst>
      <p:ext uri="{BB962C8B-B14F-4D97-AF65-F5344CB8AC3E}">
        <p14:creationId xmlns:p14="http://schemas.microsoft.com/office/powerpoint/2010/main" val="998653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NR works: Simulation of BBH merger</a:t>
            </a:r>
            <a:endParaRPr lang="ko-KR" altLang="en-US">
              <a:latin typeface="Aharoni" panose="02010803020104030203" pitchFamily="2" charset="-79"/>
              <a:cs typeface="Aharoni" panose="02010803020104030203" pitchFamily="2" charset="-79"/>
            </a:endParaRPr>
          </a:p>
        </p:txBody>
      </p:sp>
      <p:pic>
        <p:nvPicPr>
          <p:cNvPr id="5" name="그림 4">
            <a:extLst>
              <a:ext uri="{FF2B5EF4-FFF2-40B4-BE49-F238E27FC236}">
                <a16:creationId xmlns:a16="http://schemas.microsoft.com/office/drawing/2014/main" id="{52D203F4-5381-7E00-B57E-6A2ACA607480}"/>
              </a:ext>
            </a:extLst>
          </p:cNvPr>
          <p:cNvPicPr>
            <a:picLocks noChangeAspect="1"/>
          </p:cNvPicPr>
          <p:nvPr/>
        </p:nvPicPr>
        <p:blipFill>
          <a:blip r:embed="rId2"/>
          <a:stretch>
            <a:fillRect/>
          </a:stretch>
        </p:blipFill>
        <p:spPr>
          <a:xfrm>
            <a:off x="337988" y="2309783"/>
            <a:ext cx="7833438" cy="3617959"/>
          </a:xfrm>
          <a:prstGeom prst="rect">
            <a:avLst/>
          </a:prstGeom>
        </p:spPr>
      </p:pic>
      <p:pic>
        <p:nvPicPr>
          <p:cNvPr id="7" name="그림 6">
            <a:extLst>
              <a:ext uri="{FF2B5EF4-FFF2-40B4-BE49-F238E27FC236}">
                <a16:creationId xmlns:a16="http://schemas.microsoft.com/office/drawing/2014/main" id="{FEFC4A52-4843-5F68-A6E4-5838AFAB12E0}"/>
              </a:ext>
            </a:extLst>
          </p:cNvPr>
          <p:cNvPicPr>
            <a:picLocks noChangeAspect="1"/>
          </p:cNvPicPr>
          <p:nvPr/>
        </p:nvPicPr>
        <p:blipFill>
          <a:blip r:embed="rId3"/>
          <a:stretch>
            <a:fillRect/>
          </a:stretch>
        </p:blipFill>
        <p:spPr>
          <a:xfrm>
            <a:off x="8477544" y="2077037"/>
            <a:ext cx="3616815" cy="4001063"/>
          </a:xfrm>
          <a:prstGeom prst="rect">
            <a:avLst/>
          </a:prstGeom>
        </p:spPr>
      </p:pic>
    </p:spTree>
    <p:extLst>
      <p:ext uri="{BB962C8B-B14F-4D97-AF65-F5344CB8AC3E}">
        <p14:creationId xmlns:p14="http://schemas.microsoft.com/office/powerpoint/2010/main" val="801674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Counting # of eqns in Einstein’s eq.</a:t>
            </a:r>
            <a:endParaRPr lang="ko-KR" altLang="en-US">
              <a:latin typeface="Aharoni" panose="02010803020104030203" pitchFamily="2" charset="-79"/>
              <a:cs typeface="Aharoni" panose="02010803020104030203" pitchFamily="2" charset="-79"/>
            </a:endParaRPr>
          </a:p>
        </p:txBody>
      </p:sp>
      <p:sp>
        <p:nvSpPr>
          <p:cNvPr id="3" name="내용 개체 틀 2">
            <a:extLst>
              <a:ext uri="{FF2B5EF4-FFF2-40B4-BE49-F238E27FC236}">
                <a16:creationId xmlns:a16="http://schemas.microsoft.com/office/drawing/2014/main" id="{17FBA99B-B008-B62B-28D0-2BBCC4D89237}"/>
              </a:ext>
            </a:extLst>
          </p:cNvPr>
          <p:cNvSpPr>
            <a:spLocks noGrp="1"/>
          </p:cNvSpPr>
          <p:nvPr>
            <p:ph idx="1"/>
          </p:nvPr>
        </p:nvSpPr>
        <p:spPr>
          <a:xfrm>
            <a:off x="691078" y="1692166"/>
            <a:ext cx="10838769" cy="4439883"/>
          </a:xfrm>
        </p:spPr>
        <p:txBody>
          <a:bodyPr/>
          <a:lstStyle/>
          <a:p>
            <a:endParaRPr lang="en-US" altLang="ko-KR"/>
          </a:p>
          <a:p>
            <a:endParaRPr lang="en-US" altLang="ko-KR"/>
          </a:p>
          <a:p>
            <a:endParaRPr lang="en-US" altLang="ko-KR"/>
          </a:p>
          <a:p>
            <a:r>
              <a:rPr lang="en-US" altLang="ko-KR"/>
              <a:t>Rank-2 tensor &gt; 2 dimensional matrix</a:t>
            </a:r>
          </a:p>
          <a:p>
            <a:r>
              <a:rPr lang="en-US" altLang="ko-KR"/>
              <a:t>Index range:</a:t>
            </a:r>
            <a:br>
              <a:rPr lang="en-US" altLang="ko-KR"/>
            </a:br>
            <a:r>
              <a:rPr lang="en-US" altLang="ko-KR"/>
              <a:t>                       &gt; 4x4 matrix</a:t>
            </a:r>
          </a:p>
          <a:p>
            <a:r>
              <a:rPr lang="en-US" altLang="ko-KR"/>
              <a:t>Symmetric tensor:</a:t>
            </a:r>
          </a:p>
          <a:p>
            <a:r>
              <a:rPr lang="en-US" altLang="ko-KR"/>
              <a:t>We have 10 eqns.:</a:t>
            </a:r>
          </a:p>
        </p:txBody>
      </p:sp>
      <p:pic>
        <p:nvPicPr>
          <p:cNvPr id="4" name="그림 3">
            <a:extLst>
              <a:ext uri="{FF2B5EF4-FFF2-40B4-BE49-F238E27FC236}">
                <a16:creationId xmlns:a16="http://schemas.microsoft.com/office/drawing/2014/main" id="{2C7B36F0-1D81-64FB-88FA-1BEEB5033C70}"/>
              </a:ext>
            </a:extLst>
          </p:cNvPr>
          <p:cNvPicPr>
            <a:picLocks noChangeAspect="1"/>
          </p:cNvPicPr>
          <p:nvPr/>
        </p:nvPicPr>
        <p:blipFill>
          <a:blip r:embed="rId2"/>
          <a:stretch>
            <a:fillRect/>
          </a:stretch>
        </p:blipFill>
        <p:spPr>
          <a:xfrm>
            <a:off x="4129260" y="1755017"/>
            <a:ext cx="3962403" cy="1461542"/>
          </a:xfrm>
          <a:prstGeom prst="rect">
            <a:avLst/>
          </a:prstGeom>
        </p:spPr>
      </p:pic>
      <p:sp>
        <p:nvSpPr>
          <p:cNvPr id="5" name="직사각형 4">
            <a:extLst>
              <a:ext uri="{FF2B5EF4-FFF2-40B4-BE49-F238E27FC236}">
                <a16:creationId xmlns:a16="http://schemas.microsoft.com/office/drawing/2014/main" id="{0597564F-2498-6DB6-2077-850B3D62CD39}"/>
              </a:ext>
            </a:extLst>
          </p:cNvPr>
          <p:cNvSpPr/>
          <p:nvPr/>
        </p:nvSpPr>
        <p:spPr>
          <a:xfrm>
            <a:off x="4638502" y="2493818"/>
            <a:ext cx="642414" cy="390698"/>
          </a:xfrm>
          <a:prstGeom prst="rect">
            <a:avLst/>
          </a:prstGeom>
          <a:solidFill>
            <a:schemeClr val="accent1">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3" name="그림 12">
            <a:extLst>
              <a:ext uri="{FF2B5EF4-FFF2-40B4-BE49-F238E27FC236}">
                <a16:creationId xmlns:a16="http://schemas.microsoft.com/office/drawing/2014/main" id="{4C90189C-E150-E8B3-57F6-B7BEE161F35C}"/>
              </a:ext>
            </a:extLst>
          </p:cNvPr>
          <p:cNvPicPr>
            <a:picLocks noChangeAspect="1"/>
          </p:cNvPicPr>
          <p:nvPr/>
        </p:nvPicPr>
        <p:blipFill>
          <a:blip r:embed="rId3"/>
          <a:stretch>
            <a:fillRect/>
          </a:stretch>
        </p:blipFill>
        <p:spPr>
          <a:xfrm>
            <a:off x="2553486" y="3669274"/>
            <a:ext cx="5626229" cy="362398"/>
          </a:xfrm>
          <a:prstGeom prst="rect">
            <a:avLst/>
          </a:prstGeom>
        </p:spPr>
      </p:pic>
      <p:pic>
        <p:nvPicPr>
          <p:cNvPr id="14" name="그림 13">
            <a:extLst>
              <a:ext uri="{FF2B5EF4-FFF2-40B4-BE49-F238E27FC236}">
                <a16:creationId xmlns:a16="http://schemas.microsoft.com/office/drawing/2014/main" id="{859BDA24-4D7C-711D-161D-679EFB0F6D88}"/>
              </a:ext>
            </a:extLst>
          </p:cNvPr>
          <p:cNvPicPr>
            <a:picLocks noChangeAspect="1"/>
          </p:cNvPicPr>
          <p:nvPr/>
        </p:nvPicPr>
        <p:blipFill>
          <a:blip r:embed="rId4"/>
          <a:stretch>
            <a:fillRect/>
          </a:stretch>
        </p:blipFill>
        <p:spPr>
          <a:xfrm>
            <a:off x="3265525" y="5018595"/>
            <a:ext cx="3041105" cy="1566169"/>
          </a:xfrm>
          <a:prstGeom prst="rect">
            <a:avLst/>
          </a:prstGeom>
        </p:spPr>
      </p:pic>
      <p:pic>
        <p:nvPicPr>
          <p:cNvPr id="16" name="그림 15">
            <a:extLst>
              <a:ext uri="{FF2B5EF4-FFF2-40B4-BE49-F238E27FC236}">
                <a16:creationId xmlns:a16="http://schemas.microsoft.com/office/drawing/2014/main" id="{D4681BAC-41F3-EAEA-3B63-2AEC709E5540}"/>
              </a:ext>
            </a:extLst>
          </p:cNvPr>
          <p:cNvPicPr>
            <a:picLocks noChangeAspect="1"/>
          </p:cNvPicPr>
          <p:nvPr/>
        </p:nvPicPr>
        <p:blipFill>
          <a:blip r:embed="rId5"/>
          <a:stretch>
            <a:fillRect/>
          </a:stretch>
        </p:blipFill>
        <p:spPr>
          <a:xfrm>
            <a:off x="4671754" y="4570962"/>
            <a:ext cx="3269752" cy="281562"/>
          </a:xfrm>
          <a:prstGeom prst="rect">
            <a:avLst/>
          </a:prstGeom>
        </p:spPr>
      </p:pic>
      <p:pic>
        <p:nvPicPr>
          <p:cNvPr id="18" name="그림 17">
            <a:extLst>
              <a:ext uri="{FF2B5EF4-FFF2-40B4-BE49-F238E27FC236}">
                <a16:creationId xmlns:a16="http://schemas.microsoft.com/office/drawing/2014/main" id="{65AF4F93-BFC1-8D8D-F75A-D5C8315DB522}"/>
              </a:ext>
            </a:extLst>
          </p:cNvPr>
          <p:cNvPicPr>
            <a:picLocks noChangeAspect="1"/>
          </p:cNvPicPr>
          <p:nvPr/>
        </p:nvPicPr>
        <p:blipFill>
          <a:blip r:embed="rId6"/>
          <a:stretch>
            <a:fillRect/>
          </a:stretch>
        </p:blipFill>
        <p:spPr>
          <a:xfrm>
            <a:off x="3325531" y="4496698"/>
            <a:ext cx="1137930" cy="362398"/>
          </a:xfrm>
          <a:prstGeom prst="rect">
            <a:avLst/>
          </a:prstGeom>
        </p:spPr>
      </p:pic>
      <p:pic>
        <p:nvPicPr>
          <p:cNvPr id="22" name="그림 21">
            <a:extLst>
              <a:ext uri="{FF2B5EF4-FFF2-40B4-BE49-F238E27FC236}">
                <a16:creationId xmlns:a16="http://schemas.microsoft.com/office/drawing/2014/main" id="{23CB6310-0728-6E96-39AB-1F23F14BEDCE}"/>
              </a:ext>
            </a:extLst>
          </p:cNvPr>
          <p:cNvPicPr>
            <a:picLocks noChangeAspect="1"/>
          </p:cNvPicPr>
          <p:nvPr/>
        </p:nvPicPr>
        <p:blipFill>
          <a:blip r:embed="rId7"/>
          <a:stretch>
            <a:fillRect/>
          </a:stretch>
        </p:blipFill>
        <p:spPr>
          <a:xfrm>
            <a:off x="8292177" y="5210499"/>
            <a:ext cx="1094043" cy="979740"/>
          </a:xfrm>
          <a:prstGeom prst="rect">
            <a:avLst/>
          </a:prstGeom>
        </p:spPr>
      </p:pic>
      <p:pic>
        <p:nvPicPr>
          <p:cNvPr id="24" name="그림 23">
            <a:extLst>
              <a:ext uri="{FF2B5EF4-FFF2-40B4-BE49-F238E27FC236}">
                <a16:creationId xmlns:a16="http://schemas.microsoft.com/office/drawing/2014/main" id="{2BC2C0D7-25B3-350D-AD45-CF93FF7F909E}"/>
              </a:ext>
            </a:extLst>
          </p:cNvPr>
          <p:cNvPicPr>
            <a:picLocks noChangeAspect="1"/>
          </p:cNvPicPr>
          <p:nvPr/>
        </p:nvPicPr>
        <p:blipFill>
          <a:blip r:embed="rId8"/>
          <a:stretch>
            <a:fillRect/>
          </a:stretch>
        </p:blipFill>
        <p:spPr>
          <a:xfrm>
            <a:off x="8683343" y="6242165"/>
            <a:ext cx="81645" cy="217720"/>
          </a:xfrm>
          <a:prstGeom prst="rect">
            <a:avLst/>
          </a:prstGeom>
        </p:spPr>
      </p:pic>
      <p:sp>
        <p:nvSpPr>
          <p:cNvPr id="25" name="화살표: 오른쪽 24">
            <a:extLst>
              <a:ext uri="{FF2B5EF4-FFF2-40B4-BE49-F238E27FC236}">
                <a16:creationId xmlns:a16="http://schemas.microsoft.com/office/drawing/2014/main" id="{B8ED5ACF-7004-ACFB-A193-36EEB29E271C}"/>
              </a:ext>
            </a:extLst>
          </p:cNvPr>
          <p:cNvSpPr/>
          <p:nvPr/>
        </p:nvSpPr>
        <p:spPr>
          <a:xfrm>
            <a:off x="6866315" y="5569527"/>
            <a:ext cx="750997" cy="357448"/>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사각형: 둥근 모서리 25">
            <a:extLst>
              <a:ext uri="{FF2B5EF4-FFF2-40B4-BE49-F238E27FC236}">
                <a16:creationId xmlns:a16="http://schemas.microsoft.com/office/drawing/2014/main" id="{2288D4BA-A80A-5AE5-40FC-1FACD2ECB5F0}"/>
              </a:ext>
            </a:extLst>
          </p:cNvPr>
          <p:cNvSpPr/>
          <p:nvPr/>
        </p:nvSpPr>
        <p:spPr>
          <a:xfrm>
            <a:off x="8013470" y="5032831"/>
            <a:ext cx="2452253" cy="1566169"/>
          </a:xfrm>
          <a:prstGeom prst="roundRect">
            <a:avLst>
              <a:gd name="adj" fmla="val 1003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사각형: 둥근 모서리 26">
            <a:extLst>
              <a:ext uri="{FF2B5EF4-FFF2-40B4-BE49-F238E27FC236}">
                <a16:creationId xmlns:a16="http://schemas.microsoft.com/office/drawing/2014/main" id="{E9124F31-AE0A-58FB-AA45-993CEBD281FB}"/>
              </a:ext>
            </a:extLst>
          </p:cNvPr>
          <p:cNvSpPr/>
          <p:nvPr/>
        </p:nvSpPr>
        <p:spPr>
          <a:xfrm>
            <a:off x="598516" y="3067396"/>
            <a:ext cx="10931331" cy="3624349"/>
          </a:xfrm>
          <a:prstGeom prst="roundRect">
            <a:avLst>
              <a:gd name="adj" fmla="val 3135"/>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8" name="직선 연결선 27">
            <a:extLst>
              <a:ext uri="{FF2B5EF4-FFF2-40B4-BE49-F238E27FC236}">
                <a16:creationId xmlns:a16="http://schemas.microsoft.com/office/drawing/2014/main" id="{76D37D83-3CB6-B223-14FC-C2D457ABB573}"/>
              </a:ext>
            </a:extLst>
          </p:cNvPr>
          <p:cNvCxnSpPr>
            <a:cxnSpLocks/>
          </p:cNvCxnSpPr>
          <p:nvPr/>
        </p:nvCxnSpPr>
        <p:spPr>
          <a:xfrm flipH="1">
            <a:off x="3732415" y="2884516"/>
            <a:ext cx="1180407" cy="182880"/>
          </a:xfrm>
          <a:prstGeom prst="line">
            <a:avLst/>
          </a:prstGeom>
          <a:ln w="12700">
            <a:solidFill>
              <a:schemeClr val="accent1">
                <a:alpha val="43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grpSp>
        <p:nvGrpSpPr>
          <p:cNvPr id="39" name="그룹 38">
            <a:extLst>
              <a:ext uri="{FF2B5EF4-FFF2-40B4-BE49-F238E27FC236}">
                <a16:creationId xmlns:a16="http://schemas.microsoft.com/office/drawing/2014/main" id="{0EEA5EF1-47A4-37A4-5242-9A385BABECF5}"/>
              </a:ext>
            </a:extLst>
          </p:cNvPr>
          <p:cNvGrpSpPr/>
          <p:nvPr/>
        </p:nvGrpSpPr>
        <p:grpSpPr>
          <a:xfrm>
            <a:off x="3025833" y="4620196"/>
            <a:ext cx="5294330" cy="2162989"/>
            <a:chOff x="3025833" y="4620196"/>
            <a:chExt cx="5294330" cy="2162989"/>
          </a:xfrm>
        </p:grpSpPr>
        <p:grpSp>
          <p:nvGrpSpPr>
            <p:cNvPr id="37" name="그룹 36">
              <a:extLst>
                <a:ext uri="{FF2B5EF4-FFF2-40B4-BE49-F238E27FC236}">
                  <a16:creationId xmlns:a16="http://schemas.microsoft.com/office/drawing/2014/main" id="{35436C3B-859B-B777-ADFF-9312EC6E9789}"/>
                </a:ext>
              </a:extLst>
            </p:cNvPr>
            <p:cNvGrpSpPr/>
            <p:nvPr/>
          </p:nvGrpSpPr>
          <p:grpSpPr>
            <a:xfrm>
              <a:off x="3025833" y="4946073"/>
              <a:ext cx="3566160" cy="1837112"/>
              <a:chOff x="3025833" y="4946073"/>
              <a:chExt cx="3566160" cy="1837112"/>
            </a:xfrm>
          </p:grpSpPr>
          <p:cxnSp>
            <p:nvCxnSpPr>
              <p:cNvPr id="34" name="직선 화살표 연결선 33">
                <a:extLst>
                  <a:ext uri="{FF2B5EF4-FFF2-40B4-BE49-F238E27FC236}">
                    <a16:creationId xmlns:a16="http://schemas.microsoft.com/office/drawing/2014/main" id="{B5B78A8F-E967-36BE-7588-30723B76C824}"/>
                  </a:ext>
                </a:extLst>
              </p:cNvPr>
              <p:cNvCxnSpPr/>
              <p:nvPr/>
            </p:nvCxnSpPr>
            <p:spPr>
              <a:xfrm>
                <a:off x="3025833" y="5486400"/>
                <a:ext cx="3566160" cy="0"/>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직선 화살표 연결선 35">
                <a:extLst>
                  <a:ext uri="{FF2B5EF4-FFF2-40B4-BE49-F238E27FC236}">
                    <a16:creationId xmlns:a16="http://schemas.microsoft.com/office/drawing/2014/main" id="{917FB76D-A390-7176-F486-91ED5D9D8072}"/>
                  </a:ext>
                </a:extLst>
              </p:cNvPr>
              <p:cNvCxnSpPr/>
              <p:nvPr/>
            </p:nvCxnSpPr>
            <p:spPr>
              <a:xfrm>
                <a:off x="4098176" y="4946073"/>
                <a:ext cx="0" cy="1837112"/>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직사각형 37">
              <a:extLst>
                <a:ext uri="{FF2B5EF4-FFF2-40B4-BE49-F238E27FC236}">
                  <a16:creationId xmlns:a16="http://schemas.microsoft.com/office/drawing/2014/main" id="{0EEC47DD-29EB-B03D-93B2-73BDDA11B3E2}"/>
                </a:ext>
              </a:extLst>
            </p:cNvPr>
            <p:cNvSpPr/>
            <p:nvPr/>
          </p:nvSpPr>
          <p:spPr>
            <a:xfrm rot="20995169">
              <a:off x="6402005" y="4620196"/>
              <a:ext cx="1918158" cy="923330"/>
            </a:xfrm>
            <a:prstGeom prst="rect">
              <a:avLst/>
            </a:prstGeom>
            <a:noFill/>
          </p:spPr>
          <p:txBody>
            <a:bodyPr wrap="square" lIns="91440" tIns="45720" rIns="91440" bIns="45720">
              <a:spAutoFit/>
            </a:bodyPr>
            <a:lstStyle/>
            <a:p>
              <a:pPr algn="ctr"/>
              <a:r>
                <a:rPr lang="en-US" altLang="ko-KR" sz="5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3+1?</a:t>
              </a:r>
            </a:p>
          </p:txBody>
        </p:sp>
      </p:grpSp>
    </p:spTree>
    <p:extLst>
      <p:ext uri="{BB962C8B-B14F-4D97-AF65-F5344CB8AC3E}">
        <p14:creationId xmlns:p14="http://schemas.microsoft.com/office/powerpoint/2010/main" val="223479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fltVal val="0"/>
                                          </p:val>
                                        </p:tav>
                                        <p:tav tm="100000">
                                          <p:val>
                                            <p:strVal val="#ppt_w"/>
                                          </p:val>
                                        </p:tav>
                                      </p:tavLst>
                                    </p:anim>
                                    <p:anim calcmode="lin" valueType="num">
                                      <p:cBhvr>
                                        <p:cTn id="8" dur="1000" fill="hold"/>
                                        <p:tgtEl>
                                          <p:spTgt spid="39"/>
                                        </p:tgtEl>
                                        <p:attrNameLst>
                                          <p:attrName>ppt_h</p:attrName>
                                        </p:attrNameLst>
                                      </p:cBhvr>
                                      <p:tavLst>
                                        <p:tav tm="0">
                                          <p:val>
                                            <p:fltVal val="0"/>
                                          </p:val>
                                        </p:tav>
                                        <p:tav tm="100000">
                                          <p:val>
                                            <p:strVal val="#ppt_h"/>
                                          </p:val>
                                        </p:tav>
                                      </p:tavLst>
                                    </p:anim>
                                    <p:anim calcmode="lin" valueType="num">
                                      <p:cBhvr>
                                        <p:cTn id="9" dur="1000" fill="hold"/>
                                        <p:tgtEl>
                                          <p:spTgt spid="39"/>
                                        </p:tgtEl>
                                        <p:attrNameLst>
                                          <p:attrName>style.rotation</p:attrName>
                                        </p:attrNameLst>
                                      </p:cBhvr>
                                      <p:tavLst>
                                        <p:tav tm="0">
                                          <p:val>
                                            <p:fltVal val="90"/>
                                          </p:val>
                                        </p:tav>
                                        <p:tav tm="100000">
                                          <p:val>
                                            <p:fltVal val="0"/>
                                          </p:val>
                                        </p:tav>
                                      </p:tavLst>
                                    </p:anim>
                                    <p:animEffect transition="in" filter="fade">
                                      <p:cBhvr>
                                        <p:cTn id="1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NR works: Simulation of BBH merger</a:t>
            </a:r>
            <a:endParaRPr lang="ko-KR" altLang="en-US">
              <a:latin typeface="Aharoni" panose="02010803020104030203" pitchFamily="2" charset="-79"/>
              <a:cs typeface="Aharoni" panose="02010803020104030203" pitchFamily="2" charset="-79"/>
            </a:endParaRPr>
          </a:p>
        </p:txBody>
      </p:sp>
      <p:pic>
        <p:nvPicPr>
          <p:cNvPr id="6" name="그림 5">
            <a:extLst>
              <a:ext uri="{FF2B5EF4-FFF2-40B4-BE49-F238E27FC236}">
                <a16:creationId xmlns:a16="http://schemas.microsoft.com/office/drawing/2014/main" id="{BF524856-3684-D96A-0177-C2E569C58C1C}"/>
              </a:ext>
            </a:extLst>
          </p:cNvPr>
          <p:cNvPicPr>
            <a:picLocks noChangeAspect="1"/>
          </p:cNvPicPr>
          <p:nvPr/>
        </p:nvPicPr>
        <p:blipFill>
          <a:blip r:embed="rId2"/>
          <a:stretch>
            <a:fillRect/>
          </a:stretch>
        </p:blipFill>
        <p:spPr>
          <a:xfrm>
            <a:off x="990600" y="2227723"/>
            <a:ext cx="6767250" cy="3646502"/>
          </a:xfrm>
          <a:prstGeom prst="rect">
            <a:avLst/>
          </a:prstGeom>
        </p:spPr>
      </p:pic>
      <p:pic>
        <p:nvPicPr>
          <p:cNvPr id="8" name="그림 7">
            <a:extLst>
              <a:ext uri="{FF2B5EF4-FFF2-40B4-BE49-F238E27FC236}">
                <a16:creationId xmlns:a16="http://schemas.microsoft.com/office/drawing/2014/main" id="{F7D662FD-A6E2-64F6-90C2-FCB2A5751922}"/>
              </a:ext>
            </a:extLst>
          </p:cNvPr>
          <p:cNvPicPr>
            <a:picLocks noChangeAspect="1"/>
          </p:cNvPicPr>
          <p:nvPr/>
        </p:nvPicPr>
        <p:blipFill>
          <a:blip r:embed="rId3"/>
          <a:stretch>
            <a:fillRect/>
          </a:stretch>
        </p:blipFill>
        <p:spPr>
          <a:xfrm>
            <a:off x="8422096" y="1588314"/>
            <a:ext cx="3153812" cy="2590132"/>
          </a:xfrm>
          <a:prstGeom prst="rect">
            <a:avLst/>
          </a:prstGeom>
        </p:spPr>
      </p:pic>
      <p:pic>
        <p:nvPicPr>
          <p:cNvPr id="12" name="그림 11">
            <a:extLst>
              <a:ext uri="{FF2B5EF4-FFF2-40B4-BE49-F238E27FC236}">
                <a16:creationId xmlns:a16="http://schemas.microsoft.com/office/drawing/2014/main" id="{651FFE66-8383-EAAA-CFDC-F4A197CF135D}"/>
              </a:ext>
            </a:extLst>
          </p:cNvPr>
          <p:cNvPicPr>
            <a:picLocks noChangeAspect="1"/>
          </p:cNvPicPr>
          <p:nvPr/>
        </p:nvPicPr>
        <p:blipFill>
          <a:blip r:embed="rId4"/>
          <a:stretch>
            <a:fillRect/>
          </a:stretch>
        </p:blipFill>
        <p:spPr>
          <a:xfrm>
            <a:off x="8422096" y="4274291"/>
            <a:ext cx="3065111" cy="2465661"/>
          </a:xfrm>
          <a:prstGeom prst="rect">
            <a:avLst/>
          </a:prstGeom>
        </p:spPr>
      </p:pic>
    </p:spTree>
    <p:extLst>
      <p:ext uri="{BB962C8B-B14F-4D97-AF65-F5344CB8AC3E}">
        <p14:creationId xmlns:p14="http://schemas.microsoft.com/office/powerpoint/2010/main" val="41159224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NR works: Simulation of BBH merger</a:t>
            </a:r>
            <a:endParaRPr lang="ko-KR" altLang="en-US">
              <a:latin typeface="Aharoni" panose="02010803020104030203" pitchFamily="2" charset="-79"/>
              <a:cs typeface="Aharoni" panose="02010803020104030203" pitchFamily="2" charset="-79"/>
            </a:endParaRPr>
          </a:p>
        </p:txBody>
      </p:sp>
      <p:pic>
        <p:nvPicPr>
          <p:cNvPr id="8" name="그림 7">
            <a:extLst>
              <a:ext uri="{FF2B5EF4-FFF2-40B4-BE49-F238E27FC236}">
                <a16:creationId xmlns:a16="http://schemas.microsoft.com/office/drawing/2014/main" id="{BBA8E927-D3EA-60FF-B403-5BDB7D903D28}"/>
              </a:ext>
            </a:extLst>
          </p:cNvPr>
          <p:cNvPicPr>
            <a:picLocks noChangeAspect="1"/>
          </p:cNvPicPr>
          <p:nvPr/>
        </p:nvPicPr>
        <p:blipFill>
          <a:blip r:embed="rId2"/>
          <a:stretch>
            <a:fillRect/>
          </a:stretch>
        </p:blipFill>
        <p:spPr>
          <a:xfrm>
            <a:off x="170841" y="2562474"/>
            <a:ext cx="7598062" cy="3273317"/>
          </a:xfrm>
          <a:prstGeom prst="rect">
            <a:avLst/>
          </a:prstGeom>
        </p:spPr>
      </p:pic>
      <p:pic>
        <p:nvPicPr>
          <p:cNvPr id="10" name="그림 9">
            <a:extLst>
              <a:ext uri="{FF2B5EF4-FFF2-40B4-BE49-F238E27FC236}">
                <a16:creationId xmlns:a16="http://schemas.microsoft.com/office/drawing/2014/main" id="{B5D1AB3B-EA97-3B42-FB21-F8E7F12D40F3}"/>
              </a:ext>
            </a:extLst>
          </p:cNvPr>
          <p:cNvPicPr>
            <a:picLocks noChangeAspect="1"/>
          </p:cNvPicPr>
          <p:nvPr/>
        </p:nvPicPr>
        <p:blipFill>
          <a:blip r:embed="rId3"/>
          <a:stretch>
            <a:fillRect/>
          </a:stretch>
        </p:blipFill>
        <p:spPr>
          <a:xfrm>
            <a:off x="7902683" y="1651063"/>
            <a:ext cx="3091624" cy="2389477"/>
          </a:xfrm>
          <a:prstGeom prst="rect">
            <a:avLst/>
          </a:prstGeom>
        </p:spPr>
      </p:pic>
      <p:pic>
        <p:nvPicPr>
          <p:cNvPr id="12" name="그림 11">
            <a:extLst>
              <a:ext uri="{FF2B5EF4-FFF2-40B4-BE49-F238E27FC236}">
                <a16:creationId xmlns:a16="http://schemas.microsoft.com/office/drawing/2014/main" id="{86F040A1-FDB0-B6F7-492D-0A02DB44BEAB}"/>
              </a:ext>
            </a:extLst>
          </p:cNvPr>
          <p:cNvPicPr>
            <a:picLocks noChangeAspect="1"/>
          </p:cNvPicPr>
          <p:nvPr/>
        </p:nvPicPr>
        <p:blipFill>
          <a:blip r:embed="rId4"/>
          <a:stretch>
            <a:fillRect/>
          </a:stretch>
        </p:blipFill>
        <p:spPr>
          <a:xfrm>
            <a:off x="7902683" y="4199133"/>
            <a:ext cx="3113396" cy="2378591"/>
          </a:xfrm>
          <a:prstGeom prst="rect">
            <a:avLst/>
          </a:prstGeom>
        </p:spPr>
      </p:pic>
    </p:spTree>
    <p:extLst>
      <p:ext uri="{BB962C8B-B14F-4D97-AF65-F5344CB8AC3E}">
        <p14:creationId xmlns:p14="http://schemas.microsoft.com/office/powerpoint/2010/main" val="28704610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NR works: </a:t>
            </a:r>
            <a:r>
              <a:rPr lang="en-US" altLang="ko-KR" sz="3600">
                <a:latin typeface="Aharoni" panose="02010803020104030203" pitchFamily="2" charset="-79"/>
                <a:cs typeface="Aharoni" panose="02010803020104030203" pitchFamily="2" charset="-79"/>
              </a:rPr>
              <a:t>Simulation of BBH encounters</a:t>
            </a:r>
            <a:endParaRPr lang="ko-KR" altLang="en-US">
              <a:latin typeface="Aharoni" panose="02010803020104030203" pitchFamily="2" charset="-79"/>
              <a:cs typeface="Aharoni" panose="02010803020104030203" pitchFamily="2" charset="-79"/>
            </a:endParaRPr>
          </a:p>
        </p:txBody>
      </p:sp>
      <p:pic>
        <p:nvPicPr>
          <p:cNvPr id="4" name="그림 3">
            <a:extLst>
              <a:ext uri="{FF2B5EF4-FFF2-40B4-BE49-F238E27FC236}">
                <a16:creationId xmlns:a16="http://schemas.microsoft.com/office/drawing/2014/main" id="{672DD5BF-43DE-8CF6-ED0E-BCE7AE902BD6}"/>
              </a:ext>
            </a:extLst>
          </p:cNvPr>
          <p:cNvPicPr>
            <a:picLocks noChangeAspect="1"/>
          </p:cNvPicPr>
          <p:nvPr/>
        </p:nvPicPr>
        <p:blipFill>
          <a:blip r:embed="rId2"/>
          <a:stretch>
            <a:fillRect/>
          </a:stretch>
        </p:blipFill>
        <p:spPr>
          <a:xfrm>
            <a:off x="555172" y="2308629"/>
            <a:ext cx="7248543" cy="3667628"/>
          </a:xfrm>
          <a:prstGeom prst="rect">
            <a:avLst/>
          </a:prstGeom>
        </p:spPr>
      </p:pic>
      <p:pic>
        <p:nvPicPr>
          <p:cNvPr id="6" name="그림 5">
            <a:extLst>
              <a:ext uri="{FF2B5EF4-FFF2-40B4-BE49-F238E27FC236}">
                <a16:creationId xmlns:a16="http://schemas.microsoft.com/office/drawing/2014/main" id="{C4F13F43-AB25-F020-3F61-AAE5639C6223}"/>
              </a:ext>
            </a:extLst>
          </p:cNvPr>
          <p:cNvPicPr>
            <a:picLocks noChangeAspect="1"/>
          </p:cNvPicPr>
          <p:nvPr/>
        </p:nvPicPr>
        <p:blipFill>
          <a:blip r:embed="rId3"/>
          <a:stretch>
            <a:fillRect/>
          </a:stretch>
        </p:blipFill>
        <p:spPr>
          <a:xfrm>
            <a:off x="7828524" y="2231570"/>
            <a:ext cx="3808304" cy="3667628"/>
          </a:xfrm>
          <a:prstGeom prst="rect">
            <a:avLst/>
          </a:prstGeom>
        </p:spPr>
      </p:pic>
    </p:spTree>
    <p:extLst>
      <p:ext uri="{BB962C8B-B14F-4D97-AF65-F5344CB8AC3E}">
        <p14:creationId xmlns:p14="http://schemas.microsoft.com/office/powerpoint/2010/main" val="132805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NR works: </a:t>
            </a:r>
            <a:r>
              <a:rPr lang="en-US" altLang="ko-KR" sz="3600">
                <a:latin typeface="Aharoni" panose="02010803020104030203" pitchFamily="2" charset="-79"/>
                <a:cs typeface="Aharoni" panose="02010803020104030203" pitchFamily="2" charset="-79"/>
              </a:rPr>
              <a:t>Simulation of BBH encounters</a:t>
            </a:r>
            <a:endParaRPr lang="ko-KR" altLang="en-US">
              <a:latin typeface="Aharoni" panose="02010803020104030203" pitchFamily="2" charset="-79"/>
              <a:cs typeface="Aharoni" panose="02010803020104030203" pitchFamily="2" charset="-79"/>
            </a:endParaRPr>
          </a:p>
        </p:txBody>
      </p:sp>
      <p:pic>
        <p:nvPicPr>
          <p:cNvPr id="5" name="그림 4">
            <a:extLst>
              <a:ext uri="{FF2B5EF4-FFF2-40B4-BE49-F238E27FC236}">
                <a16:creationId xmlns:a16="http://schemas.microsoft.com/office/drawing/2014/main" id="{7E5AB2A3-5CCE-7296-2AFB-14FDB2143CBB}"/>
              </a:ext>
            </a:extLst>
          </p:cNvPr>
          <p:cNvPicPr>
            <a:picLocks noChangeAspect="1"/>
          </p:cNvPicPr>
          <p:nvPr/>
        </p:nvPicPr>
        <p:blipFill>
          <a:blip r:embed="rId2"/>
          <a:stretch>
            <a:fillRect/>
          </a:stretch>
        </p:blipFill>
        <p:spPr>
          <a:xfrm>
            <a:off x="1257300" y="1559396"/>
            <a:ext cx="5742216" cy="5141550"/>
          </a:xfrm>
          <a:prstGeom prst="rect">
            <a:avLst/>
          </a:prstGeom>
        </p:spPr>
      </p:pic>
      <p:pic>
        <p:nvPicPr>
          <p:cNvPr id="8" name="그림 7">
            <a:extLst>
              <a:ext uri="{FF2B5EF4-FFF2-40B4-BE49-F238E27FC236}">
                <a16:creationId xmlns:a16="http://schemas.microsoft.com/office/drawing/2014/main" id="{CDDD4A17-E020-7D0E-D458-ADEEDB69061F}"/>
              </a:ext>
            </a:extLst>
          </p:cNvPr>
          <p:cNvPicPr>
            <a:picLocks noChangeAspect="1"/>
          </p:cNvPicPr>
          <p:nvPr/>
        </p:nvPicPr>
        <p:blipFill>
          <a:blip r:embed="rId3"/>
          <a:stretch>
            <a:fillRect/>
          </a:stretch>
        </p:blipFill>
        <p:spPr>
          <a:xfrm>
            <a:off x="7277100" y="1559396"/>
            <a:ext cx="3248461" cy="4984496"/>
          </a:xfrm>
          <a:prstGeom prst="rect">
            <a:avLst/>
          </a:prstGeom>
        </p:spPr>
      </p:pic>
    </p:spTree>
    <p:extLst>
      <p:ext uri="{BB962C8B-B14F-4D97-AF65-F5344CB8AC3E}">
        <p14:creationId xmlns:p14="http://schemas.microsoft.com/office/powerpoint/2010/main" val="9003284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NR works: </a:t>
            </a:r>
            <a:r>
              <a:rPr lang="en-US" altLang="ko-KR" sz="3600">
                <a:latin typeface="Aharoni" panose="02010803020104030203" pitchFamily="2" charset="-79"/>
                <a:cs typeface="Aharoni" panose="02010803020104030203" pitchFamily="2" charset="-79"/>
              </a:rPr>
              <a:t>Simulation of BBH encounters</a:t>
            </a:r>
            <a:endParaRPr lang="ko-KR" altLang="en-US">
              <a:latin typeface="Aharoni" panose="02010803020104030203" pitchFamily="2" charset="-79"/>
              <a:cs typeface="Aharoni" panose="02010803020104030203" pitchFamily="2" charset="-79"/>
            </a:endParaRPr>
          </a:p>
        </p:txBody>
      </p:sp>
      <p:pic>
        <p:nvPicPr>
          <p:cNvPr id="4" name="그림 3">
            <a:extLst>
              <a:ext uri="{FF2B5EF4-FFF2-40B4-BE49-F238E27FC236}">
                <a16:creationId xmlns:a16="http://schemas.microsoft.com/office/drawing/2014/main" id="{BE4EA6D0-75AB-755C-40B2-2F06BB7D6854}"/>
              </a:ext>
            </a:extLst>
          </p:cNvPr>
          <p:cNvPicPr>
            <a:picLocks noChangeAspect="1"/>
          </p:cNvPicPr>
          <p:nvPr/>
        </p:nvPicPr>
        <p:blipFill>
          <a:blip r:embed="rId2"/>
          <a:stretch>
            <a:fillRect/>
          </a:stretch>
        </p:blipFill>
        <p:spPr>
          <a:xfrm>
            <a:off x="6429603" y="2340131"/>
            <a:ext cx="5416896" cy="3121547"/>
          </a:xfrm>
          <a:prstGeom prst="rect">
            <a:avLst/>
          </a:prstGeom>
        </p:spPr>
      </p:pic>
      <p:pic>
        <p:nvPicPr>
          <p:cNvPr id="5" name="그림 4">
            <a:extLst>
              <a:ext uri="{FF2B5EF4-FFF2-40B4-BE49-F238E27FC236}">
                <a16:creationId xmlns:a16="http://schemas.microsoft.com/office/drawing/2014/main" id="{5F6C3145-382E-78F0-8BE3-283BF7B9AFF1}"/>
              </a:ext>
            </a:extLst>
          </p:cNvPr>
          <p:cNvPicPr>
            <a:picLocks noChangeAspect="1"/>
          </p:cNvPicPr>
          <p:nvPr/>
        </p:nvPicPr>
        <p:blipFill>
          <a:blip r:embed="rId3"/>
          <a:stretch>
            <a:fillRect/>
          </a:stretch>
        </p:blipFill>
        <p:spPr>
          <a:xfrm>
            <a:off x="28636" y="2130562"/>
            <a:ext cx="6400967" cy="3331116"/>
          </a:xfrm>
          <a:prstGeom prst="rect">
            <a:avLst/>
          </a:prstGeom>
        </p:spPr>
      </p:pic>
    </p:spTree>
    <p:extLst>
      <p:ext uri="{BB962C8B-B14F-4D97-AF65-F5344CB8AC3E}">
        <p14:creationId xmlns:p14="http://schemas.microsoft.com/office/powerpoint/2010/main" val="22981877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ADM formalism</a:t>
            </a:r>
            <a:endParaRPr lang="ko-KR" altLang="en-US">
              <a:latin typeface="Aharoni" panose="02010803020104030203" pitchFamily="2" charset="-79"/>
              <a:cs typeface="Aharoni" panose="02010803020104030203" pitchFamily="2" charset="-79"/>
            </a:endParaRPr>
          </a:p>
        </p:txBody>
      </p:sp>
      <p:pic>
        <p:nvPicPr>
          <p:cNvPr id="3" name="내용 개체 틀 4">
            <a:extLst>
              <a:ext uri="{FF2B5EF4-FFF2-40B4-BE49-F238E27FC236}">
                <a16:creationId xmlns:a16="http://schemas.microsoft.com/office/drawing/2014/main" id="{1E4E85C9-DCCF-2613-AE07-CBD173DBA595}"/>
              </a:ext>
            </a:extLst>
          </p:cNvPr>
          <p:cNvPicPr>
            <a:picLocks noGrp="1" noChangeAspect="1"/>
          </p:cNvPicPr>
          <p:nvPr>
            <p:ph idx="1"/>
          </p:nvPr>
        </p:nvPicPr>
        <p:blipFill>
          <a:blip r:embed="rId2"/>
          <a:stretch>
            <a:fillRect/>
          </a:stretch>
        </p:blipFill>
        <p:spPr>
          <a:xfrm>
            <a:off x="458230" y="1872655"/>
            <a:ext cx="7037223" cy="3888065"/>
          </a:xfrm>
          <a:prstGeom prst="rect">
            <a:avLst/>
          </a:prstGeom>
        </p:spPr>
      </p:pic>
      <p:pic>
        <p:nvPicPr>
          <p:cNvPr id="5" name="그림 4">
            <a:extLst>
              <a:ext uri="{FF2B5EF4-FFF2-40B4-BE49-F238E27FC236}">
                <a16:creationId xmlns:a16="http://schemas.microsoft.com/office/drawing/2014/main" id="{4510D18E-D77F-270B-BF30-F9A2EB385FE2}"/>
              </a:ext>
            </a:extLst>
          </p:cNvPr>
          <p:cNvPicPr>
            <a:picLocks noChangeAspect="1"/>
          </p:cNvPicPr>
          <p:nvPr/>
        </p:nvPicPr>
        <p:blipFill>
          <a:blip r:embed="rId3"/>
          <a:stretch>
            <a:fillRect/>
          </a:stretch>
        </p:blipFill>
        <p:spPr>
          <a:xfrm>
            <a:off x="7947659" y="1872655"/>
            <a:ext cx="3308577" cy="3444867"/>
          </a:xfrm>
          <a:prstGeom prst="rect">
            <a:avLst/>
          </a:prstGeom>
        </p:spPr>
      </p:pic>
      <p:sp>
        <p:nvSpPr>
          <p:cNvPr id="6" name="TextBox 5">
            <a:extLst>
              <a:ext uri="{FF2B5EF4-FFF2-40B4-BE49-F238E27FC236}">
                <a16:creationId xmlns:a16="http://schemas.microsoft.com/office/drawing/2014/main" id="{D5FCE958-7558-5D2E-ACFF-9BB19A98E362}"/>
              </a:ext>
            </a:extLst>
          </p:cNvPr>
          <p:cNvSpPr txBox="1"/>
          <p:nvPr/>
        </p:nvSpPr>
        <p:spPr>
          <a:xfrm>
            <a:off x="7315904" y="5317522"/>
            <a:ext cx="4572085" cy="600164"/>
          </a:xfrm>
          <a:prstGeom prst="rect">
            <a:avLst/>
          </a:prstGeom>
          <a:noFill/>
        </p:spPr>
        <p:txBody>
          <a:bodyPr wrap="none" rtlCol="0">
            <a:spAutoFit/>
          </a:bodyPr>
          <a:lstStyle/>
          <a:p>
            <a:r>
              <a:rPr lang="en-US" altLang="ko-KR" sz="1100" b="0" i="0">
                <a:effectLst/>
                <a:latin typeface="Times New Roman" panose="02020603050405020304" pitchFamily="18" charset="0"/>
                <a:cs typeface="Times New Roman" panose="02020603050405020304" pitchFamily="18" charset="0"/>
              </a:rPr>
              <a:t>Richard Arnowitt(-14,86)</a:t>
            </a:r>
            <a:r>
              <a:rPr lang="en-US" altLang="ko-KR" sz="1100" b="0" i="0">
                <a:solidFill>
                  <a:srgbClr val="202122"/>
                </a:solidFill>
                <a:effectLst/>
                <a:latin typeface="Times New Roman" panose="02020603050405020304" pitchFamily="18" charset="0"/>
                <a:cs typeface="Times New Roman" panose="02020603050405020304" pitchFamily="18" charset="0"/>
              </a:rPr>
              <a:t>, </a:t>
            </a:r>
            <a:r>
              <a:rPr lang="en-US" altLang="ko-KR" sz="1100" b="0" i="0" strike="noStrike">
                <a:effectLst/>
                <a:latin typeface="Times New Roman" panose="02020603050405020304" pitchFamily="18" charset="0"/>
                <a:cs typeface="Times New Roman" panose="02020603050405020304" pitchFamily="18" charset="0"/>
              </a:rPr>
              <a:t>Stanley Deser(-23,92)</a:t>
            </a:r>
            <a:r>
              <a:rPr lang="en-US" altLang="ko-KR" sz="1100" b="0" i="0">
                <a:solidFill>
                  <a:srgbClr val="202122"/>
                </a:solidFill>
                <a:effectLst/>
                <a:latin typeface="Times New Roman" panose="02020603050405020304" pitchFamily="18" charset="0"/>
                <a:cs typeface="Times New Roman" panose="02020603050405020304" pitchFamily="18" charset="0"/>
              </a:rPr>
              <a:t> and </a:t>
            </a:r>
            <a:r>
              <a:rPr lang="en-US" altLang="ko-KR" sz="1100" b="0" i="0" strike="noStrike">
                <a:effectLst/>
                <a:latin typeface="Times New Roman" panose="02020603050405020304" pitchFamily="18" charset="0"/>
                <a:cs typeface="Times New Roman" panose="02020603050405020304" pitchFamily="18" charset="0"/>
              </a:rPr>
              <a:t>Charles Misner(-23,91)</a:t>
            </a:r>
            <a:r>
              <a:rPr lang="en-US" altLang="ko-KR" sz="1100" b="0" i="0">
                <a:solidFill>
                  <a:srgbClr val="202122"/>
                </a:solidFill>
                <a:effectLst/>
                <a:latin typeface="Times New Roman" panose="02020603050405020304" pitchFamily="18" charset="0"/>
                <a:cs typeface="Times New Roman" panose="02020603050405020304" pitchFamily="18" charset="0"/>
              </a:rPr>
              <a:t> </a:t>
            </a:r>
          </a:p>
          <a:p>
            <a:r>
              <a:rPr lang="en-US" altLang="ko-KR" sz="1100" b="0" i="0">
                <a:solidFill>
                  <a:srgbClr val="202122"/>
                </a:solidFill>
                <a:effectLst/>
                <a:latin typeface="Times New Roman" panose="02020603050405020304" pitchFamily="18" charset="0"/>
                <a:cs typeface="Times New Roman" panose="02020603050405020304" pitchFamily="18" charset="0"/>
              </a:rPr>
              <a:t>at the </a:t>
            </a:r>
            <a:r>
              <a:rPr lang="en-US" altLang="ko-KR" sz="1100" b="0" i="1">
                <a:solidFill>
                  <a:srgbClr val="202122"/>
                </a:solidFill>
                <a:effectLst/>
                <a:latin typeface="Times New Roman" panose="02020603050405020304" pitchFamily="18" charset="0"/>
                <a:cs typeface="Times New Roman" panose="02020603050405020304" pitchFamily="18" charset="0"/>
              </a:rPr>
              <a:t>ADM-50: A Celebration of Current GR Innovation</a:t>
            </a:r>
            <a:r>
              <a:rPr lang="en-US" altLang="ko-KR" sz="1100" b="0" i="0">
                <a:solidFill>
                  <a:srgbClr val="202122"/>
                </a:solidFill>
                <a:effectLst/>
                <a:latin typeface="Times New Roman" panose="02020603050405020304" pitchFamily="18" charset="0"/>
                <a:cs typeface="Times New Roman" panose="02020603050405020304" pitchFamily="18" charset="0"/>
              </a:rPr>
              <a:t> conference </a:t>
            </a:r>
          </a:p>
          <a:p>
            <a:r>
              <a:rPr lang="en-US" altLang="ko-KR" sz="1100" b="0" i="0">
                <a:solidFill>
                  <a:srgbClr val="202122"/>
                </a:solidFill>
                <a:effectLst/>
                <a:latin typeface="Times New Roman" panose="02020603050405020304" pitchFamily="18" charset="0"/>
                <a:cs typeface="Times New Roman" panose="02020603050405020304" pitchFamily="18" charset="0"/>
              </a:rPr>
              <a:t>held in November 2009 to honor the 50th anniversary of their paper.</a:t>
            </a:r>
            <a:endParaRPr lang="ko-KR" altLang="en-US" sz="11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19655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With ADM formalism</a:t>
            </a:r>
            <a:endParaRPr lang="ko-KR" altLang="en-US">
              <a:latin typeface="Aharoni" panose="02010803020104030203" pitchFamily="2" charset="-79"/>
              <a:cs typeface="Aharoni" panose="02010803020104030203" pitchFamily="2" charset="-79"/>
            </a:endParaRPr>
          </a:p>
        </p:txBody>
      </p:sp>
      <p:pic>
        <p:nvPicPr>
          <p:cNvPr id="6" name="그림 5">
            <a:extLst>
              <a:ext uri="{FF2B5EF4-FFF2-40B4-BE49-F238E27FC236}">
                <a16:creationId xmlns:a16="http://schemas.microsoft.com/office/drawing/2014/main" id="{6157AAC0-E768-BFC1-86CE-E959A83717AC}"/>
              </a:ext>
            </a:extLst>
          </p:cNvPr>
          <p:cNvPicPr>
            <a:picLocks noChangeAspect="1"/>
          </p:cNvPicPr>
          <p:nvPr/>
        </p:nvPicPr>
        <p:blipFill>
          <a:blip r:embed="rId2"/>
          <a:stretch>
            <a:fillRect/>
          </a:stretch>
        </p:blipFill>
        <p:spPr>
          <a:xfrm>
            <a:off x="6741605" y="2286877"/>
            <a:ext cx="4622432" cy="3786119"/>
          </a:xfrm>
          <a:prstGeom prst="rect">
            <a:avLst/>
          </a:prstGeom>
        </p:spPr>
      </p:pic>
      <p:pic>
        <p:nvPicPr>
          <p:cNvPr id="7" name="그림 6">
            <a:extLst>
              <a:ext uri="{FF2B5EF4-FFF2-40B4-BE49-F238E27FC236}">
                <a16:creationId xmlns:a16="http://schemas.microsoft.com/office/drawing/2014/main" id="{B01B2811-3DF8-0BEF-0CA7-F7956CD9E20B}"/>
              </a:ext>
            </a:extLst>
          </p:cNvPr>
          <p:cNvPicPr>
            <a:picLocks noChangeAspect="1"/>
          </p:cNvPicPr>
          <p:nvPr/>
        </p:nvPicPr>
        <p:blipFill>
          <a:blip r:embed="rId3"/>
          <a:stretch>
            <a:fillRect/>
          </a:stretch>
        </p:blipFill>
        <p:spPr>
          <a:xfrm>
            <a:off x="534838" y="2286877"/>
            <a:ext cx="5853479" cy="3579085"/>
          </a:xfrm>
          <a:prstGeom prst="rect">
            <a:avLst/>
          </a:prstGeom>
        </p:spPr>
      </p:pic>
      <p:pic>
        <p:nvPicPr>
          <p:cNvPr id="9" name="그림 8">
            <a:extLst>
              <a:ext uri="{FF2B5EF4-FFF2-40B4-BE49-F238E27FC236}">
                <a16:creationId xmlns:a16="http://schemas.microsoft.com/office/drawing/2014/main" id="{C6A27E07-8763-BC1F-7E16-16C3CD35F5F8}"/>
              </a:ext>
            </a:extLst>
          </p:cNvPr>
          <p:cNvPicPr>
            <a:picLocks noChangeAspect="1"/>
          </p:cNvPicPr>
          <p:nvPr/>
        </p:nvPicPr>
        <p:blipFill>
          <a:blip r:embed="rId4"/>
          <a:stretch>
            <a:fillRect/>
          </a:stretch>
        </p:blipFill>
        <p:spPr>
          <a:xfrm>
            <a:off x="5450396" y="3429000"/>
            <a:ext cx="996124" cy="1031603"/>
          </a:xfrm>
          <a:prstGeom prst="rect">
            <a:avLst/>
          </a:prstGeom>
        </p:spPr>
      </p:pic>
    </p:spTree>
    <p:extLst>
      <p:ext uri="{BB962C8B-B14F-4D97-AF65-F5344CB8AC3E}">
        <p14:creationId xmlns:p14="http://schemas.microsoft.com/office/powerpoint/2010/main" val="12243093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ADM formalism to ADM mass </a:t>
            </a:r>
            <a:endParaRPr lang="ko-KR" altLang="en-US">
              <a:latin typeface="Aharoni" panose="02010803020104030203" pitchFamily="2" charset="-79"/>
              <a:cs typeface="Aharoni" panose="02010803020104030203" pitchFamily="2" charset="-79"/>
            </a:endParaRPr>
          </a:p>
        </p:txBody>
      </p:sp>
      <p:pic>
        <p:nvPicPr>
          <p:cNvPr id="4" name="그림 3">
            <a:extLst>
              <a:ext uri="{FF2B5EF4-FFF2-40B4-BE49-F238E27FC236}">
                <a16:creationId xmlns:a16="http://schemas.microsoft.com/office/drawing/2014/main" id="{14A29A0D-07DF-40B8-9942-8FF791E4431E}"/>
              </a:ext>
            </a:extLst>
          </p:cNvPr>
          <p:cNvPicPr>
            <a:picLocks noChangeAspect="1"/>
          </p:cNvPicPr>
          <p:nvPr/>
        </p:nvPicPr>
        <p:blipFill>
          <a:blip r:embed="rId2"/>
          <a:stretch>
            <a:fillRect/>
          </a:stretch>
        </p:blipFill>
        <p:spPr>
          <a:xfrm>
            <a:off x="1595367" y="5600148"/>
            <a:ext cx="8648709" cy="831132"/>
          </a:xfrm>
          <a:prstGeom prst="rect">
            <a:avLst/>
          </a:prstGeom>
        </p:spPr>
      </p:pic>
      <p:pic>
        <p:nvPicPr>
          <p:cNvPr id="9" name="그림 8">
            <a:extLst>
              <a:ext uri="{FF2B5EF4-FFF2-40B4-BE49-F238E27FC236}">
                <a16:creationId xmlns:a16="http://schemas.microsoft.com/office/drawing/2014/main" id="{B1A05E32-5790-1896-B4B1-6068E5EB41ED}"/>
              </a:ext>
            </a:extLst>
          </p:cNvPr>
          <p:cNvPicPr>
            <a:picLocks noChangeAspect="1"/>
          </p:cNvPicPr>
          <p:nvPr/>
        </p:nvPicPr>
        <p:blipFill>
          <a:blip r:embed="rId3"/>
          <a:stretch>
            <a:fillRect/>
          </a:stretch>
        </p:blipFill>
        <p:spPr>
          <a:xfrm>
            <a:off x="2686338" y="1873937"/>
            <a:ext cx="6334482" cy="3530868"/>
          </a:xfrm>
          <a:prstGeom prst="rect">
            <a:avLst/>
          </a:prstGeom>
        </p:spPr>
      </p:pic>
    </p:spTree>
    <p:extLst>
      <p:ext uri="{BB962C8B-B14F-4D97-AF65-F5344CB8AC3E}">
        <p14:creationId xmlns:p14="http://schemas.microsoft.com/office/powerpoint/2010/main" val="41713220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ADM formalism </a:t>
            </a:r>
            <a:r>
              <a:rPr lang="en-US" altLang="ko-KR" sz="2800">
                <a:latin typeface="Aharoni" panose="02010803020104030203" pitchFamily="2" charset="-79"/>
                <a:cs typeface="Aharoni" panose="02010803020104030203" pitchFamily="2" charset="-79"/>
              </a:rPr>
              <a:t>(Hilbert action decomposition)</a:t>
            </a:r>
            <a:endParaRPr lang="ko-KR" altLang="en-US">
              <a:latin typeface="Aharoni" panose="02010803020104030203" pitchFamily="2" charset="-79"/>
              <a:cs typeface="Aharoni" panose="02010803020104030203" pitchFamily="2" charset="-79"/>
            </a:endParaRPr>
          </a:p>
        </p:txBody>
      </p:sp>
      <p:pic>
        <p:nvPicPr>
          <p:cNvPr id="7" name="그림 6">
            <a:extLst>
              <a:ext uri="{FF2B5EF4-FFF2-40B4-BE49-F238E27FC236}">
                <a16:creationId xmlns:a16="http://schemas.microsoft.com/office/drawing/2014/main" id="{E740D314-E47F-CC0B-A0A4-51E67CAD006C}"/>
              </a:ext>
            </a:extLst>
          </p:cNvPr>
          <p:cNvPicPr>
            <a:picLocks noChangeAspect="1"/>
          </p:cNvPicPr>
          <p:nvPr/>
        </p:nvPicPr>
        <p:blipFill>
          <a:blip r:embed="rId2"/>
          <a:stretch>
            <a:fillRect/>
          </a:stretch>
        </p:blipFill>
        <p:spPr>
          <a:xfrm>
            <a:off x="1595473" y="3605134"/>
            <a:ext cx="6621100" cy="1804114"/>
          </a:xfrm>
          <a:prstGeom prst="rect">
            <a:avLst/>
          </a:prstGeom>
        </p:spPr>
      </p:pic>
      <p:pic>
        <p:nvPicPr>
          <p:cNvPr id="13" name="그림 12">
            <a:extLst>
              <a:ext uri="{FF2B5EF4-FFF2-40B4-BE49-F238E27FC236}">
                <a16:creationId xmlns:a16="http://schemas.microsoft.com/office/drawing/2014/main" id="{F7428071-5F51-4B15-D7CA-FE61019F9C86}"/>
              </a:ext>
            </a:extLst>
          </p:cNvPr>
          <p:cNvPicPr>
            <a:picLocks noChangeAspect="1"/>
          </p:cNvPicPr>
          <p:nvPr/>
        </p:nvPicPr>
        <p:blipFill>
          <a:blip r:embed="rId3"/>
          <a:stretch>
            <a:fillRect/>
          </a:stretch>
        </p:blipFill>
        <p:spPr>
          <a:xfrm>
            <a:off x="1303701" y="1841745"/>
            <a:ext cx="7204645" cy="1658405"/>
          </a:xfrm>
          <a:prstGeom prst="rect">
            <a:avLst/>
          </a:prstGeom>
        </p:spPr>
      </p:pic>
      <p:pic>
        <p:nvPicPr>
          <p:cNvPr id="15" name="그림 14">
            <a:extLst>
              <a:ext uri="{FF2B5EF4-FFF2-40B4-BE49-F238E27FC236}">
                <a16:creationId xmlns:a16="http://schemas.microsoft.com/office/drawing/2014/main" id="{6B19D031-3A59-E916-6A8C-F7C5FEF7D32D}"/>
              </a:ext>
            </a:extLst>
          </p:cNvPr>
          <p:cNvPicPr>
            <a:picLocks noChangeAspect="1"/>
          </p:cNvPicPr>
          <p:nvPr/>
        </p:nvPicPr>
        <p:blipFill>
          <a:blip r:embed="rId4"/>
          <a:stretch>
            <a:fillRect/>
          </a:stretch>
        </p:blipFill>
        <p:spPr>
          <a:xfrm>
            <a:off x="1303701" y="5577062"/>
            <a:ext cx="8880156" cy="1012348"/>
          </a:xfrm>
          <a:prstGeom prst="rect">
            <a:avLst/>
          </a:prstGeom>
        </p:spPr>
      </p:pic>
    </p:spTree>
    <p:extLst>
      <p:ext uri="{BB962C8B-B14F-4D97-AF65-F5344CB8AC3E}">
        <p14:creationId xmlns:p14="http://schemas.microsoft.com/office/powerpoint/2010/main" val="28358427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ADM formalism </a:t>
            </a:r>
            <a:r>
              <a:rPr lang="en-US" altLang="ko-KR" sz="4400">
                <a:latin typeface="Aharoni" panose="02010803020104030203" pitchFamily="2" charset="-79"/>
                <a:cs typeface="Aharoni" panose="02010803020104030203" pitchFamily="2" charset="-79"/>
              </a:rPr>
              <a:t>(canonical variable)</a:t>
            </a:r>
            <a:endParaRPr lang="ko-KR" altLang="en-US">
              <a:latin typeface="Aharoni" panose="02010803020104030203" pitchFamily="2" charset="-79"/>
              <a:cs typeface="Aharoni" panose="02010803020104030203" pitchFamily="2" charset="-79"/>
            </a:endParaRPr>
          </a:p>
        </p:txBody>
      </p:sp>
      <p:pic>
        <p:nvPicPr>
          <p:cNvPr id="5" name="그림 4">
            <a:extLst>
              <a:ext uri="{FF2B5EF4-FFF2-40B4-BE49-F238E27FC236}">
                <a16:creationId xmlns:a16="http://schemas.microsoft.com/office/drawing/2014/main" id="{BECB4DF0-EF85-D8B1-871B-87608CB18799}"/>
              </a:ext>
            </a:extLst>
          </p:cNvPr>
          <p:cNvPicPr>
            <a:picLocks noChangeAspect="1"/>
          </p:cNvPicPr>
          <p:nvPr/>
        </p:nvPicPr>
        <p:blipFill>
          <a:blip r:embed="rId2"/>
          <a:stretch>
            <a:fillRect/>
          </a:stretch>
        </p:blipFill>
        <p:spPr>
          <a:xfrm>
            <a:off x="1884218" y="3223260"/>
            <a:ext cx="7503622" cy="2985616"/>
          </a:xfrm>
          <a:prstGeom prst="rect">
            <a:avLst/>
          </a:prstGeom>
        </p:spPr>
      </p:pic>
      <p:pic>
        <p:nvPicPr>
          <p:cNvPr id="6" name="그림 5">
            <a:extLst>
              <a:ext uri="{FF2B5EF4-FFF2-40B4-BE49-F238E27FC236}">
                <a16:creationId xmlns:a16="http://schemas.microsoft.com/office/drawing/2014/main" id="{B455BBF3-4D67-1DA7-7B2E-1FC042D12C43}"/>
              </a:ext>
            </a:extLst>
          </p:cNvPr>
          <p:cNvPicPr>
            <a:picLocks noChangeAspect="1"/>
          </p:cNvPicPr>
          <p:nvPr/>
        </p:nvPicPr>
        <p:blipFill>
          <a:blip r:embed="rId3"/>
          <a:stretch>
            <a:fillRect/>
          </a:stretch>
        </p:blipFill>
        <p:spPr>
          <a:xfrm>
            <a:off x="1054320" y="2085717"/>
            <a:ext cx="8880156" cy="1012348"/>
          </a:xfrm>
          <a:prstGeom prst="rect">
            <a:avLst/>
          </a:prstGeom>
        </p:spPr>
      </p:pic>
    </p:spTree>
    <p:extLst>
      <p:ext uri="{BB962C8B-B14F-4D97-AF65-F5344CB8AC3E}">
        <p14:creationId xmlns:p14="http://schemas.microsoft.com/office/powerpoint/2010/main" val="3423032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사각형: 둥근 모서리 12">
            <a:extLst>
              <a:ext uri="{FF2B5EF4-FFF2-40B4-BE49-F238E27FC236}">
                <a16:creationId xmlns:a16="http://schemas.microsoft.com/office/drawing/2014/main" id="{29428B1B-0A95-805C-7CAA-B8E7A35514F7}"/>
              </a:ext>
            </a:extLst>
          </p:cNvPr>
          <p:cNvSpPr/>
          <p:nvPr/>
        </p:nvSpPr>
        <p:spPr>
          <a:xfrm>
            <a:off x="691078" y="3599543"/>
            <a:ext cx="7322397" cy="2820590"/>
          </a:xfrm>
          <a:prstGeom prst="roundRect">
            <a:avLst>
              <a:gd name="adj" fmla="val 5346"/>
            </a:avLst>
          </a:prstGeom>
          <a:solidFill>
            <a:schemeClr val="accent1">
              <a:alpha val="1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Variables in Einstein’s eq.</a:t>
            </a:r>
            <a:endParaRPr lang="ko-KR" altLang="en-US">
              <a:latin typeface="Aharoni" panose="02010803020104030203" pitchFamily="2" charset="-79"/>
              <a:cs typeface="Aharoni" panose="02010803020104030203" pitchFamily="2" charset="-79"/>
            </a:endParaRPr>
          </a:p>
        </p:txBody>
      </p:sp>
      <p:sp>
        <p:nvSpPr>
          <p:cNvPr id="3" name="내용 개체 틀 2">
            <a:extLst>
              <a:ext uri="{FF2B5EF4-FFF2-40B4-BE49-F238E27FC236}">
                <a16:creationId xmlns:a16="http://schemas.microsoft.com/office/drawing/2014/main" id="{17FBA99B-B008-B62B-28D0-2BBCC4D89237}"/>
              </a:ext>
            </a:extLst>
          </p:cNvPr>
          <p:cNvSpPr>
            <a:spLocks noGrp="1"/>
          </p:cNvSpPr>
          <p:nvPr>
            <p:ph idx="1"/>
          </p:nvPr>
        </p:nvSpPr>
        <p:spPr>
          <a:xfrm>
            <a:off x="691078" y="1692166"/>
            <a:ext cx="10838769" cy="4439883"/>
          </a:xfrm>
        </p:spPr>
        <p:txBody>
          <a:bodyPr/>
          <a:lstStyle/>
          <a:p>
            <a:endParaRPr lang="en-US" altLang="ko-KR"/>
          </a:p>
          <a:p>
            <a:endParaRPr lang="en-US" altLang="ko-KR"/>
          </a:p>
          <a:p>
            <a:endParaRPr lang="en-US" altLang="ko-KR"/>
          </a:p>
          <a:p>
            <a:endParaRPr lang="en-US" altLang="ko-KR"/>
          </a:p>
          <a:p>
            <a:r>
              <a:rPr lang="en-US" altLang="ko-KR"/>
              <a:t>Metric tensor</a:t>
            </a:r>
          </a:p>
          <a:p>
            <a:pPr lvl="1"/>
            <a:r>
              <a:rPr lang="en-US" altLang="ko-KR"/>
              <a:t>Unknowns to solve in Einstein’s eq. such as x in f(x)=y.</a:t>
            </a:r>
          </a:p>
          <a:p>
            <a:pPr lvl="1"/>
            <a:r>
              <a:rPr lang="en-US" altLang="ko-KR"/>
              <a:t>Field variable, not x(t) but gμν(t,x)</a:t>
            </a:r>
          </a:p>
          <a:p>
            <a:pPr lvl="1"/>
            <a:r>
              <a:rPr lang="en-US" altLang="ko-KR"/>
              <a:t>Related to gravitational field </a:t>
            </a:r>
            <a:r>
              <a:rPr lang="en-US" altLang="ko-KR" b="1"/>
              <a:t>g</a:t>
            </a:r>
            <a:r>
              <a:rPr lang="en-US" altLang="ko-KR"/>
              <a:t> in Newtonian gravity</a:t>
            </a:r>
          </a:p>
          <a:p>
            <a:pPr lvl="1"/>
            <a:r>
              <a:rPr lang="en-US" altLang="ko-KR"/>
              <a:t>Describes the spacetime structure</a:t>
            </a:r>
          </a:p>
          <a:p>
            <a:pPr lvl="1"/>
            <a:r>
              <a:rPr lang="en-US" altLang="ko-KR"/>
              <a:t>Fundamental quantity: 4x4 symmetric tensor, 10 dof’s </a:t>
            </a:r>
            <a:br>
              <a:rPr lang="en-US" altLang="ko-KR"/>
            </a:br>
            <a:r>
              <a:rPr lang="en-US" altLang="ko-KR" sz="600"/>
              <a:t> </a:t>
            </a:r>
            <a:br>
              <a:rPr lang="en-US" altLang="ko-KR" sz="600"/>
            </a:br>
            <a:r>
              <a:rPr lang="en-US" altLang="ko-KR" sz="600">
                <a:solidFill>
                  <a:srgbClr val="FF0000"/>
                </a:solidFill>
              </a:rPr>
              <a:t>    </a:t>
            </a:r>
            <a:r>
              <a:rPr lang="en-US" altLang="ko-KR">
                <a:solidFill>
                  <a:srgbClr val="FF0000"/>
                </a:solidFill>
              </a:rPr>
              <a:t>&gt;&gt; What is its value? 10 is real dofs? Why not just 3+1?</a:t>
            </a:r>
            <a:endParaRPr lang="ko-KR" altLang="en-US">
              <a:solidFill>
                <a:srgbClr val="FF0000"/>
              </a:solidFill>
            </a:endParaRPr>
          </a:p>
        </p:txBody>
      </p:sp>
      <p:pic>
        <p:nvPicPr>
          <p:cNvPr id="4" name="그림 3">
            <a:extLst>
              <a:ext uri="{FF2B5EF4-FFF2-40B4-BE49-F238E27FC236}">
                <a16:creationId xmlns:a16="http://schemas.microsoft.com/office/drawing/2014/main" id="{FCDBFB6A-554F-02C6-AB30-2292DDED5C06}"/>
              </a:ext>
            </a:extLst>
          </p:cNvPr>
          <p:cNvPicPr>
            <a:picLocks noChangeAspect="1"/>
          </p:cNvPicPr>
          <p:nvPr/>
        </p:nvPicPr>
        <p:blipFill>
          <a:blip r:embed="rId2"/>
          <a:stretch>
            <a:fillRect/>
          </a:stretch>
        </p:blipFill>
        <p:spPr>
          <a:xfrm>
            <a:off x="4129260" y="1755017"/>
            <a:ext cx="3962403" cy="1461542"/>
          </a:xfrm>
          <a:prstGeom prst="rect">
            <a:avLst/>
          </a:prstGeom>
        </p:spPr>
      </p:pic>
      <p:pic>
        <p:nvPicPr>
          <p:cNvPr id="5" name="그림 4">
            <a:extLst>
              <a:ext uri="{FF2B5EF4-FFF2-40B4-BE49-F238E27FC236}">
                <a16:creationId xmlns:a16="http://schemas.microsoft.com/office/drawing/2014/main" id="{9F300FED-BF05-C5A9-5971-99EA83560F72}"/>
              </a:ext>
            </a:extLst>
          </p:cNvPr>
          <p:cNvPicPr>
            <a:picLocks noChangeAspect="1"/>
          </p:cNvPicPr>
          <p:nvPr/>
        </p:nvPicPr>
        <p:blipFill>
          <a:blip r:embed="rId3"/>
          <a:stretch>
            <a:fillRect/>
          </a:stretch>
        </p:blipFill>
        <p:spPr>
          <a:xfrm>
            <a:off x="3035290" y="1884900"/>
            <a:ext cx="4901977" cy="1201775"/>
          </a:xfrm>
          <a:prstGeom prst="rect">
            <a:avLst/>
          </a:prstGeom>
        </p:spPr>
      </p:pic>
      <p:sp>
        <p:nvSpPr>
          <p:cNvPr id="6" name="직사각형 5">
            <a:extLst>
              <a:ext uri="{FF2B5EF4-FFF2-40B4-BE49-F238E27FC236}">
                <a16:creationId xmlns:a16="http://schemas.microsoft.com/office/drawing/2014/main" id="{D5EA466B-E8A0-1890-4822-92459ED79404}"/>
              </a:ext>
            </a:extLst>
          </p:cNvPr>
          <p:cNvSpPr/>
          <p:nvPr/>
        </p:nvSpPr>
        <p:spPr>
          <a:xfrm>
            <a:off x="4114797" y="2172984"/>
            <a:ext cx="1166119" cy="698643"/>
          </a:xfrm>
          <a:prstGeom prst="rect">
            <a:avLst/>
          </a:prstGeom>
          <a:solidFill>
            <a:schemeClr val="accent1">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7" name="직선 연결선 6">
            <a:extLst>
              <a:ext uri="{FF2B5EF4-FFF2-40B4-BE49-F238E27FC236}">
                <a16:creationId xmlns:a16="http://schemas.microsoft.com/office/drawing/2014/main" id="{B77DF928-616B-946B-4E0D-63DC9043190C}"/>
              </a:ext>
            </a:extLst>
          </p:cNvPr>
          <p:cNvCxnSpPr>
            <a:cxnSpLocks/>
          </p:cNvCxnSpPr>
          <p:nvPr/>
        </p:nvCxnSpPr>
        <p:spPr>
          <a:xfrm flipH="1">
            <a:off x="2442575" y="2871627"/>
            <a:ext cx="1672222" cy="727916"/>
          </a:xfrm>
          <a:prstGeom prst="line">
            <a:avLst/>
          </a:prstGeom>
          <a:ln w="12700">
            <a:solidFill>
              <a:schemeClr val="accent1">
                <a:alpha val="43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pic>
        <p:nvPicPr>
          <p:cNvPr id="8" name="그림 7">
            <a:extLst>
              <a:ext uri="{FF2B5EF4-FFF2-40B4-BE49-F238E27FC236}">
                <a16:creationId xmlns:a16="http://schemas.microsoft.com/office/drawing/2014/main" id="{2C884B02-3A86-5237-8D9B-CF20B81F0FA8}"/>
              </a:ext>
            </a:extLst>
          </p:cNvPr>
          <p:cNvPicPr>
            <a:picLocks noChangeAspect="1"/>
          </p:cNvPicPr>
          <p:nvPr/>
        </p:nvPicPr>
        <p:blipFill>
          <a:blip r:embed="rId4"/>
          <a:stretch>
            <a:fillRect/>
          </a:stretch>
        </p:blipFill>
        <p:spPr>
          <a:xfrm>
            <a:off x="10465724" y="3532218"/>
            <a:ext cx="1481525" cy="1460560"/>
          </a:xfrm>
          <a:prstGeom prst="rect">
            <a:avLst/>
          </a:prstGeom>
        </p:spPr>
      </p:pic>
      <p:pic>
        <p:nvPicPr>
          <p:cNvPr id="9" name="그림 8">
            <a:extLst>
              <a:ext uri="{FF2B5EF4-FFF2-40B4-BE49-F238E27FC236}">
                <a16:creationId xmlns:a16="http://schemas.microsoft.com/office/drawing/2014/main" id="{D9AE928D-4CD1-8D0C-974C-1195683BEF0F}"/>
              </a:ext>
            </a:extLst>
          </p:cNvPr>
          <p:cNvPicPr>
            <a:picLocks noChangeAspect="1"/>
          </p:cNvPicPr>
          <p:nvPr/>
        </p:nvPicPr>
        <p:blipFill>
          <a:blip r:embed="rId5"/>
          <a:stretch>
            <a:fillRect/>
          </a:stretch>
        </p:blipFill>
        <p:spPr>
          <a:xfrm>
            <a:off x="8013475" y="3906177"/>
            <a:ext cx="2452249" cy="988973"/>
          </a:xfrm>
          <a:prstGeom prst="rect">
            <a:avLst/>
          </a:prstGeom>
        </p:spPr>
      </p:pic>
      <p:pic>
        <p:nvPicPr>
          <p:cNvPr id="10" name="그림 9">
            <a:extLst>
              <a:ext uri="{FF2B5EF4-FFF2-40B4-BE49-F238E27FC236}">
                <a16:creationId xmlns:a16="http://schemas.microsoft.com/office/drawing/2014/main" id="{B2B685EF-269C-5996-1086-BCD04DF4AEB9}"/>
              </a:ext>
            </a:extLst>
          </p:cNvPr>
          <p:cNvPicPr>
            <a:picLocks noChangeAspect="1"/>
          </p:cNvPicPr>
          <p:nvPr/>
        </p:nvPicPr>
        <p:blipFill>
          <a:blip r:embed="rId6"/>
          <a:stretch>
            <a:fillRect/>
          </a:stretch>
        </p:blipFill>
        <p:spPr>
          <a:xfrm>
            <a:off x="10413651" y="2264204"/>
            <a:ext cx="1502800" cy="965302"/>
          </a:xfrm>
          <a:prstGeom prst="rect">
            <a:avLst/>
          </a:prstGeom>
        </p:spPr>
      </p:pic>
      <p:pic>
        <p:nvPicPr>
          <p:cNvPr id="11" name="그림 10">
            <a:extLst>
              <a:ext uri="{FF2B5EF4-FFF2-40B4-BE49-F238E27FC236}">
                <a16:creationId xmlns:a16="http://schemas.microsoft.com/office/drawing/2014/main" id="{B274A096-7810-C1DA-979A-6E3827A06C55}"/>
              </a:ext>
            </a:extLst>
          </p:cNvPr>
          <p:cNvPicPr>
            <a:picLocks noChangeAspect="1"/>
          </p:cNvPicPr>
          <p:nvPr/>
        </p:nvPicPr>
        <p:blipFill>
          <a:blip r:embed="rId7"/>
          <a:stretch>
            <a:fillRect/>
          </a:stretch>
        </p:blipFill>
        <p:spPr>
          <a:xfrm>
            <a:off x="10604026" y="5165833"/>
            <a:ext cx="1399288" cy="1536249"/>
          </a:xfrm>
          <a:prstGeom prst="rect">
            <a:avLst/>
          </a:prstGeom>
        </p:spPr>
      </p:pic>
      <p:sp>
        <p:nvSpPr>
          <p:cNvPr id="17" name="자유형: 도형 16">
            <a:extLst>
              <a:ext uri="{FF2B5EF4-FFF2-40B4-BE49-F238E27FC236}">
                <a16:creationId xmlns:a16="http://schemas.microsoft.com/office/drawing/2014/main" id="{CBD3F8BB-C552-295D-AD70-08EB91C0D56B}"/>
              </a:ext>
            </a:extLst>
          </p:cNvPr>
          <p:cNvSpPr/>
          <p:nvPr/>
        </p:nvSpPr>
        <p:spPr>
          <a:xfrm>
            <a:off x="9078686" y="2801257"/>
            <a:ext cx="1349828" cy="972457"/>
          </a:xfrm>
          <a:custGeom>
            <a:avLst/>
            <a:gdLst>
              <a:gd name="connsiteX0" fmla="*/ 0 w 1349828"/>
              <a:gd name="connsiteY0" fmla="*/ 972457 h 972457"/>
              <a:gd name="connsiteX1" fmla="*/ 406400 w 1349828"/>
              <a:gd name="connsiteY1" fmla="*/ 406400 h 972457"/>
              <a:gd name="connsiteX2" fmla="*/ 1349828 w 1349828"/>
              <a:gd name="connsiteY2" fmla="*/ 0 h 972457"/>
            </a:gdLst>
            <a:ahLst/>
            <a:cxnLst>
              <a:cxn ang="0">
                <a:pos x="connsiteX0" y="connsiteY0"/>
              </a:cxn>
              <a:cxn ang="0">
                <a:pos x="connsiteX1" y="connsiteY1"/>
              </a:cxn>
              <a:cxn ang="0">
                <a:pos x="connsiteX2" y="connsiteY2"/>
              </a:cxn>
            </a:cxnLst>
            <a:rect l="l" t="t" r="r" b="b"/>
            <a:pathLst>
              <a:path w="1349828" h="972457">
                <a:moveTo>
                  <a:pt x="0" y="972457"/>
                </a:moveTo>
                <a:cubicBezTo>
                  <a:pt x="90714" y="770466"/>
                  <a:pt x="181429" y="568476"/>
                  <a:pt x="406400" y="406400"/>
                </a:cubicBezTo>
                <a:cubicBezTo>
                  <a:pt x="631371" y="244324"/>
                  <a:pt x="1349828" y="0"/>
                  <a:pt x="1349828" y="0"/>
                </a:cubicBezTo>
              </a:path>
            </a:pathLst>
          </a:custGeom>
          <a:noFill/>
          <a:ln>
            <a:solidFill>
              <a:schemeClr val="tx1"/>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자유형: 도형 19">
            <a:extLst>
              <a:ext uri="{FF2B5EF4-FFF2-40B4-BE49-F238E27FC236}">
                <a16:creationId xmlns:a16="http://schemas.microsoft.com/office/drawing/2014/main" id="{ED90C20A-EBC5-0DE1-82E6-9E2DD05287AF}"/>
              </a:ext>
            </a:extLst>
          </p:cNvPr>
          <p:cNvSpPr/>
          <p:nvPr/>
        </p:nvSpPr>
        <p:spPr>
          <a:xfrm>
            <a:off x="10080171" y="4746171"/>
            <a:ext cx="754743" cy="202116"/>
          </a:xfrm>
          <a:custGeom>
            <a:avLst/>
            <a:gdLst>
              <a:gd name="connsiteX0" fmla="*/ 0 w 754743"/>
              <a:gd name="connsiteY0" fmla="*/ 0 h 202116"/>
              <a:gd name="connsiteX1" fmla="*/ 362858 w 754743"/>
              <a:gd name="connsiteY1" fmla="*/ 195943 h 202116"/>
              <a:gd name="connsiteX2" fmla="*/ 674915 w 754743"/>
              <a:gd name="connsiteY2" fmla="*/ 145143 h 202116"/>
              <a:gd name="connsiteX3" fmla="*/ 754743 w 754743"/>
              <a:gd name="connsiteY3" fmla="*/ 65315 h 202116"/>
            </a:gdLst>
            <a:ahLst/>
            <a:cxnLst>
              <a:cxn ang="0">
                <a:pos x="connsiteX0" y="connsiteY0"/>
              </a:cxn>
              <a:cxn ang="0">
                <a:pos x="connsiteX1" y="connsiteY1"/>
              </a:cxn>
              <a:cxn ang="0">
                <a:pos x="connsiteX2" y="connsiteY2"/>
              </a:cxn>
              <a:cxn ang="0">
                <a:pos x="connsiteX3" y="connsiteY3"/>
              </a:cxn>
            </a:cxnLst>
            <a:rect l="l" t="t" r="r" b="b"/>
            <a:pathLst>
              <a:path w="754743" h="202116">
                <a:moveTo>
                  <a:pt x="0" y="0"/>
                </a:moveTo>
                <a:cubicBezTo>
                  <a:pt x="125186" y="85876"/>
                  <a:pt x="250372" y="171753"/>
                  <a:pt x="362858" y="195943"/>
                </a:cubicBezTo>
                <a:cubicBezTo>
                  <a:pt x="475344" y="220134"/>
                  <a:pt x="609601" y="166914"/>
                  <a:pt x="674915" y="145143"/>
                </a:cubicBezTo>
                <a:cubicBezTo>
                  <a:pt x="740229" y="123372"/>
                  <a:pt x="747486" y="94343"/>
                  <a:pt x="754743" y="65315"/>
                </a:cubicBezTo>
              </a:path>
            </a:pathLst>
          </a:custGeom>
          <a:noFill/>
          <a:ln>
            <a:solidFill>
              <a:schemeClr val="tx1"/>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4" name="그림 23">
            <a:extLst>
              <a:ext uri="{FF2B5EF4-FFF2-40B4-BE49-F238E27FC236}">
                <a16:creationId xmlns:a16="http://schemas.microsoft.com/office/drawing/2014/main" id="{6BDBD8CA-36D7-ACAA-303F-FF812360265E}"/>
              </a:ext>
            </a:extLst>
          </p:cNvPr>
          <p:cNvPicPr>
            <a:picLocks noChangeAspect="1"/>
          </p:cNvPicPr>
          <p:nvPr/>
        </p:nvPicPr>
        <p:blipFill>
          <a:blip r:embed="rId8"/>
          <a:stretch>
            <a:fillRect/>
          </a:stretch>
        </p:blipFill>
        <p:spPr>
          <a:xfrm>
            <a:off x="8152113" y="5435299"/>
            <a:ext cx="2313275" cy="968854"/>
          </a:xfrm>
          <a:prstGeom prst="rect">
            <a:avLst/>
          </a:prstGeom>
        </p:spPr>
      </p:pic>
      <p:cxnSp>
        <p:nvCxnSpPr>
          <p:cNvPr id="26" name="직선 화살표 연결선 25">
            <a:extLst>
              <a:ext uri="{FF2B5EF4-FFF2-40B4-BE49-F238E27FC236}">
                <a16:creationId xmlns:a16="http://schemas.microsoft.com/office/drawing/2014/main" id="{7B6E2B0B-60EF-AB98-0B7B-320B731BABE6}"/>
              </a:ext>
            </a:extLst>
          </p:cNvPr>
          <p:cNvCxnSpPr>
            <a:endCxn id="24" idx="1"/>
          </p:cNvCxnSpPr>
          <p:nvPr/>
        </p:nvCxnSpPr>
        <p:spPr>
          <a:xfrm>
            <a:off x="7278914" y="5762171"/>
            <a:ext cx="873199" cy="1575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자유형: 도형 26">
            <a:extLst>
              <a:ext uri="{FF2B5EF4-FFF2-40B4-BE49-F238E27FC236}">
                <a16:creationId xmlns:a16="http://schemas.microsoft.com/office/drawing/2014/main" id="{1CC6EB2F-7A42-23DF-062F-C14D6E459E18}"/>
              </a:ext>
            </a:extLst>
          </p:cNvPr>
          <p:cNvSpPr/>
          <p:nvPr/>
        </p:nvSpPr>
        <p:spPr>
          <a:xfrm>
            <a:off x="9804400" y="6429829"/>
            <a:ext cx="754743" cy="234292"/>
          </a:xfrm>
          <a:custGeom>
            <a:avLst/>
            <a:gdLst>
              <a:gd name="connsiteX0" fmla="*/ 0 w 754743"/>
              <a:gd name="connsiteY0" fmla="*/ 0 h 234292"/>
              <a:gd name="connsiteX1" fmla="*/ 442686 w 754743"/>
              <a:gd name="connsiteY1" fmla="*/ 232228 h 234292"/>
              <a:gd name="connsiteX2" fmla="*/ 754743 w 754743"/>
              <a:gd name="connsiteY2" fmla="*/ 94342 h 234292"/>
            </a:gdLst>
            <a:ahLst/>
            <a:cxnLst>
              <a:cxn ang="0">
                <a:pos x="connsiteX0" y="connsiteY0"/>
              </a:cxn>
              <a:cxn ang="0">
                <a:pos x="connsiteX1" y="connsiteY1"/>
              </a:cxn>
              <a:cxn ang="0">
                <a:pos x="connsiteX2" y="connsiteY2"/>
              </a:cxn>
            </a:cxnLst>
            <a:rect l="l" t="t" r="r" b="b"/>
            <a:pathLst>
              <a:path w="754743" h="234292">
                <a:moveTo>
                  <a:pt x="0" y="0"/>
                </a:moveTo>
                <a:cubicBezTo>
                  <a:pt x="158448" y="108252"/>
                  <a:pt x="316896" y="216504"/>
                  <a:pt x="442686" y="232228"/>
                </a:cubicBezTo>
                <a:cubicBezTo>
                  <a:pt x="568477" y="247952"/>
                  <a:pt x="661610" y="171147"/>
                  <a:pt x="754743" y="94342"/>
                </a:cubicBezTo>
              </a:path>
            </a:pathLst>
          </a:custGeom>
          <a:noFill/>
          <a:ln>
            <a:solidFill>
              <a:schemeClr val="accent1"/>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8" name="그룹 27">
            <a:extLst>
              <a:ext uri="{FF2B5EF4-FFF2-40B4-BE49-F238E27FC236}">
                <a16:creationId xmlns:a16="http://schemas.microsoft.com/office/drawing/2014/main" id="{60DB4B48-DFB1-12FF-B4CD-41AD42344686}"/>
              </a:ext>
            </a:extLst>
          </p:cNvPr>
          <p:cNvGrpSpPr/>
          <p:nvPr/>
        </p:nvGrpSpPr>
        <p:grpSpPr>
          <a:xfrm>
            <a:off x="7936473" y="4752374"/>
            <a:ext cx="2477178" cy="1675507"/>
            <a:chOff x="7936473" y="4752374"/>
            <a:chExt cx="2477178" cy="1675507"/>
          </a:xfrm>
        </p:grpSpPr>
        <p:grpSp>
          <p:nvGrpSpPr>
            <p:cNvPr id="29" name="그룹 28">
              <a:extLst>
                <a:ext uri="{FF2B5EF4-FFF2-40B4-BE49-F238E27FC236}">
                  <a16:creationId xmlns:a16="http://schemas.microsoft.com/office/drawing/2014/main" id="{9A8B9C82-4B66-056D-2A04-8A422B8A1AC4}"/>
                </a:ext>
              </a:extLst>
            </p:cNvPr>
            <p:cNvGrpSpPr/>
            <p:nvPr/>
          </p:nvGrpSpPr>
          <p:grpSpPr>
            <a:xfrm>
              <a:off x="8819364" y="5454228"/>
              <a:ext cx="1594287" cy="973653"/>
              <a:chOff x="8819364" y="5454228"/>
              <a:chExt cx="1594287" cy="973653"/>
            </a:xfrm>
          </p:grpSpPr>
          <p:cxnSp>
            <p:nvCxnSpPr>
              <p:cNvPr id="31" name="직선 화살표 연결선 30">
                <a:extLst>
                  <a:ext uri="{FF2B5EF4-FFF2-40B4-BE49-F238E27FC236}">
                    <a16:creationId xmlns:a16="http://schemas.microsoft.com/office/drawing/2014/main" id="{27F2AF90-C469-9427-29D2-72EDE6B70A73}"/>
                  </a:ext>
                </a:extLst>
              </p:cNvPr>
              <p:cNvCxnSpPr>
                <a:cxnSpLocks/>
              </p:cNvCxnSpPr>
              <p:nvPr/>
            </p:nvCxnSpPr>
            <p:spPr>
              <a:xfrm>
                <a:off x="8819364" y="5697012"/>
                <a:ext cx="1594287" cy="0"/>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직선 화살표 연결선 31">
                <a:extLst>
                  <a:ext uri="{FF2B5EF4-FFF2-40B4-BE49-F238E27FC236}">
                    <a16:creationId xmlns:a16="http://schemas.microsoft.com/office/drawing/2014/main" id="{27156769-1DE2-2679-9815-14570E1FD8A5}"/>
                  </a:ext>
                </a:extLst>
              </p:cNvPr>
              <p:cNvCxnSpPr>
                <a:cxnSpLocks/>
              </p:cNvCxnSpPr>
              <p:nvPr/>
            </p:nvCxnSpPr>
            <p:spPr>
              <a:xfrm>
                <a:off x="9158513" y="5454228"/>
                <a:ext cx="0" cy="973653"/>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직사각형 29">
              <a:extLst>
                <a:ext uri="{FF2B5EF4-FFF2-40B4-BE49-F238E27FC236}">
                  <a16:creationId xmlns:a16="http://schemas.microsoft.com/office/drawing/2014/main" id="{BB54D9B5-DA30-7541-CEF3-AEAD7A10196A}"/>
                </a:ext>
              </a:extLst>
            </p:cNvPr>
            <p:cNvSpPr/>
            <p:nvPr/>
          </p:nvSpPr>
          <p:spPr>
            <a:xfrm rot="20995169">
              <a:off x="7936473" y="4752374"/>
              <a:ext cx="1918158" cy="923330"/>
            </a:xfrm>
            <a:prstGeom prst="rect">
              <a:avLst/>
            </a:prstGeom>
            <a:noFill/>
          </p:spPr>
          <p:txBody>
            <a:bodyPr wrap="square" lIns="91440" tIns="45720" rIns="91440" bIns="45720">
              <a:spAutoFit/>
            </a:bodyPr>
            <a:lstStyle/>
            <a:p>
              <a:pPr algn="ctr"/>
              <a:r>
                <a:rPr lang="en-US" altLang="ko-KR" sz="5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3+1?</a:t>
              </a:r>
            </a:p>
          </p:txBody>
        </p:sp>
      </p:grpSp>
    </p:spTree>
    <p:extLst>
      <p:ext uri="{BB962C8B-B14F-4D97-AF65-F5344CB8AC3E}">
        <p14:creationId xmlns:p14="http://schemas.microsoft.com/office/powerpoint/2010/main" val="324558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additive="base">
                                        <p:cTn id="50" dur="500" fill="hold"/>
                                        <p:tgtEl>
                                          <p:spTgt spid="28"/>
                                        </p:tgtEl>
                                        <p:attrNameLst>
                                          <p:attrName>ppt_x</p:attrName>
                                        </p:attrNameLst>
                                      </p:cBhvr>
                                      <p:tavLst>
                                        <p:tav tm="0">
                                          <p:val>
                                            <p:strVal val="#ppt_x"/>
                                          </p:val>
                                        </p:tav>
                                        <p:tav tm="100000">
                                          <p:val>
                                            <p:strVal val="#ppt_x"/>
                                          </p:val>
                                        </p:tav>
                                      </p:tavLst>
                                    </p:anim>
                                    <p:anim calcmode="lin" valueType="num">
                                      <p:cBhvr additive="base">
                                        <p:cTn id="5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build="p"/>
      <p:bldP spid="6" grpId="0" animBg="1"/>
      <p:bldP spid="17" grpId="0" animBg="1"/>
      <p:bldP spid="20" grpId="0" animBg="1"/>
      <p:bldP spid="2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ADM formalism </a:t>
            </a:r>
            <a:r>
              <a:rPr lang="en-US" altLang="ko-KR" sz="4000">
                <a:latin typeface="Aharoni" panose="02010803020104030203" pitchFamily="2" charset="-79"/>
                <a:cs typeface="Aharoni" panose="02010803020104030203" pitchFamily="2" charset="-79"/>
              </a:rPr>
              <a:t>(conjugate momentum)</a:t>
            </a:r>
            <a:endParaRPr lang="ko-KR" altLang="en-US">
              <a:latin typeface="Aharoni" panose="02010803020104030203" pitchFamily="2" charset="-79"/>
              <a:cs typeface="Aharoni" panose="02010803020104030203" pitchFamily="2" charset="-79"/>
            </a:endParaRPr>
          </a:p>
        </p:txBody>
      </p:sp>
      <p:pic>
        <p:nvPicPr>
          <p:cNvPr id="6" name="그림 5">
            <a:extLst>
              <a:ext uri="{FF2B5EF4-FFF2-40B4-BE49-F238E27FC236}">
                <a16:creationId xmlns:a16="http://schemas.microsoft.com/office/drawing/2014/main" id="{B455BBF3-4D67-1DA7-7B2E-1FC042D12C43}"/>
              </a:ext>
            </a:extLst>
          </p:cNvPr>
          <p:cNvPicPr>
            <a:picLocks noChangeAspect="1"/>
          </p:cNvPicPr>
          <p:nvPr/>
        </p:nvPicPr>
        <p:blipFill>
          <a:blip r:embed="rId2"/>
          <a:stretch>
            <a:fillRect/>
          </a:stretch>
        </p:blipFill>
        <p:spPr>
          <a:xfrm>
            <a:off x="1054320" y="2085717"/>
            <a:ext cx="8880156" cy="1012348"/>
          </a:xfrm>
          <a:prstGeom prst="rect">
            <a:avLst/>
          </a:prstGeom>
        </p:spPr>
      </p:pic>
      <p:pic>
        <p:nvPicPr>
          <p:cNvPr id="18" name="그림 17">
            <a:extLst>
              <a:ext uri="{FF2B5EF4-FFF2-40B4-BE49-F238E27FC236}">
                <a16:creationId xmlns:a16="http://schemas.microsoft.com/office/drawing/2014/main" id="{5B9E3BCC-8D0D-FFD8-60F2-CF45190D153E}"/>
              </a:ext>
            </a:extLst>
          </p:cNvPr>
          <p:cNvPicPr>
            <a:picLocks noChangeAspect="1"/>
          </p:cNvPicPr>
          <p:nvPr/>
        </p:nvPicPr>
        <p:blipFill>
          <a:blip r:embed="rId3"/>
          <a:stretch>
            <a:fillRect/>
          </a:stretch>
        </p:blipFill>
        <p:spPr>
          <a:xfrm>
            <a:off x="743299" y="3209344"/>
            <a:ext cx="6343842" cy="3596295"/>
          </a:xfrm>
          <a:prstGeom prst="rect">
            <a:avLst/>
          </a:prstGeom>
        </p:spPr>
      </p:pic>
      <p:pic>
        <p:nvPicPr>
          <p:cNvPr id="20" name="그림 19">
            <a:extLst>
              <a:ext uri="{FF2B5EF4-FFF2-40B4-BE49-F238E27FC236}">
                <a16:creationId xmlns:a16="http://schemas.microsoft.com/office/drawing/2014/main" id="{BB4242EC-3295-1E32-F96D-51A03668EAA7}"/>
              </a:ext>
            </a:extLst>
          </p:cNvPr>
          <p:cNvPicPr>
            <a:picLocks noChangeAspect="1"/>
          </p:cNvPicPr>
          <p:nvPr/>
        </p:nvPicPr>
        <p:blipFill>
          <a:blip r:embed="rId4"/>
          <a:stretch>
            <a:fillRect/>
          </a:stretch>
        </p:blipFill>
        <p:spPr>
          <a:xfrm>
            <a:off x="7420947" y="4268322"/>
            <a:ext cx="4669951" cy="940710"/>
          </a:xfrm>
          <a:prstGeom prst="rect">
            <a:avLst/>
          </a:prstGeom>
        </p:spPr>
      </p:pic>
    </p:spTree>
    <p:extLst>
      <p:ext uri="{BB962C8B-B14F-4D97-AF65-F5344CB8AC3E}">
        <p14:creationId xmlns:p14="http://schemas.microsoft.com/office/powerpoint/2010/main" val="13940383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ADM formalism </a:t>
            </a:r>
            <a:r>
              <a:rPr lang="en-US" altLang="ko-KR" sz="3200">
                <a:latin typeface="Aharoni" panose="02010803020104030203" pitchFamily="2" charset="-79"/>
                <a:cs typeface="Aharoni" panose="02010803020104030203" pitchFamily="2" charset="-79"/>
              </a:rPr>
              <a:t>(ADM Hamiltonian)</a:t>
            </a:r>
            <a:endParaRPr lang="ko-KR" altLang="en-US">
              <a:latin typeface="Aharoni" panose="02010803020104030203" pitchFamily="2" charset="-79"/>
              <a:cs typeface="Aharoni" panose="02010803020104030203" pitchFamily="2" charset="-79"/>
            </a:endParaRPr>
          </a:p>
        </p:txBody>
      </p:sp>
      <p:grpSp>
        <p:nvGrpSpPr>
          <p:cNvPr id="9" name="그룹 8">
            <a:extLst>
              <a:ext uri="{FF2B5EF4-FFF2-40B4-BE49-F238E27FC236}">
                <a16:creationId xmlns:a16="http://schemas.microsoft.com/office/drawing/2014/main" id="{18DDF429-A9FD-5F3E-74F2-4736A520C8A1}"/>
              </a:ext>
            </a:extLst>
          </p:cNvPr>
          <p:cNvGrpSpPr/>
          <p:nvPr/>
        </p:nvGrpSpPr>
        <p:grpSpPr>
          <a:xfrm>
            <a:off x="691079" y="1553427"/>
            <a:ext cx="7729095" cy="4578621"/>
            <a:chOff x="691079" y="1553427"/>
            <a:chExt cx="7729095" cy="4578621"/>
          </a:xfrm>
        </p:grpSpPr>
        <p:pic>
          <p:nvPicPr>
            <p:cNvPr id="5" name="그림 4">
              <a:extLst>
                <a:ext uri="{FF2B5EF4-FFF2-40B4-BE49-F238E27FC236}">
                  <a16:creationId xmlns:a16="http://schemas.microsoft.com/office/drawing/2014/main" id="{F17D66D7-D540-A396-9257-89E98DBABE03}"/>
                </a:ext>
              </a:extLst>
            </p:cNvPr>
            <p:cNvPicPr>
              <a:picLocks noChangeAspect="1"/>
            </p:cNvPicPr>
            <p:nvPr/>
          </p:nvPicPr>
          <p:blipFill>
            <a:blip r:embed="rId2"/>
            <a:stretch>
              <a:fillRect/>
            </a:stretch>
          </p:blipFill>
          <p:spPr>
            <a:xfrm>
              <a:off x="691079" y="1553427"/>
              <a:ext cx="7663680" cy="4578621"/>
            </a:xfrm>
            <a:prstGeom prst="rect">
              <a:avLst/>
            </a:prstGeom>
          </p:spPr>
        </p:pic>
        <p:sp>
          <p:nvSpPr>
            <p:cNvPr id="8" name="직사각형 7">
              <a:extLst>
                <a:ext uri="{FF2B5EF4-FFF2-40B4-BE49-F238E27FC236}">
                  <a16:creationId xmlns:a16="http://schemas.microsoft.com/office/drawing/2014/main" id="{EE236CE6-9FC3-067B-220B-B980A68C132F}"/>
                </a:ext>
              </a:extLst>
            </p:cNvPr>
            <p:cNvSpPr/>
            <p:nvPr/>
          </p:nvSpPr>
          <p:spPr>
            <a:xfrm>
              <a:off x="7698607" y="5615240"/>
              <a:ext cx="721567" cy="4167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pic>
        <p:nvPicPr>
          <p:cNvPr id="10" name="그림 9">
            <a:extLst>
              <a:ext uri="{FF2B5EF4-FFF2-40B4-BE49-F238E27FC236}">
                <a16:creationId xmlns:a16="http://schemas.microsoft.com/office/drawing/2014/main" id="{F628F997-FB78-7F38-7A9F-BD0228D18FF7}"/>
              </a:ext>
            </a:extLst>
          </p:cNvPr>
          <p:cNvPicPr>
            <a:picLocks noChangeAspect="1"/>
          </p:cNvPicPr>
          <p:nvPr/>
        </p:nvPicPr>
        <p:blipFill>
          <a:blip r:embed="rId3"/>
          <a:stretch>
            <a:fillRect/>
          </a:stretch>
        </p:blipFill>
        <p:spPr>
          <a:xfrm>
            <a:off x="7634211" y="5074761"/>
            <a:ext cx="4168151" cy="1497723"/>
          </a:xfrm>
          <a:prstGeom prst="rect">
            <a:avLst/>
          </a:prstGeom>
        </p:spPr>
      </p:pic>
    </p:spTree>
    <p:extLst>
      <p:ext uri="{BB962C8B-B14F-4D97-AF65-F5344CB8AC3E}">
        <p14:creationId xmlns:p14="http://schemas.microsoft.com/office/powerpoint/2010/main" val="856695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ADM formalism </a:t>
            </a:r>
            <a:r>
              <a:rPr lang="en-US" altLang="ko-KR" sz="4400">
                <a:latin typeface="Aharoni" panose="02010803020104030203" pitchFamily="2" charset="-79"/>
                <a:cs typeface="Aharoni" panose="02010803020104030203" pitchFamily="2" charset="-79"/>
              </a:rPr>
              <a:t>(boundary term)</a:t>
            </a:r>
            <a:endParaRPr lang="ko-KR" altLang="en-US">
              <a:latin typeface="Aharoni" panose="02010803020104030203" pitchFamily="2" charset="-79"/>
              <a:cs typeface="Aharoni" panose="02010803020104030203" pitchFamily="2" charset="-79"/>
            </a:endParaRPr>
          </a:p>
        </p:txBody>
      </p:sp>
      <p:pic>
        <p:nvPicPr>
          <p:cNvPr id="9" name="그림 8">
            <a:extLst>
              <a:ext uri="{FF2B5EF4-FFF2-40B4-BE49-F238E27FC236}">
                <a16:creationId xmlns:a16="http://schemas.microsoft.com/office/drawing/2014/main" id="{335AA192-FCE6-4684-3F7E-D450D77AEB63}"/>
              </a:ext>
            </a:extLst>
          </p:cNvPr>
          <p:cNvPicPr>
            <a:picLocks noChangeAspect="1"/>
          </p:cNvPicPr>
          <p:nvPr/>
        </p:nvPicPr>
        <p:blipFill>
          <a:blip r:embed="rId2"/>
          <a:stretch>
            <a:fillRect/>
          </a:stretch>
        </p:blipFill>
        <p:spPr>
          <a:xfrm>
            <a:off x="1374446" y="1624077"/>
            <a:ext cx="9641633" cy="4772800"/>
          </a:xfrm>
          <a:prstGeom prst="rect">
            <a:avLst/>
          </a:prstGeom>
        </p:spPr>
      </p:pic>
    </p:spTree>
    <p:extLst>
      <p:ext uri="{BB962C8B-B14F-4D97-AF65-F5344CB8AC3E}">
        <p14:creationId xmlns:p14="http://schemas.microsoft.com/office/powerpoint/2010/main" val="323744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ADM formalism </a:t>
            </a:r>
            <a:r>
              <a:rPr lang="en-US" altLang="ko-KR" sz="3600">
                <a:latin typeface="Aharoni" panose="02010803020104030203" pitchFamily="2" charset="-79"/>
                <a:cs typeface="Aharoni" panose="02010803020104030203" pitchFamily="2" charset="-79"/>
              </a:rPr>
              <a:t>(Gibbons-Hawking term)</a:t>
            </a:r>
            <a:endParaRPr lang="ko-KR" altLang="en-US">
              <a:latin typeface="Aharoni" panose="02010803020104030203" pitchFamily="2" charset="-79"/>
              <a:cs typeface="Aharoni" panose="02010803020104030203" pitchFamily="2" charset="-79"/>
            </a:endParaRPr>
          </a:p>
        </p:txBody>
      </p:sp>
      <p:pic>
        <p:nvPicPr>
          <p:cNvPr id="5" name="그림 4">
            <a:extLst>
              <a:ext uri="{FF2B5EF4-FFF2-40B4-BE49-F238E27FC236}">
                <a16:creationId xmlns:a16="http://schemas.microsoft.com/office/drawing/2014/main" id="{FE7861A2-9035-E047-E0B0-B9D83B606679}"/>
              </a:ext>
            </a:extLst>
          </p:cNvPr>
          <p:cNvPicPr>
            <a:picLocks noChangeAspect="1"/>
          </p:cNvPicPr>
          <p:nvPr/>
        </p:nvPicPr>
        <p:blipFill>
          <a:blip r:embed="rId2"/>
          <a:stretch>
            <a:fillRect/>
          </a:stretch>
        </p:blipFill>
        <p:spPr>
          <a:xfrm>
            <a:off x="1001485" y="2366735"/>
            <a:ext cx="8266921" cy="1771127"/>
          </a:xfrm>
          <a:prstGeom prst="rect">
            <a:avLst/>
          </a:prstGeom>
        </p:spPr>
      </p:pic>
      <p:pic>
        <p:nvPicPr>
          <p:cNvPr id="7" name="그림 6">
            <a:extLst>
              <a:ext uri="{FF2B5EF4-FFF2-40B4-BE49-F238E27FC236}">
                <a16:creationId xmlns:a16="http://schemas.microsoft.com/office/drawing/2014/main" id="{21F4C0C5-FA15-1BEB-FB9D-8F65CEBBA37D}"/>
              </a:ext>
            </a:extLst>
          </p:cNvPr>
          <p:cNvPicPr>
            <a:picLocks noChangeAspect="1"/>
          </p:cNvPicPr>
          <p:nvPr/>
        </p:nvPicPr>
        <p:blipFill>
          <a:blip r:embed="rId3"/>
          <a:stretch>
            <a:fillRect/>
          </a:stretch>
        </p:blipFill>
        <p:spPr>
          <a:xfrm>
            <a:off x="1346521" y="4137862"/>
            <a:ext cx="9474077" cy="1195610"/>
          </a:xfrm>
          <a:prstGeom prst="rect">
            <a:avLst/>
          </a:prstGeom>
        </p:spPr>
      </p:pic>
    </p:spTree>
    <p:extLst>
      <p:ext uri="{BB962C8B-B14F-4D97-AF65-F5344CB8AC3E}">
        <p14:creationId xmlns:p14="http://schemas.microsoft.com/office/powerpoint/2010/main" val="21830525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ADM formalism </a:t>
            </a:r>
            <a:r>
              <a:rPr lang="en-US" altLang="ko-KR" sz="2000">
                <a:latin typeface="Aharoni" panose="02010803020104030203" pitchFamily="2" charset="-79"/>
                <a:cs typeface="Aharoni" panose="02010803020104030203" pitchFamily="2" charset="-79"/>
              </a:rPr>
              <a:t>(gravitational Hamiltonian including GH term)</a:t>
            </a:r>
            <a:endParaRPr lang="ko-KR" altLang="en-US">
              <a:latin typeface="Aharoni" panose="02010803020104030203" pitchFamily="2" charset="-79"/>
              <a:cs typeface="Aharoni" panose="02010803020104030203" pitchFamily="2" charset="-79"/>
            </a:endParaRPr>
          </a:p>
        </p:txBody>
      </p:sp>
      <p:pic>
        <p:nvPicPr>
          <p:cNvPr id="5" name="그림 4">
            <a:extLst>
              <a:ext uri="{FF2B5EF4-FFF2-40B4-BE49-F238E27FC236}">
                <a16:creationId xmlns:a16="http://schemas.microsoft.com/office/drawing/2014/main" id="{B2BA3339-74E5-84FD-51CE-882E57676D9B}"/>
              </a:ext>
            </a:extLst>
          </p:cNvPr>
          <p:cNvPicPr>
            <a:picLocks noChangeAspect="1"/>
          </p:cNvPicPr>
          <p:nvPr/>
        </p:nvPicPr>
        <p:blipFill>
          <a:blip r:embed="rId2"/>
          <a:stretch>
            <a:fillRect/>
          </a:stretch>
        </p:blipFill>
        <p:spPr>
          <a:xfrm>
            <a:off x="1200537" y="1880723"/>
            <a:ext cx="8329127" cy="4251325"/>
          </a:xfrm>
          <a:prstGeom prst="rect">
            <a:avLst/>
          </a:prstGeom>
        </p:spPr>
      </p:pic>
    </p:spTree>
    <p:extLst>
      <p:ext uri="{BB962C8B-B14F-4D97-AF65-F5344CB8AC3E}">
        <p14:creationId xmlns:p14="http://schemas.microsoft.com/office/powerpoint/2010/main" val="12236587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ADM formalism (canonical variable)</a:t>
            </a:r>
            <a:endParaRPr lang="ko-KR" altLang="en-US">
              <a:latin typeface="Aharoni" panose="02010803020104030203" pitchFamily="2" charset="-79"/>
              <a:cs typeface="Aharoni" panose="02010803020104030203" pitchFamily="2" charset="-79"/>
            </a:endParaRPr>
          </a:p>
        </p:txBody>
      </p:sp>
      <p:pic>
        <p:nvPicPr>
          <p:cNvPr id="7" name="그림 6">
            <a:extLst>
              <a:ext uri="{FF2B5EF4-FFF2-40B4-BE49-F238E27FC236}">
                <a16:creationId xmlns:a16="http://schemas.microsoft.com/office/drawing/2014/main" id="{C176A586-7184-0BE2-BFB0-8A9A34283639}"/>
              </a:ext>
            </a:extLst>
          </p:cNvPr>
          <p:cNvPicPr>
            <a:picLocks noChangeAspect="1"/>
          </p:cNvPicPr>
          <p:nvPr/>
        </p:nvPicPr>
        <p:blipFill>
          <a:blip r:embed="rId2"/>
          <a:stretch>
            <a:fillRect/>
          </a:stretch>
        </p:blipFill>
        <p:spPr>
          <a:xfrm>
            <a:off x="1343607" y="1705443"/>
            <a:ext cx="7694645" cy="2028861"/>
          </a:xfrm>
          <a:prstGeom prst="rect">
            <a:avLst/>
          </a:prstGeom>
        </p:spPr>
      </p:pic>
      <p:grpSp>
        <p:nvGrpSpPr>
          <p:cNvPr id="15" name="그룹 14">
            <a:extLst>
              <a:ext uri="{FF2B5EF4-FFF2-40B4-BE49-F238E27FC236}">
                <a16:creationId xmlns:a16="http://schemas.microsoft.com/office/drawing/2014/main" id="{A29D70E1-FA4F-2838-D3F7-539F75AB15A6}"/>
              </a:ext>
            </a:extLst>
          </p:cNvPr>
          <p:cNvGrpSpPr/>
          <p:nvPr/>
        </p:nvGrpSpPr>
        <p:grpSpPr>
          <a:xfrm>
            <a:off x="1380931" y="3734303"/>
            <a:ext cx="9844364" cy="2498545"/>
            <a:chOff x="1380931" y="3734303"/>
            <a:chExt cx="9844364" cy="2498545"/>
          </a:xfrm>
        </p:grpSpPr>
        <p:pic>
          <p:nvPicPr>
            <p:cNvPr id="13" name="그림 12">
              <a:extLst>
                <a:ext uri="{FF2B5EF4-FFF2-40B4-BE49-F238E27FC236}">
                  <a16:creationId xmlns:a16="http://schemas.microsoft.com/office/drawing/2014/main" id="{C29A6C1C-D7A1-5B02-AEFF-147112099C53}"/>
                </a:ext>
              </a:extLst>
            </p:cNvPr>
            <p:cNvPicPr>
              <a:picLocks noChangeAspect="1"/>
            </p:cNvPicPr>
            <p:nvPr/>
          </p:nvPicPr>
          <p:blipFill>
            <a:blip r:embed="rId3"/>
            <a:stretch>
              <a:fillRect/>
            </a:stretch>
          </p:blipFill>
          <p:spPr>
            <a:xfrm>
              <a:off x="1380931" y="3734303"/>
              <a:ext cx="9844364" cy="2498545"/>
            </a:xfrm>
            <a:prstGeom prst="rect">
              <a:avLst/>
            </a:prstGeom>
          </p:spPr>
        </p:pic>
        <p:sp>
          <p:nvSpPr>
            <p:cNvPr id="14" name="직사각형 13">
              <a:extLst>
                <a:ext uri="{FF2B5EF4-FFF2-40B4-BE49-F238E27FC236}">
                  <a16:creationId xmlns:a16="http://schemas.microsoft.com/office/drawing/2014/main" id="{6F5580F0-C480-249F-31C1-5ECE52A38C03}"/>
                </a:ext>
              </a:extLst>
            </p:cNvPr>
            <p:cNvSpPr/>
            <p:nvPr/>
          </p:nvSpPr>
          <p:spPr>
            <a:xfrm>
              <a:off x="10027298" y="5523722"/>
              <a:ext cx="914400" cy="516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30190110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ADM formalism (ADM mass)</a:t>
            </a:r>
            <a:endParaRPr lang="ko-KR" altLang="en-US">
              <a:latin typeface="Aharoni" panose="02010803020104030203" pitchFamily="2" charset="-79"/>
              <a:cs typeface="Aharoni" panose="02010803020104030203" pitchFamily="2" charset="-79"/>
            </a:endParaRPr>
          </a:p>
        </p:txBody>
      </p:sp>
      <p:pic>
        <p:nvPicPr>
          <p:cNvPr id="9" name="그림 8">
            <a:extLst>
              <a:ext uri="{FF2B5EF4-FFF2-40B4-BE49-F238E27FC236}">
                <a16:creationId xmlns:a16="http://schemas.microsoft.com/office/drawing/2014/main" id="{8977FD8E-0899-94DD-5243-AC758F230848}"/>
              </a:ext>
            </a:extLst>
          </p:cNvPr>
          <p:cNvPicPr>
            <a:picLocks noChangeAspect="1"/>
          </p:cNvPicPr>
          <p:nvPr/>
        </p:nvPicPr>
        <p:blipFill>
          <a:blip r:embed="rId2"/>
          <a:stretch>
            <a:fillRect/>
          </a:stretch>
        </p:blipFill>
        <p:spPr>
          <a:xfrm>
            <a:off x="314342" y="1913866"/>
            <a:ext cx="5781658" cy="1949795"/>
          </a:xfrm>
          <a:prstGeom prst="rect">
            <a:avLst/>
          </a:prstGeom>
        </p:spPr>
      </p:pic>
      <p:pic>
        <p:nvPicPr>
          <p:cNvPr id="13" name="그림 12">
            <a:extLst>
              <a:ext uri="{FF2B5EF4-FFF2-40B4-BE49-F238E27FC236}">
                <a16:creationId xmlns:a16="http://schemas.microsoft.com/office/drawing/2014/main" id="{F78E19D6-CA27-DA39-9F96-B01A7DB81B5D}"/>
              </a:ext>
            </a:extLst>
          </p:cNvPr>
          <p:cNvPicPr>
            <a:picLocks noChangeAspect="1"/>
          </p:cNvPicPr>
          <p:nvPr/>
        </p:nvPicPr>
        <p:blipFill>
          <a:blip r:embed="rId3"/>
          <a:stretch>
            <a:fillRect/>
          </a:stretch>
        </p:blipFill>
        <p:spPr>
          <a:xfrm>
            <a:off x="6250196" y="1984700"/>
            <a:ext cx="5480673" cy="4094128"/>
          </a:xfrm>
          <a:prstGeom prst="rect">
            <a:avLst/>
          </a:prstGeom>
        </p:spPr>
      </p:pic>
      <p:pic>
        <p:nvPicPr>
          <p:cNvPr id="16" name="그림 15">
            <a:extLst>
              <a:ext uri="{FF2B5EF4-FFF2-40B4-BE49-F238E27FC236}">
                <a16:creationId xmlns:a16="http://schemas.microsoft.com/office/drawing/2014/main" id="{17EB4656-7053-038B-35A7-052E96216605}"/>
              </a:ext>
            </a:extLst>
          </p:cNvPr>
          <p:cNvPicPr>
            <a:picLocks noChangeAspect="1"/>
          </p:cNvPicPr>
          <p:nvPr/>
        </p:nvPicPr>
        <p:blipFill>
          <a:blip r:embed="rId4"/>
          <a:stretch>
            <a:fillRect/>
          </a:stretch>
        </p:blipFill>
        <p:spPr>
          <a:xfrm>
            <a:off x="314342" y="4114000"/>
            <a:ext cx="5194233" cy="2457057"/>
          </a:xfrm>
          <a:prstGeom prst="rect">
            <a:avLst/>
          </a:prstGeom>
        </p:spPr>
      </p:pic>
      <p:sp>
        <p:nvSpPr>
          <p:cNvPr id="17" name="직사각형 16">
            <a:extLst>
              <a:ext uri="{FF2B5EF4-FFF2-40B4-BE49-F238E27FC236}">
                <a16:creationId xmlns:a16="http://schemas.microsoft.com/office/drawing/2014/main" id="{9127F845-9C36-3FB1-02CE-4B5DCC78A9E9}"/>
              </a:ext>
            </a:extLst>
          </p:cNvPr>
          <p:cNvSpPr/>
          <p:nvPr/>
        </p:nvSpPr>
        <p:spPr>
          <a:xfrm>
            <a:off x="218941" y="1848118"/>
            <a:ext cx="5877059" cy="2144333"/>
          </a:xfrm>
          <a:prstGeom prst="rect">
            <a:avLst/>
          </a:prstGeom>
          <a:solidFill>
            <a:schemeClr val="accent4">
              <a:lumMod val="60000"/>
              <a:lumOff val="40000"/>
              <a:alpha val="1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직사각형 17">
            <a:extLst>
              <a:ext uri="{FF2B5EF4-FFF2-40B4-BE49-F238E27FC236}">
                <a16:creationId xmlns:a16="http://schemas.microsoft.com/office/drawing/2014/main" id="{2AC04440-98A9-C0E9-B535-B48318653FC4}"/>
              </a:ext>
            </a:extLst>
          </p:cNvPr>
          <p:cNvSpPr/>
          <p:nvPr/>
        </p:nvSpPr>
        <p:spPr>
          <a:xfrm>
            <a:off x="6152999" y="1848118"/>
            <a:ext cx="5877059" cy="4333741"/>
          </a:xfrm>
          <a:prstGeom prst="rect">
            <a:avLst/>
          </a:prstGeom>
          <a:solidFill>
            <a:srgbClr val="00B0F0">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직사각형 18">
            <a:extLst>
              <a:ext uri="{FF2B5EF4-FFF2-40B4-BE49-F238E27FC236}">
                <a16:creationId xmlns:a16="http://schemas.microsoft.com/office/drawing/2014/main" id="{77D5B10E-4D84-9CFE-32D8-A17D183E96BD}"/>
              </a:ext>
            </a:extLst>
          </p:cNvPr>
          <p:cNvSpPr/>
          <p:nvPr/>
        </p:nvSpPr>
        <p:spPr>
          <a:xfrm>
            <a:off x="218940" y="4058199"/>
            <a:ext cx="5877059" cy="2632376"/>
          </a:xfrm>
          <a:prstGeom prst="rect">
            <a:avLst/>
          </a:prstGeom>
          <a:solidFill>
            <a:srgbClr val="92D050">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화살표: 오른쪽 19">
            <a:extLst>
              <a:ext uri="{FF2B5EF4-FFF2-40B4-BE49-F238E27FC236}">
                <a16:creationId xmlns:a16="http://schemas.microsoft.com/office/drawing/2014/main" id="{72F12EBE-7929-CA11-4C03-EA9D35A1ED70}"/>
              </a:ext>
            </a:extLst>
          </p:cNvPr>
          <p:cNvSpPr/>
          <p:nvPr/>
        </p:nvSpPr>
        <p:spPr>
          <a:xfrm>
            <a:off x="5840686" y="2950616"/>
            <a:ext cx="624626" cy="495836"/>
          </a:xfrm>
          <a:prstGeom prst="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화살표: 오른쪽 20">
            <a:extLst>
              <a:ext uri="{FF2B5EF4-FFF2-40B4-BE49-F238E27FC236}">
                <a16:creationId xmlns:a16="http://schemas.microsoft.com/office/drawing/2014/main" id="{6A568379-1A58-D402-659B-6151D80EB322}"/>
              </a:ext>
            </a:extLst>
          </p:cNvPr>
          <p:cNvSpPr/>
          <p:nvPr/>
        </p:nvSpPr>
        <p:spPr>
          <a:xfrm rot="8771566">
            <a:off x="5783687" y="4352698"/>
            <a:ext cx="624626" cy="495836"/>
          </a:xfrm>
          <a:prstGeom prst="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타원 21">
            <a:extLst>
              <a:ext uri="{FF2B5EF4-FFF2-40B4-BE49-F238E27FC236}">
                <a16:creationId xmlns:a16="http://schemas.microsoft.com/office/drawing/2014/main" id="{13F57F45-F13D-70B7-2DCC-931C0A7111C1}"/>
              </a:ext>
            </a:extLst>
          </p:cNvPr>
          <p:cNvSpPr/>
          <p:nvPr/>
        </p:nvSpPr>
        <p:spPr>
          <a:xfrm>
            <a:off x="1371600" y="6284890"/>
            <a:ext cx="444321" cy="341968"/>
          </a:xfrm>
          <a:prstGeom prst="ellipse">
            <a:avLst/>
          </a:prstGeom>
          <a:solidFill>
            <a:schemeClr val="accent6">
              <a:alpha val="2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3636117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ADM formalism to ADM mass </a:t>
            </a:r>
            <a:endParaRPr lang="ko-KR" altLang="en-US">
              <a:latin typeface="Aharoni" panose="02010803020104030203" pitchFamily="2" charset="-79"/>
              <a:cs typeface="Aharoni" panose="02010803020104030203" pitchFamily="2" charset="-79"/>
            </a:endParaRPr>
          </a:p>
        </p:txBody>
      </p:sp>
      <p:pic>
        <p:nvPicPr>
          <p:cNvPr id="4" name="그림 3">
            <a:extLst>
              <a:ext uri="{FF2B5EF4-FFF2-40B4-BE49-F238E27FC236}">
                <a16:creationId xmlns:a16="http://schemas.microsoft.com/office/drawing/2014/main" id="{14A29A0D-07DF-40B8-9942-8FF791E4431E}"/>
              </a:ext>
            </a:extLst>
          </p:cNvPr>
          <p:cNvPicPr>
            <a:picLocks noChangeAspect="1"/>
          </p:cNvPicPr>
          <p:nvPr/>
        </p:nvPicPr>
        <p:blipFill>
          <a:blip r:embed="rId2"/>
          <a:stretch>
            <a:fillRect/>
          </a:stretch>
        </p:blipFill>
        <p:spPr>
          <a:xfrm>
            <a:off x="1595367" y="5600148"/>
            <a:ext cx="8648709" cy="831132"/>
          </a:xfrm>
          <a:prstGeom prst="rect">
            <a:avLst/>
          </a:prstGeom>
        </p:spPr>
      </p:pic>
      <p:pic>
        <p:nvPicPr>
          <p:cNvPr id="9" name="그림 8">
            <a:extLst>
              <a:ext uri="{FF2B5EF4-FFF2-40B4-BE49-F238E27FC236}">
                <a16:creationId xmlns:a16="http://schemas.microsoft.com/office/drawing/2014/main" id="{B1A05E32-5790-1896-B4B1-6068E5EB41ED}"/>
              </a:ext>
            </a:extLst>
          </p:cNvPr>
          <p:cNvPicPr>
            <a:picLocks noChangeAspect="1"/>
          </p:cNvPicPr>
          <p:nvPr/>
        </p:nvPicPr>
        <p:blipFill>
          <a:blip r:embed="rId3"/>
          <a:stretch>
            <a:fillRect/>
          </a:stretch>
        </p:blipFill>
        <p:spPr>
          <a:xfrm>
            <a:off x="2686338" y="1873937"/>
            <a:ext cx="6334482" cy="3530868"/>
          </a:xfrm>
          <a:prstGeom prst="rect">
            <a:avLst/>
          </a:prstGeom>
        </p:spPr>
      </p:pic>
      <p:sp>
        <p:nvSpPr>
          <p:cNvPr id="3" name="직사각형 2">
            <a:extLst>
              <a:ext uri="{FF2B5EF4-FFF2-40B4-BE49-F238E27FC236}">
                <a16:creationId xmlns:a16="http://schemas.microsoft.com/office/drawing/2014/main" id="{02B71385-82B5-C585-EC3D-270150FF3863}"/>
              </a:ext>
            </a:extLst>
          </p:cNvPr>
          <p:cNvSpPr/>
          <p:nvPr/>
        </p:nvSpPr>
        <p:spPr>
          <a:xfrm>
            <a:off x="5652869" y="3346858"/>
            <a:ext cx="886261" cy="769441"/>
          </a:xfrm>
          <a:prstGeom prst="rect">
            <a:avLst/>
          </a:prstGeom>
          <a:noFill/>
        </p:spPr>
        <p:txBody>
          <a:bodyPr wrap="square" lIns="91440" tIns="45720" rIns="91440" bIns="45720">
            <a:spAutoFit/>
          </a:bodyPr>
          <a:lstStyle/>
          <a:p>
            <a:pPr algn="ctr"/>
            <a:r>
              <a:rPr lang="en-US" altLang="ko-KR" sz="4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M</a:t>
            </a:r>
          </a:p>
        </p:txBody>
      </p:sp>
    </p:spTree>
    <p:extLst>
      <p:ext uri="{BB962C8B-B14F-4D97-AF65-F5344CB8AC3E}">
        <p14:creationId xmlns:p14="http://schemas.microsoft.com/office/powerpoint/2010/main" val="60840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What have we learned?</a:t>
            </a:r>
            <a:endParaRPr lang="ko-KR" altLang="en-US">
              <a:latin typeface="Aharoni" panose="02010803020104030203" pitchFamily="2" charset="-79"/>
              <a:cs typeface="Aharoni" panose="02010803020104030203" pitchFamily="2" charset="-79"/>
            </a:endParaRPr>
          </a:p>
        </p:txBody>
      </p:sp>
      <p:sp>
        <p:nvSpPr>
          <p:cNvPr id="5" name="TextBox 4">
            <a:extLst>
              <a:ext uri="{FF2B5EF4-FFF2-40B4-BE49-F238E27FC236}">
                <a16:creationId xmlns:a16="http://schemas.microsoft.com/office/drawing/2014/main" id="{F89A7E64-260D-6DD8-C145-1F55D79D0EB3}"/>
              </a:ext>
            </a:extLst>
          </p:cNvPr>
          <p:cNvSpPr txBox="1"/>
          <p:nvPr/>
        </p:nvSpPr>
        <p:spPr>
          <a:xfrm>
            <a:off x="691079" y="2369846"/>
            <a:ext cx="5745484" cy="3046988"/>
          </a:xfrm>
          <a:prstGeom prst="rect">
            <a:avLst/>
          </a:prstGeom>
          <a:noFill/>
        </p:spPr>
        <p:txBody>
          <a:bodyPr wrap="none" rtlCol="0">
            <a:spAutoFit/>
          </a:bodyPr>
          <a:lstStyle/>
          <a:p>
            <a:r>
              <a:rPr lang="en-US" altLang="ko-KR" sz="2400">
                <a:latin typeface="Aharoni" panose="02010803020104030203" pitchFamily="2" charset="-79"/>
                <a:cs typeface="Aharoni" panose="02010803020104030203" pitchFamily="2" charset="-79"/>
              </a:rPr>
              <a:t>Now, we understand… </a:t>
            </a:r>
          </a:p>
          <a:p>
            <a:pPr marL="285750" indent="-285750">
              <a:buFont typeface="Arial" panose="020B0604020202020204" pitchFamily="34" charset="0"/>
              <a:buChar char="•"/>
            </a:pPr>
            <a:r>
              <a:rPr lang="en-US" altLang="ko-KR" sz="2400">
                <a:latin typeface="Aharoni" panose="02010803020104030203" pitchFamily="2" charset="-79"/>
                <a:cs typeface="Aharoni" panose="02010803020104030203" pitchFamily="2" charset="-79"/>
              </a:rPr>
              <a:t>Einstein equation</a:t>
            </a:r>
          </a:p>
          <a:p>
            <a:pPr marL="285750" indent="-285750">
              <a:buFont typeface="Arial" panose="020B0604020202020204" pitchFamily="34" charset="0"/>
              <a:buChar char="•"/>
            </a:pPr>
            <a:r>
              <a:rPr lang="en-US" altLang="ko-KR" sz="2400">
                <a:latin typeface="Aharoni" panose="02010803020104030203" pitchFamily="2" charset="-79"/>
                <a:cs typeface="Aharoni" panose="02010803020104030203" pitchFamily="2" charset="-79"/>
              </a:rPr>
              <a:t>Foliation of the spacetime</a:t>
            </a:r>
          </a:p>
          <a:p>
            <a:pPr marL="285750" indent="-285750">
              <a:buFont typeface="Arial" panose="020B0604020202020204" pitchFamily="34" charset="0"/>
              <a:buChar char="•"/>
            </a:pPr>
            <a:r>
              <a:rPr lang="en-US" altLang="ko-KR" sz="2400">
                <a:latin typeface="Aharoni" panose="02010803020104030203" pitchFamily="2" charset="-79"/>
                <a:cs typeface="Aharoni" panose="02010803020104030203" pitchFamily="2" charset="-79"/>
              </a:rPr>
              <a:t>Intrinsic quantities of hypersurfaces</a:t>
            </a:r>
          </a:p>
          <a:p>
            <a:pPr marL="285750" indent="-285750">
              <a:buFont typeface="Arial" panose="020B0604020202020204" pitchFamily="34" charset="0"/>
              <a:buChar char="•"/>
            </a:pPr>
            <a:r>
              <a:rPr lang="en-US" altLang="ko-KR" sz="2400">
                <a:latin typeface="Aharoni" panose="02010803020104030203" pitchFamily="2" charset="-79"/>
                <a:cs typeface="Aharoni" panose="02010803020104030203" pitchFamily="2" charset="-79"/>
              </a:rPr>
              <a:t>3+1 decomposition of the Einstein eq.</a:t>
            </a:r>
          </a:p>
          <a:p>
            <a:pPr marL="285750" indent="-285750">
              <a:buFont typeface="Arial" panose="020B0604020202020204" pitchFamily="34" charset="0"/>
              <a:buChar char="•"/>
            </a:pPr>
            <a:r>
              <a:rPr lang="en-US" altLang="ko-KR" sz="2400">
                <a:latin typeface="Aharoni" panose="02010803020104030203" pitchFamily="2" charset="-79"/>
                <a:cs typeface="Aharoni" panose="02010803020104030203" pitchFamily="2" charset="-79"/>
              </a:rPr>
              <a:t>NR application</a:t>
            </a:r>
          </a:p>
          <a:p>
            <a:pPr marL="285750" indent="-285750">
              <a:buFont typeface="Arial" panose="020B0604020202020204" pitchFamily="34" charset="0"/>
              <a:buChar char="•"/>
            </a:pPr>
            <a:r>
              <a:rPr lang="en-US" altLang="ko-KR" sz="2400">
                <a:latin typeface="Aharoni" panose="02010803020104030203" pitchFamily="2" charset="-79"/>
                <a:cs typeface="Aharoni" panose="02010803020104030203" pitchFamily="2" charset="-79"/>
              </a:rPr>
              <a:t>ADM formalism and ADM quantities</a:t>
            </a:r>
          </a:p>
          <a:p>
            <a:endParaRPr lang="ko-KR" altLang="en-US" sz="2400">
              <a:latin typeface="Aharoni" panose="02010803020104030203" pitchFamily="2" charset="-79"/>
              <a:cs typeface="Aharoni" panose="02010803020104030203" pitchFamily="2" charset="-79"/>
            </a:endParaRPr>
          </a:p>
        </p:txBody>
      </p:sp>
      <p:pic>
        <p:nvPicPr>
          <p:cNvPr id="7" name="그림 6">
            <a:extLst>
              <a:ext uri="{FF2B5EF4-FFF2-40B4-BE49-F238E27FC236}">
                <a16:creationId xmlns:a16="http://schemas.microsoft.com/office/drawing/2014/main" id="{637B6682-D9DA-5644-D362-84ACFAC2501B}"/>
              </a:ext>
            </a:extLst>
          </p:cNvPr>
          <p:cNvPicPr>
            <a:picLocks noChangeAspect="1"/>
          </p:cNvPicPr>
          <p:nvPr/>
        </p:nvPicPr>
        <p:blipFill>
          <a:blip r:embed="rId2"/>
          <a:stretch>
            <a:fillRect/>
          </a:stretch>
        </p:blipFill>
        <p:spPr>
          <a:xfrm>
            <a:off x="6535455" y="2224258"/>
            <a:ext cx="5164235" cy="2901401"/>
          </a:xfrm>
          <a:prstGeom prst="rect">
            <a:avLst/>
          </a:prstGeom>
        </p:spPr>
      </p:pic>
    </p:spTree>
    <p:extLst>
      <p:ext uri="{BB962C8B-B14F-4D97-AF65-F5344CB8AC3E}">
        <p14:creationId xmlns:p14="http://schemas.microsoft.com/office/powerpoint/2010/main" val="21531315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Enjoy spacetime travel!</a:t>
            </a:r>
            <a:endParaRPr lang="ko-KR" altLang="en-US">
              <a:latin typeface="Aharoni" panose="02010803020104030203" pitchFamily="2" charset="-79"/>
              <a:cs typeface="Aharoni" panose="02010803020104030203" pitchFamily="2" charset="-79"/>
            </a:endParaRPr>
          </a:p>
        </p:txBody>
      </p:sp>
      <p:grpSp>
        <p:nvGrpSpPr>
          <p:cNvPr id="12" name="그룹 11">
            <a:extLst>
              <a:ext uri="{FF2B5EF4-FFF2-40B4-BE49-F238E27FC236}">
                <a16:creationId xmlns:a16="http://schemas.microsoft.com/office/drawing/2014/main" id="{D80C6306-F865-18A4-9F3F-68D170FF9FC3}"/>
              </a:ext>
            </a:extLst>
          </p:cNvPr>
          <p:cNvGrpSpPr/>
          <p:nvPr/>
        </p:nvGrpSpPr>
        <p:grpSpPr>
          <a:xfrm>
            <a:off x="498181" y="1617793"/>
            <a:ext cx="11195637" cy="4974805"/>
            <a:chOff x="607039" y="1617793"/>
            <a:chExt cx="11195637" cy="4974805"/>
          </a:xfrm>
        </p:grpSpPr>
        <p:pic>
          <p:nvPicPr>
            <p:cNvPr id="11" name="그림 10">
              <a:extLst>
                <a:ext uri="{FF2B5EF4-FFF2-40B4-BE49-F238E27FC236}">
                  <a16:creationId xmlns:a16="http://schemas.microsoft.com/office/drawing/2014/main" id="{666AF2FD-E741-2181-7B94-3CF7D4FB0C73}"/>
                </a:ext>
              </a:extLst>
            </p:cNvPr>
            <p:cNvPicPr>
              <a:picLocks noChangeAspect="1"/>
            </p:cNvPicPr>
            <p:nvPr/>
          </p:nvPicPr>
          <p:blipFill>
            <a:blip r:embed="rId2"/>
            <a:stretch>
              <a:fillRect/>
            </a:stretch>
          </p:blipFill>
          <p:spPr>
            <a:xfrm>
              <a:off x="607039" y="1620466"/>
              <a:ext cx="8921076" cy="4969459"/>
            </a:xfrm>
            <a:prstGeom prst="rect">
              <a:avLst/>
            </a:prstGeom>
          </p:spPr>
        </p:pic>
        <p:pic>
          <p:nvPicPr>
            <p:cNvPr id="7" name="그림 6">
              <a:extLst>
                <a:ext uri="{FF2B5EF4-FFF2-40B4-BE49-F238E27FC236}">
                  <a16:creationId xmlns:a16="http://schemas.microsoft.com/office/drawing/2014/main" id="{60F678ED-42FA-9821-F9F9-0C8DF1C8F84E}"/>
                </a:ext>
              </a:extLst>
            </p:cNvPr>
            <p:cNvPicPr>
              <a:picLocks noChangeAspect="1"/>
            </p:cNvPicPr>
            <p:nvPr/>
          </p:nvPicPr>
          <p:blipFill>
            <a:blip r:embed="rId3"/>
            <a:stretch>
              <a:fillRect/>
            </a:stretch>
          </p:blipFill>
          <p:spPr>
            <a:xfrm>
              <a:off x="3004513" y="1620465"/>
              <a:ext cx="8798163" cy="4972133"/>
            </a:xfrm>
            <a:prstGeom prst="rect">
              <a:avLst/>
            </a:prstGeom>
          </p:spPr>
        </p:pic>
        <p:pic>
          <p:nvPicPr>
            <p:cNvPr id="9" name="그림 8">
              <a:extLst>
                <a:ext uri="{FF2B5EF4-FFF2-40B4-BE49-F238E27FC236}">
                  <a16:creationId xmlns:a16="http://schemas.microsoft.com/office/drawing/2014/main" id="{A9244ED6-1323-164E-91EC-CE86418BE4DE}"/>
                </a:ext>
              </a:extLst>
            </p:cNvPr>
            <p:cNvPicPr>
              <a:picLocks noChangeAspect="1"/>
            </p:cNvPicPr>
            <p:nvPr/>
          </p:nvPicPr>
          <p:blipFill>
            <a:blip r:embed="rId4"/>
            <a:stretch>
              <a:fillRect/>
            </a:stretch>
          </p:blipFill>
          <p:spPr>
            <a:xfrm>
              <a:off x="607039" y="1617793"/>
              <a:ext cx="2388190" cy="1332876"/>
            </a:xfrm>
            <a:prstGeom prst="rect">
              <a:avLst/>
            </a:prstGeom>
          </p:spPr>
        </p:pic>
      </p:grpSp>
    </p:spTree>
    <p:extLst>
      <p:ext uri="{BB962C8B-B14F-4D97-AF65-F5344CB8AC3E}">
        <p14:creationId xmlns:p14="http://schemas.microsoft.com/office/powerpoint/2010/main" val="678075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5D9B76-44A4-8229-38F9-3C1944044174}"/>
              </a:ext>
            </a:extLst>
          </p:cNvPr>
          <p:cNvSpPr>
            <a:spLocks noGrp="1"/>
          </p:cNvSpPr>
          <p:nvPr>
            <p:ph type="title"/>
          </p:nvPr>
        </p:nvSpPr>
        <p:spPr>
          <a:xfrm>
            <a:off x="691079" y="725952"/>
            <a:ext cx="10325000" cy="766518"/>
          </a:xfrm>
        </p:spPr>
        <p:txBody>
          <a:bodyPr/>
          <a:lstStyle/>
          <a:p>
            <a:r>
              <a:rPr lang="en-US" altLang="ko-KR">
                <a:latin typeface="Aharoni" panose="02010803020104030203" pitchFamily="2" charset="-79"/>
                <a:cs typeface="Aharoni" panose="02010803020104030203" pitchFamily="2" charset="-79"/>
              </a:rPr>
              <a:t>Metric tensor in Einstein eq.</a:t>
            </a:r>
            <a:endParaRPr lang="ko-KR" altLang="en-US">
              <a:latin typeface="Aharoni" panose="02010803020104030203" pitchFamily="2" charset="-79"/>
              <a:cs typeface="Aharoni" panose="02010803020104030203" pitchFamily="2" charset="-79"/>
            </a:endParaRPr>
          </a:p>
        </p:txBody>
      </p:sp>
      <p:sp>
        <p:nvSpPr>
          <p:cNvPr id="3" name="내용 개체 틀 2">
            <a:extLst>
              <a:ext uri="{FF2B5EF4-FFF2-40B4-BE49-F238E27FC236}">
                <a16:creationId xmlns:a16="http://schemas.microsoft.com/office/drawing/2014/main" id="{17FBA99B-B008-B62B-28D0-2BBCC4D89237}"/>
              </a:ext>
            </a:extLst>
          </p:cNvPr>
          <p:cNvSpPr>
            <a:spLocks noGrp="1"/>
          </p:cNvSpPr>
          <p:nvPr>
            <p:ph idx="1"/>
          </p:nvPr>
        </p:nvSpPr>
        <p:spPr>
          <a:xfrm>
            <a:off x="5404668" y="1692166"/>
            <a:ext cx="6787331" cy="4439883"/>
          </a:xfrm>
        </p:spPr>
        <p:txBody>
          <a:bodyPr/>
          <a:lstStyle/>
          <a:p>
            <a:endParaRPr lang="en-US" altLang="ko-KR" sz="1800"/>
          </a:p>
          <a:p>
            <a:endParaRPr lang="en-US" altLang="ko-KR" sz="1800"/>
          </a:p>
          <a:p>
            <a:endParaRPr lang="en-US" altLang="ko-KR" sz="1800"/>
          </a:p>
          <a:p>
            <a:endParaRPr lang="en-US" altLang="ko-KR" sz="1800"/>
          </a:p>
          <a:p>
            <a:r>
              <a:rPr lang="en-US" altLang="ko-KR" sz="1800"/>
              <a:t>Metric tensor components from coordinate basis</a:t>
            </a:r>
          </a:p>
          <a:p>
            <a:r>
              <a:rPr lang="en-US" altLang="ko-KR" sz="1800"/>
              <a:t>Differential geometry: basis vector &gt; differential operator</a:t>
            </a:r>
            <a:br>
              <a:rPr lang="en-US" altLang="ko-KR" sz="1800"/>
            </a:br>
            <a:endParaRPr lang="en-US" altLang="ko-KR" sz="1800"/>
          </a:p>
          <a:p>
            <a:endParaRPr lang="en-US" altLang="ko-KR" sz="1800"/>
          </a:p>
          <a:p>
            <a:endParaRPr lang="en-US" altLang="ko-KR" sz="1800"/>
          </a:p>
          <a:p>
            <a:endParaRPr lang="ko-KR" altLang="en-US" sz="1800"/>
          </a:p>
        </p:txBody>
      </p:sp>
      <p:pic>
        <p:nvPicPr>
          <p:cNvPr id="4" name="그림 3">
            <a:extLst>
              <a:ext uri="{FF2B5EF4-FFF2-40B4-BE49-F238E27FC236}">
                <a16:creationId xmlns:a16="http://schemas.microsoft.com/office/drawing/2014/main" id="{101A6D0D-C813-0FB8-C6C5-EE90DB95F7EB}"/>
              </a:ext>
            </a:extLst>
          </p:cNvPr>
          <p:cNvPicPr>
            <a:picLocks noChangeAspect="1"/>
          </p:cNvPicPr>
          <p:nvPr/>
        </p:nvPicPr>
        <p:blipFill>
          <a:blip r:embed="rId2"/>
          <a:stretch>
            <a:fillRect/>
          </a:stretch>
        </p:blipFill>
        <p:spPr>
          <a:xfrm>
            <a:off x="3035290" y="1884900"/>
            <a:ext cx="4901977" cy="1201775"/>
          </a:xfrm>
          <a:prstGeom prst="rect">
            <a:avLst/>
          </a:prstGeom>
        </p:spPr>
      </p:pic>
      <p:grpSp>
        <p:nvGrpSpPr>
          <p:cNvPr id="5" name="그룹 4">
            <a:extLst>
              <a:ext uri="{FF2B5EF4-FFF2-40B4-BE49-F238E27FC236}">
                <a16:creationId xmlns:a16="http://schemas.microsoft.com/office/drawing/2014/main" id="{D1290149-EAC0-B993-DE34-73184A540701}"/>
              </a:ext>
            </a:extLst>
          </p:cNvPr>
          <p:cNvGrpSpPr/>
          <p:nvPr/>
        </p:nvGrpSpPr>
        <p:grpSpPr>
          <a:xfrm>
            <a:off x="814614" y="3792533"/>
            <a:ext cx="3848100" cy="2759393"/>
            <a:chOff x="1104900" y="3135223"/>
            <a:chExt cx="3848100" cy="2759393"/>
          </a:xfrm>
        </p:grpSpPr>
        <p:cxnSp>
          <p:nvCxnSpPr>
            <p:cNvPr id="6" name="직선 연결선 5">
              <a:extLst>
                <a:ext uri="{FF2B5EF4-FFF2-40B4-BE49-F238E27FC236}">
                  <a16:creationId xmlns:a16="http://schemas.microsoft.com/office/drawing/2014/main" id="{E2E104BC-B432-E00A-C02F-68CBC8965C8B}"/>
                </a:ext>
              </a:extLst>
            </p:cNvPr>
            <p:cNvCxnSpPr/>
            <p:nvPr/>
          </p:nvCxnSpPr>
          <p:spPr>
            <a:xfrm>
              <a:off x="1104900" y="4490358"/>
              <a:ext cx="3848100" cy="0"/>
            </a:xfrm>
            <a:prstGeom prst="line">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7" name="직선 연결선 6">
              <a:extLst>
                <a:ext uri="{FF2B5EF4-FFF2-40B4-BE49-F238E27FC236}">
                  <a16:creationId xmlns:a16="http://schemas.microsoft.com/office/drawing/2014/main" id="{3E5B770A-1ABC-8820-A57F-554D76522BB6}"/>
                </a:ext>
              </a:extLst>
            </p:cNvPr>
            <p:cNvCxnSpPr/>
            <p:nvPr/>
          </p:nvCxnSpPr>
          <p:spPr>
            <a:xfrm>
              <a:off x="1104900" y="3799115"/>
              <a:ext cx="3848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직선 연결선 7">
              <a:extLst>
                <a:ext uri="{FF2B5EF4-FFF2-40B4-BE49-F238E27FC236}">
                  <a16:creationId xmlns:a16="http://schemas.microsoft.com/office/drawing/2014/main" id="{B370C5F2-4296-B675-48A6-53B6CB6609A1}"/>
                </a:ext>
              </a:extLst>
            </p:cNvPr>
            <p:cNvCxnSpPr/>
            <p:nvPr/>
          </p:nvCxnSpPr>
          <p:spPr>
            <a:xfrm>
              <a:off x="1104900" y="3135223"/>
              <a:ext cx="3848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직선 연결선 8">
              <a:extLst>
                <a:ext uri="{FF2B5EF4-FFF2-40B4-BE49-F238E27FC236}">
                  <a16:creationId xmlns:a16="http://schemas.microsoft.com/office/drawing/2014/main" id="{22991DEE-DDE2-C1A7-4780-3B8B05467E1B}"/>
                </a:ext>
              </a:extLst>
            </p:cNvPr>
            <p:cNvCxnSpPr/>
            <p:nvPr/>
          </p:nvCxnSpPr>
          <p:spPr>
            <a:xfrm>
              <a:off x="1104900" y="5894616"/>
              <a:ext cx="3848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직선 연결선 9">
              <a:extLst>
                <a:ext uri="{FF2B5EF4-FFF2-40B4-BE49-F238E27FC236}">
                  <a16:creationId xmlns:a16="http://schemas.microsoft.com/office/drawing/2014/main" id="{EF3C5EF7-17F3-498D-FDDA-255BDC2DFA33}"/>
                </a:ext>
              </a:extLst>
            </p:cNvPr>
            <p:cNvCxnSpPr/>
            <p:nvPr/>
          </p:nvCxnSpPr>
          <p:spPr>
            <a:xfrm>
              <a:off x="1104900" y="5203373"/>
              <a:ext cx="38481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1" name="그룹 10">
            <a:extLst>
              <a:ext uri="{FF2B5EF4-FFF2-40B4-BE49-F238E27FC236}">
                <a16:creationId xmlns:a16="http://schemas.microsoft.com/office/drawing/2014/main" id="{394B5295-DA3E-65F2-21CC-67BBC9C0AFDA}"/>
              </a:ext>
            </a:extLst>
          </p:cNvPr>
          <p:cNvGrpSpPr/>
          <p:nvPr/>
        </p:nvGrpSpPr>
        <p:grpSpPr>
          <a:xfrm rot="17941206">
            <a:off x="870321" y="2972298"/>
            <a:ext cx="3754382" cy="4242057"/>
            <a:chOff x="337819" y="2355991"/>
            <a:chExt cx="4633978" cy="4242057"/>
          </a:xfrm>
        </p:grpSpPr>
        <p:cxnSp>
          <p:nvCxnSpPr>
            <p:cNvPr id="12" name="직선 연결선 11">
              <a:extLst>
                <a:ext uri="{FF2B5EF4-FFF2-40B4-BE49-F238E27FC236}">
                  <a16:creationId xmlns:a16="http://schemas.microsoft.com/office/drawing/2014/main" id="{266FC999-F808-C411-9150-AA07EC610522}"/>
                </a:ext>
              </a:extLst>
            </p:cNvPr>
            <p:cNvCxnSpPr>
              <a:cxnSpLocks/>
            </p:cNvCxnSpPr>
            <p:nvPr/>
          </p:nvCxnSpPr>
          <p:spPr>
            <a:xfrm rot="3658794" flipV="1">
              <a:off x="1790087" y="2504903"/>
              <a:ext cx="1784784" cy="3970910"/>
            </a:xfrm>
            <a:prstGeom prst="line">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직선 연결선 12">
              <a:extLst>
                <a:ext uri="{FF2B5EF4-FFF2-40B4-BE49-F238E27FC236}">
                  <a16:creationId xmlns:a16="http://schemas.microsoft.com/office/drawing/2014/main" id="{54C4AB77-1358-E534-BFB6-9E1867411A73}"/>
                </a:ext>
              </a:extLst>
            </p:cNvPr>
            <p:cNvCxnSpPr>
              <a:cxnSpLocks/>
            </p:cNvCxnSpPr>
            <p:nvPr/>
          </p:nvCxnSpPr>
          <p:spPr>
            <a:xfrm rot="3658794" flipV="1">
              <a:off x="1425124" y="1824118"/>
              <a:ext cx="1775385" cy="394999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직선 연결선 13">
              <a:extLst>
                <a:ext uri="{FF2B5EF4-FFF2-40B4-BE49-F238E27FC236}">
                  <a16:creationId xmlns:a16="http://schemas.microsoft.com/office/drawing/2014/main" id="{184CA1A2-7E1C-1021-4B41-C1097EF1B7EE}"/>
                </a:ext>
              </a:extLst>
            </p:cNvPr>
            <p:cNvCxnSpPr>
              <a:cxnSpLocks/>
            </p:cNvCxnSpPr>
            <p:nvPr/>
          </p:nvCxnSpPr>
          <p:spPr>
            <a:xfrm rot="3658794" flipV="1">
              <a:off x="1346321" y="1401534"/>
              <a:ext cx="1558465" cy="346737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직선 연결선 14">
              <a:extLst>
                <a:ext uri="{FF2B5EF4-FFF2-40B4-BE49-F238E27FC236}">
                  <a16:creationId xmlns:a16="http://schemas.microsoft.com/office/drawing/2014/main" id="{F70FDF38-7BDC-48F6-33C4-88DA34ED2300}"/>
                </a:ext>
              </a:extLst>
            </p:cNvPr>
            <p:cNvCxnSpPr>
              <a:cxnSpLocks/>
            </p:cNvCxnSpPr>
            <p:nvPr/>
          </p:nvCxnSpPr>
          <p:spPr>
            <a:xfrm rot="3658794" flipV="1">
              <a:off x="2459825" y="4329576"/>
              <a:ext cx="1406862" cy="313008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직선 연결선 15">
              <a:extLst>
                <a:ext uri="{FF2B5EF4-FFF2-40B4-BE49-F238E27FC236}">
                  <a16:creationId xmlns:a16="http://schemas.microsoft.com/office/drawing/2014/main" id="{C8623CDF-0EAD-A160-B541-28379D286B17}"/>
                </a:ext>
              </a:extLst>
            </p:cNvPr>
            <p:cNvCxnSpPr>
              <a:cxnSpLocks/>
            </p:cNvCxnSpPr>
            <p:nvPr/>
          </p:nvCxnSpPr>
          <p:spPr>
            <a:xfrm rot="3658794" flipV="1">
              <a:off x="2218618" y="3303928"/>
              <a:ext cx="1707467" cy="37988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7" name="직선 화살표 연결선 16">
            <a:extLst>
              <a:ext uri="{FF2B5EF4-FFF2-40B4-BE49-F238E27FC236}">
                <a16:creationId xmlns:a16="http://schemas.microsoft.com/office/drawing/2014/main" id="{F2E45C54-D18A-B3A6-C7C4-D0909602BC17}"/>
              </a:ext>
            </a:extLst>
          </p:cNvPr>
          <p:cNvCxnSpPr>
            <a:cxnSpLocks/>
          </p:cNvCxnSpPr>
          <p:nvPr/>
        </p:nvCxnSpPr>
        <p:spPr>
          <a:xfrm flipV="1">
            <a:off x="2741411" y="4405886"/>
            <a:ext cx="410120" cy="7202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직선 화살표 연결선 17">
            <a:extLst>
              <a:ext uri="{FF2B5EF4-FFF2-40B4-BE49-F238E27FC236}">
                <a16:creationId xmlns:a16="http://schemas.microsoft.com/office/drawing/2014/main" id="{9389B14A-5C57-FDC2-0858-F3E933395E66}"/>
              </a:ext>
            </a:extLst>
          </p:cNvPr>
          <p:cNvCxnSpPr>
            <a:cxnSpLocks/>
          </p:cNvCxnSpPr>
          <p:nvPr/>
        </p:nvCxnSpPr>
        <p:spPr>
          <a:xfrm>
            <a:off x="2755584" y="5137787"/>
            <a:ext cx="80767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8">
            <a:extLst>
              <a:ext uri="{FF2B5EF4-FFF2-40B4-BE49-F238E27FC236}">
                <a16:creationId xmlns:a16="http://schemas.microsoft.com/office/drawing/2014/main" id="{76FB6D8D-6BD7-B725-4E49-F4DD0A4B1D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769" y="5282072"/>
            <a:ext cx="401002" cy="26429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a:extLst>
              <a:ext uri="{FF2B5EF4-FFF2-40B4-BE49-F238E27FC236}">
                <a16:creationId xmlns:a16="http://schemas.microsoft.com/office/drawing/2014/main" id="{56587510-7331-B6D3-6B45-61DB70B7BE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081" y="4586553"/>
            <a:ext cx="367215" cy="32349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a:extLst>
              <a:ext uri="{FF2B5EF4-FFF2-40B4-BE49-F238E27FC236}">
                <a16:creationId xmlns:a16="http://schemas.microsoft.com/office/drawing/2014/main" id="{E03101C7-60F6-BF8D-1A0E-E635918B87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6471" y="5901757"/>
            <a:ext cx="295275" cy="400050"/>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직선 화살표 연결선 21">
            <a:extLst>
              <a:ext uri="{FF2B5EF4-FFF2-40B4-BE49-F238E27FC236}">
                <a16:creationId xmlns:a16="http://schemas.microsoft.com/office/drawing/2014/main" id="{C11A9B44-205B-6D60-EBC8-169352E05FB5}"/>
              </a:ext>
            </a:extLst>
          </p:cNvPr>
          <p:cNvCxnSpPr>
            <a:cxnSpLocks/>
          </p:cNvCxnSpPr>
          <p:nvPr/>
        </p:nvCxnSpPr>
        <p:spPr>
          <a:xfrm>
            <a:off x="2551338" y="5863307"/>
            <a:ext cx="0" cy="68063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3" name="Picture 20">
            <a:extLst>
              <a:ext uri="{FF2B5EF4-FFF2-40B4-BE49-F238E27FC236}">
                <a16:creationId xmlns:a16="http://schemas.microsoft.com/office/drawing/2014/main" id="{161AFB4C-4AE6-3540-5163-D2E8D4CE77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3079" y="6141252"/>
            <a:ext cx="123791" cy="203891"/>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직선 화살표 연결선 23">
            <a:extLst>
              <a:ext uri="{FF2B5EF4-FFF2-40B4-BE49-F238E27FC236}">
                <a16:creationId xmlns:a16="http://schemas.microsoft.com/office/drawing/2014/main" id="{09BDAB84-7BF5-A928-61F9-3E5B0FD428DC}"/>
              </a:ext>
            </a:extLst>
          </p:cNvPr>
          <p:cNvCxnSpPr>
            <a:cxnSpLocks/>
          </p:cNvCxnSpPr>
          <p:nvPr/>
        </p:nvCxnSpPr>
        <p:spPr>
          <a:xfrm flipV="1">
            <a:off x="2744103" y="4448796"/>
            <a:ext cx="1214285" cy="695845"/>
          </a:xfrm>
          <a:prstGeom prst="straightConnector1">
            <a:avLst/>
          </a:prstGeom>
          <a:ln w="317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5" name="직선 화살표 연결선 24">
            <a:extLst>
              <a:ext uri="{FF2B5EF4-FFF2-40B4-BE49-F238E27FC236}">
                <a16:creationId xmlns:a16="http://schemas.microsoft.com/office/drawing/2014/main" id="{711D6FED-3C4F-B2D5-5CF6-E962C1B69CB5}"/>
              </a:ext>
            </a:extLst>
          </p:cNvPr>
          <p:cNvCxnSpPr>
            <a:cxnSpLocks/>
          </p:cNvCxnSpPr>
          <p:nvPr/>
        </p:nvCxnSpPr>
        <p:spPr>
          <a:xfrm flipV="1">
            <a:off x="1158386" y="4448796"/>
            <a:ext cx="1214285" cy="695845"/>
          </a:xfrm>
          <a:prstGeom prst="straightConnector1">
            <a:avLst/>
          </a:prstGeom>
          <a:ln w="317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6" name="직선 화살표 연결선 25">
            <a:extLst>
              <a:ext uri="{FF2B5EF4-FFF2-40B4-BE49-F238E27FC236}">
                <a16:creationId xmlns:a16="http://schemas.microsoft.com/office/drawing/2014/main" id="{D9702834-B7BC-A227-1A9F-EAB4464EE011}"/>
              </a:ext>
            </a:extLst>
          </p:cNvPr>
          <p:cNvCxnSpPr>
            <a:cxnSpLocks/>
          </p:cNvCxnSpPr>
          <p:nvPr/>
        </p:nvCxnSpPr>
        <p:spPr>
          <a:xfrm flipV="1">
            <a:off x="1171055" y="4902739"/>
            <a:ext cx="2788" cy="2521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직선 화살표 연결선 26">
            <a:extLst>
              <a:ext uri="{FF2B5EF4-FFF2-40B4-BE49-F238E27FC236}">
                <a16:creationId xmlns:a16="http://schemas.microsoft.com/office/drawing/2014/main" id="{FE98B1CF-607C-B9F5-3046-7AB7362B417F}"/>
              </a:ext>
            </a:extLst>
          </p:cNvPr>
          <p:cNvCxnSpPr>
            <a:cxnSpLocks/>
          </p:cNvCxnSpPr>
          <p:nvPr/>
        </p:nvCxnSpPr>
        <p:spPr>
          <a:xfrm>
            <a:off x="1185228" y="5166582"/>
            <a:ext cx="226085" cy="7811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직선 화살표 연결선 27">
            <a:extLst>
              <a:ext uri="{FF2B5EF4-FFF2-40B4-BE49-F238E27FC236}">
                <a16:creationId xmlns:a16="http://schemas.microsoft.com/office/drawing/2014/main" id="{0C4731E6-B88F-01AF-8CD6-EF003D4EB6F0}"/>
              </a:ext>
            </a:extLst>
          </p:cNvPr>
          <p:cNvCxnSpPr>
            <a:cxnSpLocks/>
          </p:cNvCxnSpPr>
          <p:nvPr/>
        </p:nvCxnSpPr>
        <p:spPr>
          <a:xfrm flipV="1">
            <a:off x="2780380" y="5848094"/>
            <a:ext cx="1214285" cy="695845"/>
          </a:xfrm>
          <a:prstGeom prst="straightConnector1">
            <a:avLst/>
          </a:prstGeom>
          <a:ln w="317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9" name="직선 화살표 연결선 28">
            <a:extLst>
              <a:ext uri="{FF2B5EF4-FFF2-40B4-BE49-F238E27FC236}">
                <a16:creationId xmlns:a16="http://schemas.microsoft.com/office/drawing/2014/main" id="{BC87C781-7C2E-4F05-BDA3-84FC5949F17F}"/>
              </a:ext>
            </a:extLst>
          </p:cNvPr>
          <p:cNvCxnSpPr>
            <a:cxnSpLocks/>
          </p:cNvCxnSpPr>
          <p:nvPr/>
        </p:nvCxnSpPr>
        <p:spPr>
          <a:xfrm>
            <a:off x="954534" y="4926916"/>
            <a:ext cx="0" cy="22801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0" name="Picture 2">
            <a:extLst>
              <a:ext uri="{FF2B5EF4-FFF2-40B4-BE49-F238E27FC236}">
                <a16:creationId xmlns:a16="http://schemas.microsoft.com/office/drawing/2014/main" id="{5DC0F3DE-3185-488E-0144-8F182C8E75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9697" y="4784518"/>
            <a:ext cx="113637" cy="488637"/>
          </a:xfrm>
          <a:prstGeom prst="rect">
            <a:avLst/>
          </a:prstGeom>
          <a:noFill/>
          <a:extLst>
            <a:ext uri="{909E8E84-426E-40DD-AFC4-6F175D3DCCD1}">
              <a14:hiddenFill xmlns:a14="http://schemas.microsoft.com/office/drawing/2010/main">
                <a:solidFill>
                  <a:srgbClr val="FFFFFF"/>
                </a:solidFill>
              </a14:hiddenFill>
            </a:ext>
          </a:extLst>
        </p:spPr>
      </p:pic>
      <p:pic>
        <p:nvPicPr>
          <p:cNvPr id="31" name="그림 30">
            <a:extLst>
              <a:ext uri="{FF2B5EF4-FFF2-40B4-BE49-F238E27FC236}">
                <a16:creationId xmlns:a16="http://schemas.microsoft.com/office/drawing/2014/main" id="{E6ACDB1D-2DDA-8401-8470-1E02C74139FD}"/>
              </a:ext>
            </a:extLst>
          </p:cNvPr>
          <p:cNvPicPr>
            <a:picLocks noChangeAspect="1"/>
          </p:cNvPicPr>
          <p:nvPr/>
        </p:nvPicPr>
        <p:blipFill>
          <a:blip r:embed="rId8"/>
          <a:stretch>
            <a:fillRect/>
          </a:stretch>
        </p:blipFill>
        <p:spPr>
          <a:xfrm>
            <a:off x="2553111" y="4496909"/>
            <a:ext cx="330383" cy="368750"/>
          </a:xfrm>
          <a:prstGeom prst="rect">
            <a:avLst/>
          </a:prstGeom>
        </p:spPr>
      </p:pic>
      <p:pic>
        <p:nvPicPr>
          <p:cNvPr id="32" name="그림 31">
            <a:extLst>
              <a:ext uri="{FF2B5EF4-FFF2-40B4-BE49-F238E27FC236}">
                <a16:creationId xmlns:a16="http://schemas.microsoft.com/office/drawing/2014/main" id="{D6AE31BD-5FF5-8543-E3EC-356092E3A4AA}"/>
              </a:ext>
            </a:extLst>
          </p:cNvPr>
          <p:cNvPicPr>
            <a:picLocks noChangeAspect="1"/>
          </p:cNvPicPr>
          <p:nvPr/>
        </p:nvPicPr>
        <p:blipFill>
          <a:blip r:embed="rId9"/>
          <a:stretch>
            <a:fillRect/>
          </a:stretch>
        </p:blipFill>
        <p:spPr>
          <a:xfrm>
            <a:off x="3004309" y="5190913"/>
            <a:ext cx="349350" cy="381527"/>
          </a:xfrm>
          <a:prstGeom prst="rect">
            <a:avLst/>
          </a:prstGeom>
        </p:spPr>
      </p:pic>
      <p:pic>
        <p:nvPicPr>
          <p:cNvPr id="33" name="Picture 4">
            <a:extLst>
              <a:ext uri="{FF2B5EF4-FFF2-40B4-BE49-F238E27FC236}">
                <a16:creationId xmlns:a16="http://schemas.microsoft.com/office/drawing/2014/main" id="{DECF0233-9B2C-A001-6E69-49F2495EBCC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94695" y="4991691"/>
            <a:ext cx="204787" cy="1857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a:extLst>
              <a:ext uri="{FF2B5EF4-FFF2-40B4-BE49-F238E27FC236}">
                <a16:creationId xmlns:a16="http://schemas.microsoft.com/office/drawing/2014/main" id="{06DED099-9840-6915-3C25-1C57192ADB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48028" y="3248437"/>
            <a:ext cx="190500" cy="26670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71280611-8667-8F10-0AE7-761138CA0E51}"/>
              </a:ext>
            </a:extLst>
          </p:cNvPr>
          <p:cNvSpPr txBox="1"/>
          <p:nvPr/>
        </p:nvSpPr>
        <p:spPr>
          <a:xfrm>
            <a:off x="2520864" y="3586227"/>
            <a:ext cx="2117887" cy="1900520"/>
          </a:xfrm>
          <a:prstGeom prst="rect">
            <a:avLst/>
          </a:prstGeom>
          <a:noFill/>
        </p:spPr>
        <p:txBody>
          <a:bodyPr wrap="none" rtlCol="0">
            <a:spAutoFit/>
          </a:bodyPr>
          <a:lstStyle/>
          <a:p>
            <a:r>
              <a:rPr lang="en-US" altLang="ko-KR" dirty="0">
                <a:solidFill>
                  <a:srgbClr val="00B050"/>
                </a:solidFill>
              </a:rPr>
              <a:t>         2</a:t>
            </a:r>
          </a:p>
          <a:p>
            <a:endParaRPr lang="en-US" altLang="ko-KR" sz="800" dirty="0">
              <a:solidFill>
                <a:srgbClr val="00B050"/>
              </a:solidFill>
            </a:endParaRPr>
          </a:p>
          <a:p>
            <a:endParaRPr lang="en-US" altLang="ko-KR" sz="1000" dirty="0">
              <a:solidFill>
                <a:srgbClr val="00B050"/>
              </a:solidFill>
            </a:endParaRPr>
          </a:p>
          <a:p>
            <a:endParaRPr lang="en-US" altLang="ko-KR" sz="1050" dirty="0">
              <a:solidFill>
                <a:srgbClr val="00B050"/>
              </a:solidFill>
            </a:endParaRPr>
          </a:p>
          <a:p>
            <a:r>
              <a:rPr lang="en-US" altLang="ko-KR" dirty="0">
                <a:solidFill>
                  <a:srgbClr val="00B050"/>
                </a:solidFill>
              </a:rPr>
              <a:t>    1</a:t>
            </a:r>
          </a:p>
          <a:p>
            <a:endParaRPr lang="en-US" altLang="ko-KR" sz="800" dirty="0">
              <a:solidFill>
                <a:srgbClr val="00B050"/>
              </a:solidFill>
            </a:endParaRPr>
          </a:p>
          <a:p>
            <a:endParaRPr lang="en-US" altLang="ko-KR" sz="1100" dirty="0">
              <a:solidFill>
                <a:srgbClr val="00B050"/>
              </a:solidFill>
            </a:endParaRPr>
          </a:p>
          <a:p>
            <a:endParaRPr lang="en-US" altLang="ko-KR" sz="1600" dirty="0">
              <a:solidFill>
                <a:srgbClr val="00B050"/>
              </a:solidFill>
            </a:endParaRPr>
          </a:p>
          <a:p>
            <a:r>
              <a:rPr lang="en-US" altLang="ko-KR" dirty="0">
                <a:solidFill>
                  <a:srgbClr val="00B050"/>
                </a:solidFill>
              </a:rPr>
              <a:t>0         1        2  </a:t>
            </a:r>
            <a:endParaRPr lang="ko-KR" altLang="en-US" dirty="0">
              <a:solidFill>
                <a:srgbClr val="00B050"/>
              </a:solidFill>
            </a:endParaRPr>
          </a:p>
        </p:txBody>
      </p:sp>
      <p:pic>
        <p:nvPicPr>
          <p:cNvPr id="38" name="그림 37">
            <a:extLst>
              <a:ext uri="{FF2B5EF4-FFF2-40B4-BE49-F238E27FC236}">
                <a16:creationId xmlns:a16="http://schemas.microsoft.com/office/drawing/2014/main" id="{C4B461B3-AE92-0678-E7C7-82E4A693DD28}"/>
              </a:ext>
            </a:extLst>
          </p:cNvPr>
          <p:cNvPicPr>
            <a:picLocks noChangeAspect="1"/>
          </p:cNvPicPr>
          <p:nvPr/>
        </p:nvPicPr>
        <p:blipFill>
          <a:blip r:embed="rId12"/>
          <a:stretch>
            <a:fillRect/>
          </a:stretch>
        </p:blipFill>
        <p:spPr>
          <a:xfrm>
            <a:off x="480439" y="1870391"/>
            <a:ext cx="1399288" cy="1536249"/>
          </a:xfrm>
          <a:prstGeom prst="rect">
            <a:avLst/>
          </a:prstGeom>
        </p:spPr>
      </p:pic>
      <p:sp>
        <p:nvSpPr>
          <p:cNvPr id="40" name="직사각형 39">
            <a:extLst>
              <a:ext uri="{FF2B5EF4-FFF2-40B4-BE49-F238E27FC236}">
                <a16:creationId xmlns:a16="http://schemas.microsoft.com/office/drawing/2014/main" id="{526205C6-E7F7-24A5-0FCA-3D7BCFBABD44}"/>
              </a:ext>
            </a:extLst>
          </p:cNvPr>
          <p:cNvSpPr/>
          <p:nvPr/>
        </p:nvSpPr>
        <p:spPr>
          <a:xfrm>
            <a:off x="1249881" y="2256971"/>
            <a:ext cx="295671" cy="296162"/>
          </a:xfrm>
          <a:prstGeom prst="rect">
            <a:avLst/>
          </a:prstGeom>
          <a:noFill/>
          <a:ln w="254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자유형: 도형 40">
            <a:extLst>
              <a:ext uri="{FF2B5EF4-FFF2-40B4-BE49-F238E27FC236}">
                <a16:creationId xmlns:a16="http://schemas.microsoft.com/office/drawing/2014/main" id="{6DA383FA-2DEC-082D-6427-75E228001419}"/>
              </a:ext>
            </a:extLst>
          </p:cNvPr>
          <p:cNvSpPr/>
          <p:nvPr/>
        </p:nvSpPr>
        <p:spPr>
          <a:xfrm>
            <a:off x="1524000" y="2053760"/>
            <a:ext cx="1027338" cy="1116882"/>
          </a:xfrm>
          <a:custGeom>
            <a:avLst/>
            <a:gdLst>
              <a:gd name="connsiteX0" fmla="*/ 0 w 1030514"/>
              <a:gd name="connsiteY0" fmla="*/ 195954 h 711211"/>
              <a:gd name="connsiteX1" fmla="*/ 457200 w 1030514"/>
              <a:gd name="connsiteY1" fmla="*/ 11 h 711211"/>
              <a:gd name="connsiteX2" fmla="*/ 892629 w 1030514"/>
              <a:gd name="connsiteY2" fmla="*/ 203211 h 711211"/>
              <a:gd name="connsiteX3" fmla="*/ 1030514 w 1030514"/>
              <a:gd name="connsiteY3" fmla="*/ 711211 h 711211"/>
            </a:gdLst>
            <a:ahLst/>
            <a:cxnLst>
              <a:cxn ang="0">
                <a:pos x="connsiteX0" y="connsiteY0"/>
              </a:cxn>
              <a:cxn ang="0">
                <a:pos x="connsiteX1" y="connsiteY1"/>
              </a:cxn>
              <a:cxn ang="0">
                <a:pos x="connsiteX2" y="connsiteY2"/>
              </a:cxn>
              <a:cxn ang="0">
                <a:pos x="connsiteX3" y="connsiteY3"/>
              </a:cxn>
            </a:cxnLst>
            <a:rect l="l" t="t" r="r" b="b"/>
            <a:pathLst>
              <a:path w="1030514" h="711211">
                <a:moveTo>
                  <a:pt x="0" y="195954"/>
                </a:moveTo>
                <a:cubicBezTo>
                  <a:pt x="154214" y="97378"/>
                  <a:pt x="308429" y="-1198"/>
                  <a:pt x="457200" y="11"/>
                </a:cubicBezTo>
                <a:cubicBezTo>
                  <a:pt x="605971" y="1220"/>
                  <a:pt x="797077" y="84678"/>
                  <a:pt x="892629" y="203211"/>
                </a:cubicBezTo>
                <a:cubicBezTo>
                  <a:pt x="988181" y="321744"/>
                  <a:pt x="1009347" y="516477"/>
                  <a:pt x="1030514" y="711211"/>
                </a:cubicBezTo>
              </a:path>
            </a:pathLst>
          </a:custGeom>
          <a:noFill/>
          <a:ln w="25400">
            <a:solidFill>
              <a:srgbClr val="FF000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 name="사각형: 둥근 모서리 50">
            <a:extLst>
              <a:ext uri="{FF2B5EF4-FFF2-40B4-BE49-F238E27FC236}">
                <a16:creationId xmlns:a16="http://schemas.microsoft.com/office/drawing/2014/main" id="{7F78819F-282C-2031-84CD-C13D4EE6329A}"/>
              </a:ext>
            </a:extLst>
          </p:cNvPr>
          <p:cNvSpPr/>
          <p:nvPr/>
        </p:nvSpPr>
        <p:spPr>
          <a:xfrm>
            <a:off x="326571" y="3178629"/>
            <a:ext cx="4702629" cy="3585028"/>
          </a:xfrm>
          <a:prstGeom prst="roundRect">
            <a:avLst>
              <a:gd name="adj" fmla="val 7153"/>
            </a:avLst>
          </a:prstGeom>
          <a:solidFill>
            <a:schemeClr val="accent2">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8" name="타원 57">
            <a:extLst>
              <a:ext uri="{FF2B5EF4-FFF2-40B4-BE49-F238E27FC236}">
                <a16:creationId xmlns:a16="http://schemas.microsoft.com/office/drawing/2014/main" id="{7BF0CD17-B60B-E252-D8BE-54CE665C7D85}"/>
              </a:ext>
            </a:extLst>
          </p:cNvPr>
          <p:cNvSpPr/>
          <p:nvPr/>
        </p:nvSpPr>
        <p:spPr>
          <a:xfrm>
            <a:off x="4340831" y="2256971"/>
            <a:ext cx="688369" cy="593566"/>
          </a:xfrm>
          <a:prstGeom prst="ellipse">
            <a:avLst/>
          </a:prstGeom>
          <a:solidFill>
            <a:schemeClr val="accent1">
              <a:alpha val="2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9" name="직사각형 58">
            <a:extLst>
              <a:ext uri="{FF2B5EF4-FFF2-40B4-BE49-F238E27FC236}">
                <a16:creationId xmlns:a16="http://schemas.microsoft.com/office/drawing/2014/main" id="{F1B01F5A-378F-19C7-A435-2B700D4861DC}"/>
              </a:ext>
            </a:extLst>
          </p:cNvPr>
          <p:cNvSpPr/>
          <p:nvPr/>
        </p:nvSpPr>
        <p:spPr>
          <a:xfrm>
            <a:off x="4695632" y="1562457"/>
            <a:ext cx="561371" cy="923330"/>
          </a:xfrm>
          <a:prstGeom prst="rect">
            <a:avLst/>
          </a:prstGeom>
          <a:noFill/>
        </p:spPr>
        <p:txBody>
          <a:bodyPr wrap="none" lIns="91440" tIns="45720" rIns="91440" bIns="45720">
            <a:spAutoFit/>
          </a:bodyPr>
          <a:lstStyle/>
          <a:p>
            <a:pPr algn="ctr"/>
            <a:r>
              <a:rPr lang="en-US" altLang="ko-KR" sz="5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p>
        </p:txBody>
      </p:sp>
      <p:cxnSp>
        <p:nvCxnSpPr>
          <p:cNvPr id="39" name="직선 연결선 38">
            <a:extLst>
              <a:ext uri="{FF2B5EF4-FFF2-40B4-BE49-F238E27FC236}">
                <a16:creationId xmlns:a16="http://schemas.microsoft.com/office/drawing/2014/main" id="{6DFD4FA6-BB09-3A76-A2FF-9EE61E81F6D3}"/>
              </a:ext>
            </a:extLst>
          </p:cNvPr>
          <p:cNvCxnSpPr>
            <a:cxnSpLocks/>
          </p:cNvCxnSpPr>
          <p:nvPr/>
        </p:nvCxnSpPr>
        <p:spPr>
          <a:xfrm flipV="1">
            <a:off x="1948143" y="5860683"/>
            <a:ext cx="0" cy="68325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1563153"/>
      </p:ext>
    </p:extLst>
  </p:cSld>
  <p:clrMapOvr>
    <a:masterClrMapping/>
  </p:clrMapOvr>
</p:sld>
</file>

<file path=ppt/theme/theme1.xml><?xml version="1.0" encoding="utf-8"?>
<a:theme xmlns:a="http://schemas.openxmlformats.org/drawingml/2006/main" name="CosineVTI">
  <a:themeElements>
    <a:clrScheme name="AnalogousFromLightSeedLeftStep">
      <a:dk1>
        <a:srgbClr val="000000"/>
      </a:dk1>
      <a:lt1>
        <a:srgbClr val="FFFFFF"/>
      </a:lt1>
      <a:dk2>
        <a:srgbClr val="412425"/>
      </a:dk2>
      <a:lt2>
        <a:srgbClr val="E2E6E8"/>
      </a:lt2>
      <a:accent1>
        <a:srgbClr val="ED8961"/>
      </a:accent1>
      <a:accent2>
        <a:srgbClr val="EB4E63"/>
      </a:accent2>
      <a:accent3>
        <a:srgbClr val="EE6EB5"/>
      </a:accent3>
      <a:accent4>
        <a:srgbClr val="EB4EE6"/>
      </a:accent4>
      <a:accent5>
        <a:srgbClr val="BD6EEE"/>
      </a:accent5>
      <a:accent6>
        <a:srgbClr val="6D4EEB"/>
      </a:accent6>
      <a:hlink>
        <a:srgbClr val="5E8A9B"/>
      </a:hlink>
      <a:folHlink>
        <a:srgbClr val="7F7F7F"/>
      </a:folHlink>
    </a:clrScheme>
    <a:fontScheme name="Custom 50">
      <a:majorFont>
        <a:latin typeface="Microsoft GothicNeo"/>
        <a:ea typeface=""/>
        <a:cs typeface=""/>
      </a:majorFont>
      <a:minorFont>
        <a:latin typeface="Microsoft GothicNe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sineVTI" id="{4F4449D5-5E9D-4D83-9E2A-939F9CF20276}" vid="{03166EA1-370F-4321-A61E-8851365B4312}"/>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4561</TotalTime>
  <Words>1820</Words>
  <Application>Microsoft Office PowerPoint</Application>
  <PresentationFormat>와이드스크린</PresentationFormat>
  <Paragraphs>431</Paragraphs>
  <Slides>89</Slides>
  <Notes>5</Notes>
  <HiddenSlides>0</HiddenSlides>
  <MMClips>1</MMClips>
  <ScaleCrop>false</ScaleCrop>
  <HeadingPairs>
    <vt:vector size="6" baseType="variant">
      <vt:variant>
        <vt:lpstr>사용한 글꼴</vt:lpstr>
      </vt:variant>
      <vt:variant>
        <vt:i4>12</vt:i4>
      </vt:variant>
      <vt:variant>
        <vt:lpstr>테마</vt:lpstr>
      </vt:variant>
      <vt:variant>
        <vt:i4>1</vt:i4>
      </vt:variant>
      <vt:variant>
        <vt:lpstr>슬라이드 제목</vt:lpstr>
      </vt:variant>
      <vt:variant>
        <vt:i4>89</vt:i4>
      </vt:variant>
    </vt:vector>
  </HeadingPairs>
  <TitlesOfParts>
    <vt:vector size="102" baseType="lpstr">
      <vt:lpstr>Microsoft GothicNeo</vt:lpstr>
      <vt:lpstr>맑은 고딕</vt:lpstr>
      <vt:lpstr>휴먼아미체</vt:lpstr>
      <vt:lpstr>Abadi</vt:lpstr>
      <vt:lpstr>Aharoni</vt:lpstr>
      <vt:lpstr>Arial</vt:lpstr>
      <vt:lpstr>Blackadder ITC</vt:lpstr>
      <vt:lpstr>Cambria Math</vt:lpstr>
      <vt:lpstr>Cooper Black</vt:lpstr>
      <vt:lpstr>Eras Demi ITC</vt:lpstr>
      <vt:lpstr>Times New Roman</vt:lpstr>
      <vt:lpstr>Wingdings</vt:lpstr>
      <vt:lpstr>CosineVTI</vt:lpstr>
      <vt:lpstr>PowerPoint 프레젠테이션</vt:lpstr>
      <vt:lpstr>PowerPoint 프레젠테이션</vt:lpstr>
      <vt:lpstr>Things to learn in this lecture</vt:lpstr>
      <vt:lpstr>References</vt:lpstr>
      <vt:lpstr>PowerPoint 프레젠테이션</vt:lpstr>
      <vt:lpstr>Elements in Einstein’s eq.</vt:lpstr>
      <vt:lpstr>Counting # of eqns in Einstein’s eq.</vt:lpstr>
      <vt:lpstr>Variables in Einstein’s eq.</vt:lpstr>
      <vt:lpstr>Metric tensor in Einstein eq.</vt:lpstr>
      <vt:lpstr>Tangent /dual vector basis</vt:lpstr>
      <vt:lpstr>Metric tensor in Einstein eq.</vt:lpstr>
      <vt:lpstr>Metric tensor example</vt:lpstr>
      <vt:lpstr>Metric tensor examples</vt:lpstr>
      <vt:lpstr>Metric tensor examples (Pseudo-Riemannian, Flat)</vt:lpstr>
      <vt:lpstr>Metric tensor examples (Pseudo-Riemannian, Curved)</vt:lpstr>
      <vt:lpstr>(Revisit) Variables in Einstein’s eq.</vt:lpstr>
      <vt:lpstr>No absolute coordinates in GR</vt:lpstr>
      <vt:lpstr>Physical dofs of metric tensor</vt:lpstr>
      <vt:lpstr>3+1 decomposition (Einstein tensor again)</vt:lpstr>
      <vt:lpstr>3+1 decomposition (Einstein tensor again)</vt:lpstr>
      <vt:lpstr>3+1 depends on Coordinate Choice.</vt:lpstr>
      <vt:lpstr>3+1 decomposition (coordinate invariant way)</vt:lpstr>
      <vt:lpstr>3+1 decomposition (coordinate invariant way)</vt:lpstr>
      <vt:lpstr>3+1 decomposition (metric decomposition)</vt:lpstr>
      <vt:lpstr>3+1 decomposition (projection tensor)</vt:lpstr>
      <vt:lpstr>3+1 decomposition (projection tensor (2))</vt:lpstr>
      <vt:lpstr>3+1 decomposition (inverse metric)</vt:lpstr>
      <vt:lpstr>3+1 decomposition (Einstein tensor)</vt:lpstr>
      <vt:lpstr>Constraints and evolution eq.</vt:lpstr>
      <vt:lpstr>Initial value formulation: constraints</vt:lpstr>
      <vt:lpstr>3+1 decomposition (Energy-momentum tensor)</vt:lpstr>
      <vt:lpstr>Now, we need to decompose Ricci tensor.</vt:lpstr>
      <vt:lpstr>3+1 Decomposition to hypersurface quantities</vt:lpstr>
      <vt:lpstr>Fundamental form of hypersurface</vt:lpstr>
      <vt:lpstr>Derivatives in definition of Kμν</vt:lpstr>
      <vt:lpstr>Derivatives in definition of Kμν</vt:lpstr>
      <vt:lpstr>PowerPoint 프레젠테이션</vt:lpstr>
      <vt:lpstr>PowerPoint 프레젠테이션</vt:lpstr>
      <vt:lpstr>Example of Kμν .</vt:lpstr>
      <vt:lpstr>PowerPoint 프레젠테이션</vt:lpstr>
      <vt:lpstr>Intrinsic curvature</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3+1 Decomposition (Einstein eq. (1-1))</vt:lpstr>
      <vt:lpstr>3+1 Decomposition (Einstein eq. (1-2))</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To apply 3+1 eq’s in NR</vt:lpstr>
      <vt:lpstr>Initial data construction (Conformal transverse traceless decomposition)</vt:lpstr>
      <vt:lpstr>PowerPoint 프레젠테이션</vt:lpstr>
      <vt:lpstr>Evolution: BSSN formalism</vt:lpstr>
      <vt:lpstr>More about  NR applications</vt:lpstr>
      <vt:lpstr>NR works: Simulation of BBH merger</vt:lpstr>
      <vt:lpstr>NR works: Simulation of BBH merger</vt:lpstr>
      <vt:lpstr>NR works: Simulation of BBH merger</vt:lpstr>
      <vt:lpstr>NR works: Simulation of BBH encounters</vt:lpstr>
      <vt:lpstr>NR works: Simulation of BBH encounters</vt:lpstr>
      <vt:lpstr>NR works: Simulation of BBH encounters</vt:lpstr>
      <vt:lpstr>ADM formalism</vt:lpstr>
      <vt:lpstr>With ADM formalism</vt:lpstr>
      <vt:lpstr>ADM formalism to ADM mass </vt:lpstr>
      <vt:lpstr>ADM formalism (Hilbert action decomposition)</vt:lpstr>
      <vt:lpstr>ADM formalism (canonical variable)</vt:lpstr>
      <vt:lpstr>ADM formalism (conjugate momentum)</vt:lpstr>
      <vt:lpstr>ADM formalism (ADM Hamiltonian)</vt:lpstr>
      <vt:lpstr>ADM formalism (boundary term)</vt:lpstr>
      <vt:lpstr>ADM formalism (Gibbons-Hawking term)</vt:lpstr>
      <vt:lpstr>ADM formalism (gravitational Hamiltonian including GH term)</vt:lpstr>
      <vt:lpstr>ADM formalism (canonical variable)</vt:lpstr>
      <vt:lpstr>ADM formalism (ADM mass)</vt:lpstr>
      <vt:lpstr>ADM formalism to ADM mass </vt:lpstr>
      <vt:lpstr>What have we learned?</vt:lpstr>
      <vt:lpstr>Enjoy spacetime travel!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Hyun Young-Hwan</dc:creator>
  <cp:lastModifiedBy>Hyun Young-Hwan</cp:lastModifiedBy>
  <cp:revision>1</cp:revision>
  <dcterms:created xsi:type="dcterms:W3CDTF">2024-07-26T22:44:35Z</dcterms:created>
  <dcterms:modified xsi:type="dcterms:W3CDTF">2024-07-30T02:51:10Z</dcterms:modified>
</cp:coreProperties>
</file>